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2" r:id="rId1"/>
  </p:sldMasterIdLst>
  <p:notesMasterIdLst>
    <p:notesMasterId r:id="rId42"/>
  </p:notesMasterIdLst>
  <p:handoutMasterIdLst>
    <p:handoutMasterId r:id="rId43"/>
  </p:handoutMasterIdLst>
  <p:sldIdLst>
    <p:sldId id="397" r:id="rId2"/>
    <p:sldId id="389" r:id="rId3"/>
    <p:sldId id="390" r:id="rId4"/>
    <p:sldId id="391" r:id="rId5"/>
    <p:sldId id="398" r:id="rId6"/>
    <p:sldId id="399" r:id="rId7"/>
    <p:sldId id="392" r:id="rId8"/>
    <p:sldId id="394" r:id="rId9"/>
    <p:sldId id="309" r:id="rId10"/>
    <p:sldId id="356" r:id="rId11"/>
    <p:sldId id="375" r:id="rId12"/>
    <p:sldId id="376" r:id="rId13"/>
    <p:sldId id="359" r:id="rId14"/>
    <p:sldId id="358" r:id="rId15"/>
    <p:sldId id="377" r:id="rId16"/>
    <p:sldId id="360" r:id="rId17"/>
    <p:sldId id="379" r:id="rId18"/>
    <p:sldId id="382" r:id="rId19"/>
    <p:sldId id="381" r:id="rId20"/>
    <p:sldId id="400" r:id="rId21"/>
    <p:sldId id="372" r:id="rId22"/>
    <p:sldId id="373" r:id="rId23"/>
    <p:sldId id="401" r:id="rId24"/>
    <p:sldId id="374" r:id="rId25"/>
    <p:sldId id="274" r:id="rId26"/>
    <p:sldId id="363" r:id="rId27"/>
    <p:sldId id="364" r:id="rId28"/>
    <p:sldId id="365" r:id="rId29"/>
    <p:sldId id="388" r:id="rId30"/>
    <p:sldId id="367" r:id="rId31"/>
    <p:sldId id="366" r:id="rId32"/>
    <p:sldId id="368" r:id="rId33"/>
    <p:sldId id="369" r:id="rId34"/>
    <p:sldId id="265" r:id="rId35"/>
    <p:sldId id="291" r:id="rId36"/>
    <p:sldId id="383" r:id="rId37"/>
    <p:sldId id="288" r:id="rId38"/>
    <p:sldId id="289" r:id="rId39"/>
    <p:sldId id="370" r:id="rId40"/>
    <p:sldId id="396" r:id="rId41"/>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86B95221-9954-4AAD-9F1D-F1FA072ED8E0}">
          <p14:sldIdLst>
            <p14:sldId id="397"/>
            <p14:sldId id="389"/>
            <p14:sldId id="390"/>
            <p14:sldId id="391"/>
            <p14:sldId id="398"/>
            <p14:sldId id="399"/>
            <p14:sldId id="392"/>
            <p14:sldId id="394"/>
            <p14:sldId id="309"/>
            <p14:sldId id="356"/>
            <p14:sldId id="375"/>
            <p14:sldId id="376"/>
            <p14:sldId id="359"/>
            <p14:sldId id="358"/>
            <p14:sldId id="377"/>
            <p14:sldId id="360"/>
            <p14:sldId id="379"/>
            <p14:sldId id="382"/>
            <p14:sldId id="381"/>
            <p14:sldId id="400"/>
            <p14:sldId id="372"/>
            <p14:sldId id="373"/>
            <p14:sldId id="401"/>
            <p14:sldId id="374"/>
            <p14:sldId id="274"/>
            <p14:sldId id="363"/>
            <p14:sldId id="364"/>
            <p14:sldId id="365"/>
            <p14:sldId id="388"/>
            <p14:sldId id="367"/>
            <p14:sldId id="366"/>
            <p14:sldId id="368"/>
            <p14:sldId id="369"/>
            <p14:sldId id="265"/>
            <p14:sldId id="291"/>
            <p14:sldId id="383"/>
            <p14:sldId id="288"/>
            <p14:sldId id="289"/>
            <p14:sldId id="370"/>
            <p14:sldId id="396"/>
          </p14:sldIdLst>
        </p14:section>
      </p14:sectionLst>
    </p:ext>
    <p:ext uri="{EFAFB233-063F-42B5-8137-9DF3F51BA10A}">
      <p15:sldGuideLst xmlns:p15="http://schemas.microsoft.com/office/powerpoint/2012/main">
        <p15:guide id="2" pos="384" userDrawn="1">
          <p15:clr>
            <a:srgbClr val="A4A3A4"/>
          </p15:clr>
        </p15:guide>
        <p15:guide id="3" pos="6088" userDrawn="1">
          <p15:clr>
            <a:srgbClr val="A4A3A4"/>
          </p15:clr>
        </p15:guide>
        <p15:guide id="4" orient="horz" pos="294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1B37"/>
    <a:srgbClr val="15274E"/>
    <a:srgbClr val="0067B4"/>
    <a:srgbClr val="F6F7F8"/>
    <a:srgbClr val="000000"/>
    <a:srgbClr val="C74A0B"/>
    <a:srgbClr val="22B5E9"/>
    <a:srgbClr val="E6E6E6"/>
    <a:srgbClr val="E2530C"/>
    <a:srgbClr val="F366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46" autoAdjust="0"/>
    <p:restoredTop sz="96856" autoAdjust="0"/>
  </p:normalViewPr>
  <p:slideViewPr>
    <p:cSldViewPr snapToGrid="0" showGuides="1">
      <p:cViewPr>
        <p:scale>
          <a:sx n="83" d="100"/>
          <a:sy n="83" d="100"/>
        </p:scale>
        <p:origin x="3984" y="1464"/>
      </p:cViewPr>
      <p:guideLst>
        <p:guide pos="384"/>
        <p:guide pos="6088"/>
        <p:guide orient="horz" pos="2948"/>
      </p:guideLst>
    </p:cSldViewPr>
  </p:slideViewPr>
  <p:notesTextViewPr>
    <p:cViewPr>
      <p:scale>
        <a:sx n="1" d="1"/>
        <a:sy n="1" d="1"/>
      </p:scale>
      <p:origin x="0" y="0"/>
    </p:cViewPr>
  </p:notesTextViewPr>
  <p:sorterViewPr>
    <p:cViewPr>
      <p:scale>
        <a:sx n="80" d="100"/>
        <a:sy n="80" d="100"/>
      </p:scale>
      <p:origin x="0" y="0"/>
    </p:cViewPr>
  </p:sorterViewPr>
  <p:notesViewPr>
    <p:cSldViewPr snapToGrid="0" showGuides="1">
      <p:cViewPr varScale="1">
        <p:scale>
          <a:sx n="96" d="100"/>
          <a:sy n="96" d="100"/>
        </p:scale>
        <p:origin x="2875"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spPr>
            <a:solidFill>
              <a:sysClr val="window" lastClr="FFFFFF">
                <a:lumMod val="95000"/>
              </a:sysClr>
            </a:solidFill>
          </c:spPr>
          <c:dPt>
            <c:idx val="0"/>
            <c:bubble3D val="0"/>
            <c:spPr>
              <a:solidFill>
                <a:srgbClr val="15274E"/>
              </a:solidFill>
            </c:spPr>
            <c:extLst>
              <c:ext xmlns:c16="http://schemas.microsoft.com/office/drawing/2014/chart" uri="{C3380CC4-5D6E-409C-BE32-E72D297353CC}">
                <c16:uniqueId val="{00000001-92F1-4320-9E84-109951B5098F}"/>
              </c:ext>
            </c:extLst>
          </c:dPt>
          <c:dPt>
            <c:idx val="1"/>
            <c:bubble3D val="0"/>
            <c:extLst>
              <c:ext xmlns:c16="http://schemas.microsoft.com/office/drawing/2014/chart" uri="{C3380CC4-5D6E-409C-BE32-E72D297353CC}">
                <c16:uniqueId val="{00000002-92F1-4320-9E84-109951B5098F}"/>
              </c:ext>
            </c:extLst>
          </c:dPt>
          <c:cat>
            <c:numRef>
              <c:f>Sheet1!$A$2:$A$3</c:f>
              <c:numCache>
                <c:formatCode>General</c:formatCode>
                <c:ptCount val="2"/>
              </c:numCache>
            </c:numRef>
          </c:cat>
          <c:val>
            <c:numRef>
              <c:f>Sheet1!$B$2:$B$3</c:f>
              <c:numCache>
                <c:formatCode>General</c:formatCode>
                <c:ptCount val="2"/>
                <c:pt idx="0">
                  <c:v>40</c:v>
                </c:pt>
                <c:pt idx="1">
                  <c:v>60</c:v>
                </c:pt>
              </c:numCache>
            </c:numRef>
          </c:val>
          <c:extLst>
            <c:ext xmlns:c16="http://schemas.microsoft.com/office/drawing/2014/chart" uri="{C3380CC4-5D6E-409C-BE32-E72D297353CC}">
              <c16:uniqueId val="{00000003-92F1-4320-9E84-109951B5098F}"/>
            </c:ext>
          </c:extLst>
        </c:ser>
        <c:dLbls>
          <c:showLegendKey val="0"/>
          <c:showVal val="0"/>
          <c:showCatName val="0"/>
          <c:showSerName val="0"/>
          <c:showPercent val="0"/>
          <c:showBubbleSize val="0"/>
          <c:showLeaderLines val="1"/>
        </c:dLbls>
        <c:firstSliceAng val="0"/>
        <c:holeSize val="85"/>
      </c:doughnutChart>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spPr>
            <a:solidFill>
              <a:srgbClr val="2EACE3"/>
            </a:solidFill>
          </c:spPr>
          <c:dPt>
            <c:idx val="0"/>
            <c:bubble3D val="0"/>
            <c:spPr>
              <a:solidFill>
                <a:srgbClr val="0067B4"/>
              </a:solidFill>
            </c:spPr>
            <c:extLst>
              <c:ext xmlns:c16="http://schemas.microsoft.com/office/drawing/2014/chart" uri="{C3380CC4-5D6E-409C-BE32-E72D297353CC}">
                <c16:uniqueId val="{00000001-F62B-41D6-8B30-8087A2338DBF}"/>
              </c:ext>
            </c:extLst>
          </c:dPt>
          <c:dPt>
            <c:idx val="1"/>
            <c:bubble3D val="0"/>
            <c:spPr>
              <a:solidFill>
                <a:sysClr val="window" lastClr="FFFFFF">
                  <a:lumMod val="95000"/>
                </a:sysClr>
              </a:solidFill>
            </c:spPr>
            <c:extLst>
              <c:ext xmlns:c16="http://schemas.microsoft.com/office/drawing/2014/chart" uri="{C3380CC4-5D6E-409C-BE32-E72D297353CC}">
                <c16:uniqueId val="{00000003-F62B-41D6-8B30-8087A2338DBF}"/>
              </c:ext>
            </c:extLst>
          </c:dPt>
          <c:cat>
            <c:numRef>
              <c:f>Sheet1!$A$2:$A$3</c:f>
              <c:numCache>
                <c:formatCode>General</c:formatCode>
                <c:ptCount val="2"/>
              </c:numCache>
            </c:num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F62B-41D6-8B30-8087A2338DBF}"/>
            </c:ext>
          </c:extLst>
        </c:ser>
        <c:dLbls>
          <c:showLegendKey val="0"/>
          <c:showVal val="0"/>
          <c:showCatName val="0"/>
          <c:showSerName val="0"/>
          <c:showPercent val="0"/>
          <c:showBubbleSize val="0"/>
          <c:showLeaderLines val="1"/>
        </c:dLbls>
        <c:firstSliceAng val="0"/>
        <c:holeSize val="85"/>
      </c:doughnutChart>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22B5E9"/>
              </a:solidFill>
            </c:spPr>
            <c:extLst>
              <c:ext xmlns:c16="http://schemas.microsoft.com/office/drawing/2014/chart" uri="{C3380CC4-5D6E-409C-BE32-E72D297353CC}">
                <c16:uniqueId val="{00000001-6B03-47EC-AA8D-4C2AA312E102}"/>
              </c:ext>
            </c:extLst>
          </c:dPt>
          <c:dPt>
            <c:idx val="1"/>
            <c:bubble3D val="0"/>
            <c:spPr>
              <a:solidFill>
                <a:sysClr val="window" lastClr="FFFFFF">
                  <a:lumMod val="95000"/>
                </a:sysClr>
              </a:solidFill>
            </c:spPr>
            <c:extLst>
              <c:ext xmlns:c16="http://schemas.microsoft.com/office/drawing/2014/chart" uri="{C3380CC4-5D6E-409C-BE32-E72D297353CC}">
                <c16:uniqueId val="{00000003-6B03-47EC-AA8D-4C2AA312E102}"/>
              </c:ext>
            </c:extLst>
          </c:dPt>
          <c:cat>
            <c:numRef>
              <c:f>Sheet1!$A$2:$A$3</c:f>
              <c:numCache>
                <c:formatCode>General</c:formatCode>
                <c:ptCount val="2"/>
              </c:numCache>
            </c:numRef>
          </c:cat>
          <c:val>
            <c:numRef>
              <c:f>Sheet1!$B$2:$B$3</c:f>
              <c:numCache>
                <c:formatCode>General</c:formatCode>
                <c:ptCount val="2"/>
                <c:pt idx="0">
                  <c:v>50</c:v>
                </c:pt>
                <c:pt idx="1">
                  <c:v>52</c:v>
                </c:pt>
              </c:numCache>
            </c:numRef>
          </c:val>
          <c:extLst>
            <c:ext xmlns:c16="http://schemas.microsoft.com/office/drawing/2014/chart" uri="{C3380CC4-5D6E-409C-BE32-E72D297353CC}">
              <c16:uniqueId val="{00000004-6B03-47EC-AA8D-4C2AA312E102}"/>
            </c:ext>
          </c:extLst>
        </c:ser>
        <c:dLbls>
          <c:showLegendKey val="0"/>
          <c:showVal val="0"/>
          <c:showCatName val="0"/>
          <c:showSerName val="0"/>
          <c:showPercent val="0"/>
          <c:showBubbleSize val="0"/>
          <c:showLeaderLines val="1"/>
        </c:dLbls>
        <c:firstSliceAng val="0"/>
        <c:holeSize val="85"/>
      </c:doughnutChart>
    </c:plotArea>
    <c:plotVisOnly val="1"/>
    <c:dispBlanksAs val="gap"/>
    <c:showDLblsOverMax val="0"/>
  </c:chart>
  <c:txPr>
    <a:bodyPr/>
    <a:lstStyle/>
    <a:p>
      <a:pPr>
        <a:defRPr sz="1800"/>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C3485C-D538-44B5-9A4B-4644EE9D068A}"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GB"/>
        </a:p>
      </dgm:t>
    </dgm:pt>
    <dgm:pt modelId="{55F32830-197A-44ED-B353-7AEC09D0CBF2}">
      <dgm:prSet phldrT="[Text]" phldr="1" custT="1"/>
      <dgm:spPr>
        <a:solidFill>
          <a:srgbClr val="0067B4"/>
        </a:solidFill>
      </dgm:spPr>
      <dgm:t>
        <a:bodyPr/>
        <a:lstStyle/>
        <a:p>
          <a:endParaRPr lang="en-GB" sz="1400" dirty="0">
            <a:latin typeface="Century Gothic" panose="020B0502020202020204" pitchFamily="34" charset="0"/>
          </a:endParaRPr>
        </a:p>
      </dgm:t>
    </dgm:pt>
    <dgm:pt modelId="{5CDACC01-A7A6-41E6-BC1F-ED23D3378BAE}" type="parTrans" cxnId="{9247904C-07A2-4B39-86DB-4386947310DF}">
      <dgm:prSet/>
      <dgm:spPr/>
      <dgm:t>
        <a:bodyPr/>
        <a:lstStyle/>
        <a:p>
          <a:endParaRPr lang="en-GB" sz="1100">
            <a:latin typeface="Century Gothic" panose="020B0502020202020204" pitchFamily="34" charset="0"/>
          </a:endParaRPr>
        </a:p>
      </dgm:t>
    </dgm:pt>
    <dgm:pt modelId="{277658F2-B9B4-455C-862F-385214B914E6}" type="sibTrans" cxnId="{9247904C-07A2-4B39-86DB-4386947310DF}">
      <dgm:prSet custT="1"/>
      <dgm:spPr>
        <a:solidFill>
          <a:schemeClr val="bg1">
            <a:lumMod val="95000"/>
          </a:schemeClr>
        </a:solidFill>
      </dgm:spPr>
      <dgm:t>
        <a:bodyPr/>
        <a:lstStyle/>
        <a:p>
          <a:endParaRPr lang="en-GB" sz="1100">
            <a:latin typeface="Century Gothic" panose="020B0502020202020204" pitchFamily="34" charset="0"/>
          </a:endParaRPr>
        </a:p>
      </dgm:t>
    </dgm:pt>
    <dgm:pt modelId="{A7E0DCF5-93A4-447F-BE8C-590FD2C7701F}">
      <dgm:prSet phldrT="[Text]" phldr="1" custT="1"/>
      <dgm:spPr>
        <a:solidFill>
          <a:srgbClr val="22B5E9"/>
        </a:solidFill>
      </dgm:spPr>
      <dgm:t>
        <a:bodyPr/>
        <a:lstStyle/>
        <a:p>
          <a:endParaRPr lang="en-GB" sz="1400">
            <a:latin typeface="Century Gothic" panose="020B0502020202020204" pitchFamily="34" charset="0"/>
          </a:endParaRPr>
        </a:p>
      </dgm:t>
    </dgm:pt>
    <dgm:pt modelId="{FA333A3D-6BE2-4268-A531-50FE01B5693F}" type="parTrans" cxnId="{51AD5927-6CD8-4C37-ACAF-E0FEB1C7F21B}">
      <dgm:prSet/>
      <dgm:spPr/>
      <dgm:t>
        <a:bodyPr/>
        <a:lstStyle/>
        <a:p>
          <a:endParaRPr lang="en-GB" sz="1100">
            <a:latin typeface="Century Gothic" panose="020B0502020202020204" pitchFamily="34" charset="0"/>
          </a:endParaRPr>
        </a:p>
      </dgm:t>
    </dgm:pt>
    <dgm:pt modelId="{874F2685-3397-4FDF-B6A4-512970F420B0}" type="sibTrans" cxnId="{51AD5927-6CD8-4C37-ACAF-E0FEB1C7F21B}">
      <dgm:prSet custT="1"/>
      <dgm:spPr>
        <a:solidFill>
          <a:schemeClr val="bg1">
            <a:lumMod val="95000"/>
          </a:schemeClr>
        </a:solidFill>
      </dgm:spPr>
      <dgm:t>
        <a:bodyPr/>
        <a:lstStyle/>
        <a:p>
          <a:endParaRPr lang="en-GB" sz="1100">
            <a:latin typeface="Century Gothic" panose="020B0502020202020204" pitchFamily="34" charset="0"/>
          </a:endParaRPr>
        </a:p>
      </dgm:t>
    </dgm:pt>
    <dgm:pt modelId="{710131FF-C028-465B-8328-0FE5482719D1}">
      <dgm:prSet phldrT="[Text]" phldr="1" custT="1"/>
      <dgm:spPr>
        <a:solidFill>
          <a:srgbClr val="0F1B37"/>
        </a:solidFill>
      </dgm:spPr>
      <dgm:t>
        <a:bodyPr/>
        <a:lstStyle/>
        <a:p>
          <a:endParaRPr lang="en-GB" sz="1400">
            <a:latin typeface="Century Gothic" panose="020B0502020202020204" pitchFamily="34" charset="0"/>
          </a:endParaRPr>
        </a:p>
      </dgm:t>
    </dgm:pt>
    <dgm:pt modelId="{63F6060C-C6A7-42F6-B01E-E3424AA5EF68}" type="parTrans" cxnId="{B8941475-7671-41F7-8C33-D00C40099FD3}">
      <dgm:prSet/>
      <dgm:spPr/>
      <dgm:t>
        <a:bodyPr/>
        <a:lstStyle/>
        <a:p>
          <a:endParaRPr lang="en-GB" sz="1100">
            <a:latin typeface="Century Gothic" panose="020B0502020202020204" pitchFamily="34" charset="0"/>
          </a:endParaRPr>
        </a:p>
      </dgm:t>
    </dgm:pt>
    <dgm:pt modelId="{5B1263AF-14A1-4C86-B7EA-856B85FD2CCA}" type="sibTrans" cxnId="{B8941475-7671-41F7-8C33-D00C40099FD3}">
      <dgm:prSet custT="1"/>
      <dgm:spPr>
        <a:solidFill>
          <a:schemeClr val="bg1">
            <a:lumMod val="95000"/>
          </a:schemeClr>
        </a:solidFill>
      </dgm:spPr>
      <dgm:t>
        <a:bodyPr/>
        <a:lstStyle/>
        <a:p>
          <a:endParaRPr lang="en-GB" sz="1100">
            <a:latin typeface="Century Gothic" panose="020B0502020202020204" pitchFamily="34" charset="0"/>
          </a:endParaRPr>
        </a:p>
      </dgm:t>
    </dgm:pt>
    <dgm:pt modelId="{E386D803-9546-410A-ADAE-0B85EDE4CF6C}">
      <dgm:prSet phldrT="[Text]" phldr="1" custT="1"/>
      <dgm:spPr>
        <a:solidFill>
          <a:srgbClr val="15274E"/>
        </a:solidFill>
      </dgm:spPr>
      <dgm:t>
        <a:bodyPr/>
        <a:lstStyle/>
        <a:p>
          <a:endParaRPr lang="en-GB" sz="1400">
            <a:latin typeface="Century Gothic" panose="020B0502020202020204" pitchFamily="34" charset="0"/>
          </a:endParaRPr>
        </a:p>
      </dgm:t>
    </dgm:pt>
    <dgm:pt modelId="{001E172E-5FAA-40DD-AFAD-F0BFD3220798}" type="parTrans" cxnId="{232314B3-BB24-4D53-B9A9-873F1A1762A6}">
      <dgm:prSet/>
      <dgm:spPr/>
      <dgm:t>
        <a:bodyPr/>
        <a:lstStyle/>
        <a:p>
          <a:endParaRPr lang="en-GB" sz="1100">
            <a:latin typeface="Century Gothic" panose="020B0502020202020204" pitchFamily="34" charset="0"/>
          </a:endParaRPr>
        </a:p>
      </dgm:t>
    </dgm:pt>
    <dgm:pt modelId="{6B4A0816-CF28-4C1A-9B9B-68B8BF04A567}" type="sibTrans" cxnId="{232314B3-BB24-4D53-B9A9-873F1A1762A6}">
      <dgm:prSet custT="1"/>
      <dgm:spPr>
        <a:solidFill>
          <a:schemeClr val="bg1">
            <a:lumMod val="95000"/>
          </a:schemeClr>
        </a:solidFill>
      </dgm:spPr>
      <dgm:t>
        <a:bodyPr/>
        <a:lstStyle/>
        <a:p>
          <a:endParaRPr lang="en-GB" sz="1100">
            <a:latin typeface="Century Gothic" panose="020B0502020202020204" pitchFamily="34" charset="0"/>
          </a:endParaRPr>
        </a:p>
      </dgm:t>
    </dgm:pt>
    <dgm:pt modelId="{A1DDC3F2-4489-48E5-B2CB-7843165CE7E7}" type="pres">
      <dgm:prSet presAssocID="{D7C3485C-D538-44B5-9A4B-4644EE9D068A}" presName="cycle" presStyleCnt="0">
        <dgm:presLayoutVars>
          <dgm:dir/>
          <dgm:resizeHandles val="exact"/>
        </dgm:presLayoutVars>
      </dgm:prSet>
      <dgm:spPr/>
    </dgm:pt>
    <dgm:pt modelId="{96F356BB-48A9-4D40-8382-B3E617C00CD6}" type="pres">
      <dgm:prSet presAssocID="{55F32830-197A-44ED-B353-7AEC09D0CBF2}" presName="node" presStyleLbl="node1" presStyleIdx="0" presStyleCnt="4">
        <dgm:presLayoutVars>
          <dgm:bulletEnabled val="1"/>
        </dgm:presLayoutVars>
      </dgm:prSet>
      <dgm:spPr/>
    </dgm:pt>
    <dgm:pt modelId="{C1E572C7-9DF7-4FAD-924F-BB9770B05954}" type="pres">
      <dgm:prSet presAssocID="{277658F2-B9B4-455C-862F-385214B914E6}" presName="sibTrans" presStyleLbl="sibTrans2D1" presStyleIdx="0" presStyleCnt="4"/>
      <dgm:spPr/>
    </dgm:pt>
    <dgm:pt modelId="{517AE9DB-F70B-4518-BE1B-110E83607844}" type="pres">
      <dgm:prSet presAssocID="{277658F2-B9B4-455C-862F-385214B914E6}" presName="connectorText" presStyleLbl="sibTrans2D1" presStyleIdx="0" presStyleCnt="4"/>
      <dgm:spPr/>
    </dgm:pt>
    <dgm:pt modelId="{0ED576D6-9D36-4EF9-BEDF-1F6B839744EA}" type="pres">
      <dgm:prSet presAssocID="{A7E0DCF5-93A4-447F-BE8C-590FD2C7701F}" presName="node" presStyleLbl="node1" presStyleIdx="1" presStyleCnt="4">
        <dgm:presLayoutVars>
          <dgm:bulletEnabled val="1"/>
        </dgm:presLayoutVars>
      </dgm:prSet>
      <dgm:spPr/>
    </dgm:pt>
    <dgm:pt modelId="{DE035C04-ADAB-4AC7-A15B-10CD29866861}" type="pres">
      <dgm:prSet presAssocID="{874F2685-3397-4FDF-B6A4-512970F420B0}" presName="sibTrans" presStyleLbl="sibTrans2D1" presStyleIdx="1" presStyleCnt="4"/>
      <dgm:spPr/>
    </dgm:pt>
    <dgm:pt modelId="{E4F1B6DE-345D-42DB-85CA-6D2D51F90BB3}" type="pres">
      <dgm:prSet presAssocID="{874F2685-3397-4FDF-B6A4-512970F420B0}" presName="connectorText" presStyleLbl="sibTrans2D1" presStyleIdx="1" presStyleCnt="4"/>
      <dgm:spPr/>
    </dgm:pt>
    <dgm:pt modelId="{6620D368-9C00-49FF-BE2A-856FE2D0A4EE}" type="pres">
      <dgm:prSet presAssocID="{710131FF-C028-465B-8328-0FE5482719D1}" presName="node" presStyleLbl="node1" presStyleIdx="2" presStyleCnt="4">
        <dgm:presLayoutVars>
          <dgm:bulletEnabled val="1"/>
        </dgm:presLayoutVars>
      </dgm:prSet>
      <dgm:spPr/>
    </dgm:pt>
    <dgm:pt modelId="{7D522952-3E5A-4A19-A496-E74CB5DFDA7E}" type="pres">
      <dgm:prSet presAssocID="{5B1263AF-14A1-4C86-B7EA-856B85FD2CCA}" presName="sibTrans" presStyleLbl="sibTrans2D1" presStyleIdx="2" presStyleCnt="4"/>
      <dgm:spPr/>
    </dgm:pt>
    <dgm:pt modelId="{ED2172AA-1CD9-49B7-9FFD-0A6D97D16E31}" type="pres">
      <dgm:prSet presAssocID="{5B1263AF-14A1-4C86-B7EA-856B85FD2CCA}" presName="connectorText" presStyleLbl="sibTrans2D1" presStyleIdx="2" presStyleCnt="4"/>
      <dgm:spPr/>
    </dgm:pt>
    <dgm:pt modelId="{61B0876C-4453-43B1-9061-A94253213790}" type="pres">
      <dgm:prSet presAssocID="{E386D803-9546-410A-ADAE-0B85EDE4CF6C}" presName="node" presStyleLbl="node1" presStyleIdx="3" presStyleCnt="4">
        <dgm:presLayoutVars>
          <dgm:bulletEnabled val="1"/>
        </dgm:presLayoutVars>
      </dgm:prSet>
      <dgm:spPr/>
    </dgm:pt>
    <dgm:pt modelId="{C198B56D-D9F2-460A-91FE-2477EF5416A6}" type="pres">
      <dgm:prSet presAssocID="{6B4A0816-CF28-4C1A-9B9B-68B8BF04A567}" presName="sibTrans" presStyleLbl="sibTrans2D1" presStyleIdx="3" presStyleCnt="4"/>
      <dgm:spPr/>
    </dgm:pt>
    <dgm:pt modelId="{DC8101D6-3958-4945-88D2-132D5E6DA918}" type="pres">
      <dgm:prSet presAssocID="{6B4A0816-CF28-4C1A-9B9B-68B8BF04A567}" presName="connectorText" presStyleLbl="sibTrans2D1" presStyleIdx="3" presStyleCnt="4"/>
      <dgm:spPr/>
    </dgm:pt>
  </dgm:ptLst>
  <dgm:cxnLst>
    <dgm:cxn modelId="{4BCAF221-7B93-4B5D-96F3-9BD37A960663}" type="presOf" srcId="{5B1263AF-14A1-4C86-B7EA-856B85FD2CCA}" destId="{ED2172AA-1CD9-49B7-9FFD-0A6D97D16E31}" srcOrd="1" destOrd="0" presId="urn:microsoft.com/office/officeart/2005/8/layout/cycle2"/>
    <dgm:cxn modelId="{51AD5927-6CD8-4C37-ACAF-E0FEB1C7F21B}" srcId="{D7C3485C-D538-44B5-9A4B-4644EE9D068A}" destId="{A7E0DCF5-93A4-447F-BE8C-590FD2C7701F}" srcOrd="1" destOrd="0" parTransId="{FA333A3D-6BE2-4268-A531-50FE01B5693F}" sibTransId="{874F2685-3397-4FDF-B6A4-512970F420B0}"/>
    <dgm:cxn modelId="{F013EA28-5B63-40A7-9944-B5730DA0329E}" type="presOf" srcId="{874F2685-3397-4FDF-B6A4-512970F420B0}" destId="{E4F1B6DE-345D-42DB-85CA-6D2D51F90BB3}" srcOrd="1" destOrd="0" presId="urn:microsoft.com/office/officeart/2005/8/layout/cycle2"/>
    <dgm:cxn modelId="{6B8FEE49-CBF4-42A9-8846-2F925A36CE6C}" type="presOf" srcId="{A7E0DCF5-93A4-447F-BE8C-590FD2C7701F}" destId="{0ED576D6-9D36-4EF9-BEDF-1F6B839744EA}" srcOrd="0" destOrd="0" presId="urn:microsoft.com/office/officeart/2005/8/layout/cycle2"/>
    <dgm:cxn modelId="{9247904C-07A2-4B39-86DB-4386947310DF}" srcId="{D7C3485C-D538-44B5-9A4B-4644EE9D068A}" destId="{55F32830-197A-44ED-B353-7AEC09D0CBF2}" srcOrd="0" destOrd="0" parTransId="{5CDACC01-A7A6-41E6-BC1F-ED23D3378BAE}" sibTransId="{277658F2-B9B4-455C-862F-385214B914E6}"/>
    <dgm:cxn modelId="{D9978D73-C241-4C49-A983-B478146192C0}" type="presOf" srcId="{277658F2-B9B4-455C-862F-385214B914E6}" destId="{C1E572C7-9DF7-4FAD-924F-BB9770B05954}" srcOrd="0" destOrd="0" presId="urn:microsoft.com/office/officeart/2005/8/layout/cycle2"/>
    <dgm:cxn modelId="{11820B55-AB0F-415E-96DC-66FE0E7C3260}" type="presOf" srcId="{D7C3485C-D538-44B5-9A4B-4644EE9D068A}" destId="{A1DDC3F2-4489-48E5-B2CB-7843165CE7E7}" srcOrd="0" destOrd="0" presId="urn:microsoft.com/office/officeart/2005/8/layout/cycle2"/>
    <dgm:cxn modelId="{B8941475-7671-41F7-8C33-D00C40099FD3}" srcId="{D7C3485C-D538-44B5-9A4B-4644EE9D068A}" destId="{710131FF-C028-465B-8328-0FE5482719D1}" srcOrd="2" destOrd="0" parTransId="{63F6060C-C6A7-42F6-B01E-E3424AA5EF68}" sibTransId="{5B1263AF-14A1-4C86-B7EA-856B85FD2CCA}"/>
    <dgm:cxn modelId="{02955675-BAAA-478C-A310-4168A5FF7F85}" type="presOf" srcId="{874F2685-3397-4FDF-B6A4-512970F420B0}" destId="{DE035C04-ADAB-4AC7-A15B-10CD29866861}" srcOrd="0" destOrd="0" presId="urn:microsoft.com/office/officeart/2005/8/layout/cycle2"/>
    <dgm:cxn modelId="{FB83E455-B34D-46BD-8356-87C85F40C64C}" type="presOf" srcId="{E386D803-9546-410A-ADAE-0B85EDE4CF6C}" destId="{61B0876C-4453-43B1-9061-A94253213790}" srcOrd="0" destOrd="0" presId="urn:microsoft.com/office/officeart/2005/8/layout/cycle2"/>
    <dgm:cxn modelId="{4B61B57B-4482-4FBE-A4BF-BD2766F7359B}" type="presOf" srcId="{5B1263AF-14A1-4C86-B7EA-856B85FD2CCA}" destId="{7D522952-3E5A-4A19-A496-E74CB5DFDA7E}" srcOrd="0" destOrd="0" presId="urn:microsoft.com/office/officeart/2005/8/layout/cycle2"/>
    <dgm:cxn modelId="{C182F282-13F2-43F3-90F2-BD1370F8B276}" type="presOf" srcId="{6B4A0816-CF28-4C1A-9B9B-68B8BF04A567}" destId="{C198B56D-D9F2-460A-91FE-2477EF5416A6}" srcOrd="0" destOrd="0" presId="urn:microsoft.com/office/officeart/2005/8/layout/cycle2"/>
    <dgm:cxn modelId="{D4500289-3EFB-4C13-B7F2-E6D1F93BBA22}" type="presOf" srcId="{55F32830-197A-44ED-B353-7AEC09D0CBF2}" destId="{96F356BB-48A9-4D40-8382-B3E617C00CD6}" srcOrd="0" destOrd="0" presId="urn:microsoft.com/office/officeart/2005/8/layout/cycle2"/>
    <dgm:cxn modelId="{232314B3-BB24-4D53-B9A9-873F1A1762A6}" srcId="{D7C3485C-D538-44B5-9A4B-4644EE9D068A}" destId="{E386D803-9546-410A-ADAE-0B85EDE4CF6C}" srcOrd="3" destOrd="0" parTransId="{001E172E-5FAA-40DD-AFAD-F0BFD3220798}" sibTransId="{6B4A0816-CF28-4C1A-9B9B-68B8BF04A567}"/>
    <dgm:cxn modelId="{6C7D0CD2-2A4E-4FD1-ADFF-52AE18F804B9}" type="presOf" srcId="{6B4A0816-CF28-4C1A-9B9B-68B8BF04A567}" destId="{DC8101D6-3958-4945-88D2-132D5E6DA918}" srcOrd="1" destOrd="0" presId="urn:microsoft.com/office/officeart/2005/8/layout/cycle2"/>
    <dgm:cxn modelId="{97C041D3-22E1-4DD0-9FF6-03011A029920}" type="presOf" srcId="{710131FF-C028-465B-8328-0FE5482719D1}" destId="{6620D368-9C00-49FF-BE2A-856FE2D0A4EE}" srcOrd="0" destOrd="0" presId="urn:microsoft.com/office/officeart/2005/8/layout/cycle2"/>
    <dgm:cxn modelId="{F62E8AD3-14F2-47DE-8CC3-FE935F4D4E55}" type="presOf" srcId="{277658F2-B9B4-455C-862F-385214B914E6}" destId="{517AE9DB-F70B-4518-BE1B-110E83607844}" srcOrd="1" destOrd="0" presId="urn:microsoft.com/office/officeart/2005/8/layout/cycle2"/>
    <dgm:cxn modelId="{934DDEB5-D92B-430B-92FA-C6005971621B}" type="presParOf" srcId="{A1DDC3F2-4489-48E5-B2CB-7843165CE7E7}" destId="{96F356BB-48A9-4D40-8382-B3E617C00CD6}" srcOrd="0" destOrd="0" presId="urn:microsoft.com/office/officeart/2005/8/layout/cycle2"/>
    <dgm:cxn modelId="{29C64712-E460-43DC-A719-6D4EA17E7316}" type="presParOf" srcId="{A1DDC3F2-4489-48E5-B2CB-7843165CE7E7}" destId="{C1E572C7-9DF7-4FAD-924F-BB9770B05954}" srcOrd="1" destOrd="0" presId="urn:microsoft.com/office/officeart/2005/8/layout/cycle2"/>
    <dgm:cxn modelId="{9DBE4738-1A69-4933-AC9F-BE18929FB347}" type="presParOf" srcId="{C1E572C7-9DF7-4FAD-924F-BB9770B05954}" destId="{517AE9DB-F70B-4518-BE1B-110E83607844}" srcOrd="0" destOrd="0" presId="urn:microsoft.com/office/officeart/2005/8/layout/cycle2"/>
    <dgm:cxn modelId="{9D8C08BE-6057-4313-8D7F-AFB1D9DFE46F}" type="presParOf" srcId="{A1DDC3F2-4489-48E5-B2CB-7843165CE7E7}" destId="{0ED576D6-9D36-4EF9-BEDF-1F6B839744EA}" srcOrd="2" destOrd="0" presId="urn:microsoft.com/office/officeart/2005/8/layout/cycle2"/>
    <dgm:cxn modelId="{FF489277-4F9B-487A-835F-86E66E670CEF}" type="presParOf" srcId="{A1DDC3F2-4489-48E5-B2CB-7843165CE7E7}" destId="{DE035C04-ADAB-4AC7-A15B-10CD29866861}" srcOrd="3" destOrd="0" presId="urn:microsoft.com/office/officeart/2005/8/layout/cycle2"/>
    <dgm:cxn modelId="{BB70A326-D7B9-4830-AF90-7E1929C33F4B}" type="presParOf" srcId="{DE035C04-ADAB-4AC7-A15B-10CD29866861}" destId="{E4F1B6DE-345D-42DB-85CA-6D2D51F90BB3}" srcOrd="0" destOrd="0" presId="urn:microsoft.com/office/officeart/2005/8/layout/cycle2"/>
    <dgm:cxn modelId="{86F1D231-8206-4A42-8EB1-B10E75B0BC7C}" type="presParOf" srcId="{A1DDC3F2-4489-48E5-B2CB-7843165CE7E7}" destId="{6620D368-9C00-49FF-BE2A-856FE2D0A4EE}" srcOrd="4" destOrd="0" presId="urn:microsoft.com/office/officeart/2005/8/layout/cycle2"/>
    <dgm:cxn modelId="{1E0EA4A5-7449-4957-BADB-007EE891F9D6}" type="presParOf" srcId="{A1DDC3F2-4489-48E5-B2CB-7843165CE7E7}" destId="{7D522952-3E5A-4A19-A496-E74CB5DFDA7E}" srcOrd="5" destOrd="0" presId="urn:microsoft.com/office/officeart/2005/8/layout/cycle2"/>
    <dgm:cxn modelId="{F932EA3D-DAE0-4CC2-AC2A-FB7BB767A3E8}" type="presParOf" srcId="{7D522952-3E5A-4A19-A496-E74CB5DFDA7E}" destId="{ED2172AA-1CD9-49B7-9FFD-0A6D97D16E31}" srcOrd="0" destOrd="0" presId="urn:microsoft.com/office/officeart/2005/8/layout/cycle2"/>
    <dgm:cxn modelId="{A9156AFC-A299-48FE-8406-BF723B6D0C8A}" type="presParOf" srcId="{A1DDC3F2-4489-48E5-B2CB-7843165CE7E7}" destId="{61B0876C-4453-43B1-9061-A94253213790}" srcOrd="6" destOrd="0" presId="urn:microsoft.com/office/officeart/2005/8/layout/cycle2"/>
    <dgm:cxn modelId="{D14A4B48-C6C4-4E58-9CFF-076FFA84C0B4}" type="presParOf" srcId="{A1DDC3F2-4489-48E5-B2CB-7843165CE7E7}" destId="{C198B56D-D9F2-460A-91FE-2477EF5416A6}" srcOrd="7" destOrd="0" presId="urn:microsoft.com/office/officeart/2005/8/layout/cycle2"/>
    <dgm:cxn modelId="{9B61C943-05BF-49C7-A558-BA462F94705D}" type="presParOf" srcId="{C198B56D-D9F2-460A-91FE-2477EF5416A6}" destId="{DC8101D6-3958-4945-88D2-132D5E6DA918}"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F356BB-48A9-4D40-8382-B3E617C00CD6}">
      <dsp:nvSpPr>
        <dsp:cNvPr id="0" name=""/>
        <dsp:cNvSpPr/>
      </dsp:nvSpPr>
      <dsp:spPr>
        <a:xfrm>
          <a:off x="2137318" y="64"/>
          <a:ext cx="1337194" cy="1337194"/>
        </a:xfrm>
        <a:prstGeom prst="ellipse">
          <a:avLst/>
        </a:prstGeom>
        <a:solidFill>
          <a:srgbClr val="0067B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en-GB" sz="1400" kern="1200" dirty="0">
            <a:latin typeface="Century Gothic" panose="020B0502020202020204" pitchFamily="34" charset="0"/>
          </a:endParaRPr>
        </a:p>
      </dsp:txBody>
      <dsp:txXfrm>
        <a:off x="2333146" y="195892"/>
        <a:ext cx="945538" cy="945538"/>
      </dsp:txXfrm>
    </dsp:sp>
    <dsp:sp modelId="{C1E572C7-9DF7-4FAD-924F-BB9770B05954}">
      <dsp:nvSpPr>
        <dsp:cNvPr id="0" name=""/>
        <dsp:cNvSpPr/>
      </dsp:nvSpPr>
      <dsp:spPr>
        <a:xfrm rot="2700000">
          <a:off x="3330990" y="1145912"/>
          <a:ext cx="355655" cy="451303"/>
        </a:xfrm>
        <a:prstGeom prst="rightArrow">
          <a:avLst>
            <a:gd name="adj1" fmla="val 60000"/>
            <a:gd name="adj2" fmla="val 50000"/>
          </a:avLst>
        </a:prstGeom>
        <a:solidFill>
          <a:schemeClr val="bg1">
            <a:lumMod val="9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latin typeface="Century Gothic" panose="020B0502020202020204" pitchFamily="34" charset="0"/>
          </a:endParaRPr>
        </a:p>
      </dsp:txBody>
      <dsp:txXfrm>
        <a:off x="3346615" y="1198450"/>
        <a:ext cx="248959" cy="270781"/>
      </dsp:txXfrm>
    </dsp:sp>
    <dsp:sp modelId="{0ED576D6-9D36-4EF9-BEDF-1F6B839744EA}">
      <dsp:nvSpPr>
        <dsp:cNvPr id="0" name=""/>
        <dsp:cNvSpPr/>
      </dsp:nvSpPr>
      <dsp:spPr>
        <a:xfrm>
          <a:off x="3557359" y="1420105"/>
          <a:ext cx="1337194" cy="1337194"/>
        </a:xfrm>
        <a:prstGeom prst="ellipse">
          <a:avLst/>
        </a:prstGeom>
        <a:solidFill>
          <a:srgbClr val="22B5E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en-GB" sz="1400" kern="1200">
            <a:latin typeface="Century Gothic" panose="020B0502020202020204" pitchFamily="34" charset="0"/>
          </a:endParaRPr>
        </a:p>
      </dsp:txBody>
      <dsp:txXfrm>
        <a:off x="3753187" y="1615933"/>
        <a:ext cx="945538" cy="945538"/>
      </dsp:txXfrm>
    </dsp:sp>
    <dsp:sp modelId="{DE035C04-ADAB-4AC7-A15B-10CD29866861}">
      <dsp:nvSpPr>
        <dsp:cNvPr id="0" name=""/>
        <dsp:cNvSpPr/>
      </dsp:nvSpPr>
      <dsp:spPr>
        <a:xfrm rot="8100000">
          <a:off x="3345226" y="2565953"/>
          <a:ext cx="355655" cy="451303"/>
        </a:xfrm>
        <a:prstGeom prst="rightArrow">
          <a:avLst>
            <a:gd name="adj1" fmla="val 60000"/>
            <a:gd name="adj2" fmla="val 50000"/>
          </a:avLst>
        </a:prstGeom>
        <a:solidFill>
          <a:schemeClr val="bg1">
            <a:lumMod val="9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latin typeface="Century Gothic" panose="020B0502020202020204" pitchFamily="34" charset="0"/>
          </a:endParaRPr>
        </a:p>
      </dsp:txBody>
      <dsp:txXfrm rot="10800000">
        <a:off x="3436297" y="2618491"/>
        <a:ext cx="248959" cy="270781"/>
      </dsp:txXfrm>
    </dsp:sp>
    <dsp:sp modelId="{6620D368-9C00-49FF-BE2A-856FE2D0A4EE}">
      <dsp:nvSpPr>
        <dsp:cNvPr id="0" name=""/>
        <dsp:cNvSpPr/>
      </dsp:nvSpPr>
      <dsp:spPr>
        <a:xfrm>
          <a:off x="2137318" y="2840146"/>
          <a:ext cx="1337194" cy="1337194"/>
        </a:xfrm>
        <a:prstGeom prst="ellipse">
          <a:avLst/>
        </a:prstGeom>
        <a:solidFill>
          <a:srgbClr val="0F1B3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en-GB" sz="1400" kern="1200">
            <a:latin typeface="Century Gothic" panose="020B0502020202020204" pitchFamily="34" charset="0"/>
          </a:endParaRPr>
        </a:p>
      </dsp:txBody>
      <dsp:txXfrm>
        <a:off x="2333146" y="3035974"/>
        <a:ext cx="945538" cy="945538"/>
      </dsp:txXfrm>
    </dsp:sp>
    <dsp:sp modelId="{7D522952-3E5A-4A19-A496-E74CB5DFDA7E}">
      <dsp:nvSpPr>
        <dsp:cNvPr id="0" name=""/>
        <dsp:cNvSpPr/>
      </dsp:nvSpPr>
      <dsp:spPr>
        <a:xfrm rot="13500000">
          <a:off x="1925184" y="2580189"/>
          <a:ext cx="355655" cy="451303"/>
        </a:xfrm>
        <a:prstGeom prst="rightArrow">
          <a:avLst>
            <a:gd name="adj1" fmla="val 60000"/>
            <a:gd name="adj2" fmla="val 50000"/>
          </a:avLst>
        </a:prstGeom>
        <a:solidFill>
          <a:schemeClr val="bg1">
            <a:lumMod val="9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latin typeface="Century Gothic" panose="020B0502020202020204" pitchFamily="34" charset="0"/>
          </a:endParaRPr>
        </a:p>
      </dsp:txBody>
      <dsp:txXfrm rot="10800000">
        <a:off x="2016255" y="2708173"/>
        <a:ext cx="248959" cy="270781"/>
      </dsp:txXfrm>
    </dsp:sp>
    <dsp:sp modelId="{61B0876C-4453-43B1-9061-A94253213790}">
      <dsp:nvSpPr>
        <dsp:cNvPr id="0" name=""/>
        <dsp:cNvSpPr/>
      </dsp:nvSpPr>
      <dsp:spPr>
        <a:xfrm>
          <a:off x="717277" y="1420105"/>
          <a:ext cx="1337194" cy="1337194"/>
        </a:xfrm>
        <a:prstGeom prst="ellipse">
          <a:avLst/>
        </a:prstGeom>
        <a:solidFill>
          <a:srgbClr val="15274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en-GB" sz="1400" kern="1200">
            <a:latin typeface="Century Gothic" panose="020B0502020202020204" pitchFamily="34" charset="0"/>
          </a:endParaRPr>
        </a:p>
      </dsp:txBody>
      <dsp:txXfrm>
        <a:off x="913105" y="1615933"/>
        <a:ext cx="945538" cy="945538"/>
      </dsp:txXfrm>
    </dsp:sp>
    <dsp:sp modelId="{C198B56D-D9F2-460A-91FE-2477EF5416A6}">
      <dsp:nvSpPr>
        <dsp:cNvPr id="0" name=""/>
        <dsp:cNvSpPr/>
      </dsp:nvSpPr>
      <dsp:spPr>
        <a:xfrm rot="18900000">
          <a:off x="1910949" y="1160147"/>
          <a:ext cx="355655" cy="451303"/>
        </a:xfrm>
        <a:prstGeom prst="rightArrow">
          <a:avLst>
            <a:gd name="adj1" fmla="val 60000"/>
            <a:gd name="adj2" fmla="val 50000"/>
          </a:avLst>
        </a:prstGeom>
        <a:solidFill>
          <a:schemeClr val="bg1">
            <a:lumMod val="9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latin typeface="Century Gothic" panose="020B0502020202020204" pitchFamily="34" charset="0"/>
          </a:endParaRPr>
        </a:p>
      </dsp:txBody>
      <dsp:txXfrm>
        <a:off x="1926574" y="1288131"/>
        <a:ext cx="248959" cy="27078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851AAF2-E2A4-4896-A46B-154E1F397637}" type="datetimeFigureOut">
              <a:rPr lang="en-US" smtClean="0"/>
              <a:t>5/22/2024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16C8CC1-5C8A-497A-AC89-E63AD0CCE0DF}" type="slidenum">
              <a:rPr lang="en-US" smtClean="0"/>
              <a:t>‹#›</a:t>
            </a:fld>
            <a:endParaRPr lang="en-US"/>
          </a:p>
        </p:txBody>
      </p:sp>
    </p:spTree>
    <p:extLst>
      <p:ext uri="{BB962C8B-B14F-4D97-AF65-F5344CB8AC3E}">
        <p14:creationId xmlns:p14="http://schemas.microsoft.com/office/powerpoint/2010/main" val="1662889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EF414-5E87-4F4B-94B4-3C37BB165383}" type="datetimeFigureOut">
              <a:rPr lang="en-US" smtClean="0"/>
              <a:t>5/22/2024</a:t>
            </a:fld>
            <a:endParaRPr lang="en-US"/>
          </a:p>
        </p:txBody>
      </p:sp>
      <p:sp>
        <p:nvSpPr>
          <p:cNvPr id="4" name="Slide Image Placeholder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904041-93C9-4BC1-B5B3-35D6EEDC6DC9}" type="slidenum">
              <a:rPr lang="en-US" smtClean="0"/>
              <a:t>‹#›</a:t>
            </a:fld>
            <a:endParaRPr lang="en-US"/>
          </a:p>
        </p:txBody>
      </p:sp>
    </p:spTree>
    <p:extLst>
      <p:ext uri="{BB962C8B-B14F-4D97-AF65-F5344CB8AC3E}">
        <p14:creationId xmlns:p14="http://schemas.microsoft.com/office/powerpoint/2010/main" val="2744069842"/>
      </p:ext>
    </p:extLst>
  </p:cSld>
  <p:clrMap bg1="lt1" tx1="dk1" bg2="lt2" tx2="dk2" accent1="accent1" accent2="accent2" accent3="accent3" accent4="accent4" accent5="accent5" accent6="accent6" hlink="hlink" folHlink="folHlink"/>
  <p:notesStyle>
    <a:lvl1pPr marL="0" algn="l" defTabSz="995478" rtl="0" eaLnBrk="1" latinLnBrk="0" hangingPunct="1">
      <a:defRPr sz="1306" kern="1200">
        <a:solidFill>
          <a:schemeClr val="tx1"/>
        </a:solidFill>
        <a:latin typeface="+mn-lt"/>
        <a:ea typeface="+mn-ea"/>
        <a:cs typeface="+mn-cs"/>
      </a:defRPr>
    </a:lvl1pPr>
    <a:lvl2pPr marL="497739" algn="l" defTabSz="995478" rtl="0" eaLnBrk="1" latinLnBrk="0" hangingPunct="1">
      <a:defRPr sz="1306" kern="1200">
        <a:solidFill>
          <a:schemeClr val="tx1"/>
        </a:solidFill>
        <a:latin typeface="+mn-lt"/>
        <a:ea typeface="+mn-ea"/>
        <a:cs typeface="+mn-cs"/>
      </a:defRPr>
    </a:lvl2pPr>
    <a:lvl3pPr marL="995478" algn="l" defTabSz="995478" rtl="0" eaLnBrk="1" latinLnBrk="0" hangingPunct="1">
      <a:defRPr sz="1306" kern="1200">
        <a:solidFill>
          <a:schemeClr val="tx1"/>
        </a:solidFill>
        <a:latin typeface="+mn-lt"/>
        <a:ea typeface="+mn-ea"/>
        <a:cs typeface="+mn-cs"/>
      </a:defRPr>
    </a:lvl3pPr>
    <a:lvl4pPr marL="1493217" algn="l" defTabSz="995478" rtl="0" eaLnBrk="1" latinLnBrk="0" hangingPunct="1">
      <a:defRPr sz="1306" kern="1200">
        <a:solidFill>
          <a:schemeClr val="tx1"/>
        </a:solidFill>
        <a:latin typeface="+mn-lt"/>
        <a:ea typeface="+mn-ea"/>
        <a:cs typeface="+mn-cs"/>
      </a:defRPr>
    </a:lvl4pPr>
    <a:lvl5pPr marL="1990957" algn="l" defTabSz="995478" rtl="0" eaLnBrk="1" latinLnBrk="0" hangingPunct="1">
      <a:defRPr sz="1306" kern="1200">
        <a:solidFill>
          <a:schemeClr val="tx1"/>
        </a:solidFill>
        <a:latin typeface="+mn-lt"/>
        <a:ea typeface="+mn-ea"/>
        <a:cs typeface="+mn-cs"/>
      </a:defRPr>
    </a:lvl5pPr>
    <a:lvl6pPr marL="2488695" algn="l" defTabSz="995478" rtl="0" eaLnBrk="1" latinLnBrk="0" hangingPunct="1">
      <a:defRPr sz="1306" kern="1200">
        <a:solidFill>
          <a:schemeClr val="tx1"/>
        </a:solidFill>
        <a:latin typeface="+mn-lt"/>
        <a:ea typeface="+mn-ea"/>
        <a:cs typeface="+mn-cs"/>
      </a:defRPr>
    </a:lvl6pPr>
    <a:lvl7pPr marL="2986435" algn="l" defTabSz="995478" rtl="0" eaLnBrk="1" latinLnBrk="0" hangingPunct="1">
      <a:defRPr sz="1306" kern="1200">
        <a:solidFill>
          <a:schemeClr val="tx1"/>
        </a:solidFill>
        <a:latin typeface="+mn-lt"/>
        <a:ea typeface="+mn-ea"/>
        <a:cs typeface="+mn-cs"/>
      </a:defRPr>
    </a:lvl7pPr>
    <a:lvl8pPr marL="3484174" algn="l" defTabSz="995478" rtl="0" eaLnBrk="1" latinLnBrk="0" hangingPunct="1">
      <a:defRPr sz="1306" kern="1200">
        <a:solidFill>
          <a:schemeClr val="tx1"/>
        </a:solidFill>
        <a:latin typeface="+mn-lt"/>
        <a:ea typeface="+mn-ea"/>
        <a:cs typeface="+mn-cs"/>
      </a:defRPr>
    </a:lvl8pPr>
    <a:lvl9pPr marL="3981914" algn="l" defTabSz="995478" rtl="0" eaLnBrk="1" latinLnBrk="0" hangingPunct="1">
      <a:defRPr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6188" y="1143000"/>
            <a:ext cx="4365625" cy="3086100"/>
          </a:xfrm>
        </p:spPr>
      </p:sp>
      <p:sp>
        <p:nvSpPr>
          <p:cNvPr id="3" name="Notes Placeholder 2"/>
          <p:cNvSpPr>
            <a:spLocks noGrp="1"/>
          </p:cNvSpPr>
          <p:nvPr>
            <p:ph type="body" idx="1"/>
          </p:nvPr>
        </p:nvSpPr>
        <p:spPr/>
        <p:txBody>
          <a:bodyPr/>
          <a:lstStyle/>
          <a:p>
            <a:r>
              <a:rPr lang="en-GB" dirty="0"/>
              <a:t>https://pixabay.com/photos/bullseye-darts-game-target-success-429631/</a:t>
            </a:r>
          </a:p>
        </p:txBody>
      </p:sp>
      <p:sp>
        <p:nvSpPr>
          <p:cNvPr id="4" name="Slide Number Placeholder 3"/>
          <p:cNvSpPr>
            <a:spLocks noGrp="1"/>
          </p:cNvSpPr>
          <p:nvPr>
            <p:ph type="sldNum" sz="quarter" idx="5"/>
          </p:nvPr>
        </p:nvSpPr>
        <p:spPr/>
        <p:txBody>
          <a:bodyPr/>
          <a:lstStyle/>
          <a:p>
            <a:fld id="{B4904041-93C9-4BC1-B5B3-35D6EEDC6DC9}" type="slidenum">
              <a:rPr lang="en-US" smtClean="0"/>
              <a:t>10</a:t>
            </a:fld>
            <a:endParaRPr lang="en-US"/>
          </a:p>
        </p:txBody>
      </p:sp>
    </p:spTree>
    <p:extLst>
      <p:ext uri="{BB962C8B-B14F-4D97-AF65-F5344CB8AC3E}">
        <p14:creationId xmlns:p14="http://schemas.microsoft.com/office/powerpoint/2010/main" val="4072977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6188" y="1143000"/>
            <a:ext cx="4365625" cy="3086100"/>
          </a:xfrm>
        </p:spPr>
      </p:sp>
      <p:sp>
        <p:nvSpPr>
          <p:cNvPr id="3" name="Notes Placeholder 2"/>
          <p:cNvSpPr>
            <a:spLocks noGrp="1"/>
          </p:cNvSpPr>
          <p:nvPr>
            <p:ph type="body" idx="1"/>
          </p:nvPr>
        </p:nvSpPr>
        <p:spPr/>
        <p:txBody>
          <a:bodyPr/>
          <a:lstStyle/>
          <a:p>
            <a:r>
              <a:rPr lang="en-US"/>
              <a:t>https://unsplash.com/photos/mfB1B1s4sMc</a:t>
            </a:r>
          </a:p>
        </p:txBody>
      </p:sp>
      <p:sp>
        <p:nvSpPr>
          <p:cNvPr id="4" name="Slide Number Placeholder 3"/>
          <p:cNvSpPr>
            <a:spLocks noGrp="1"/>
          </p:cNvSpPr>
          <p:nvPr>
            <p:ph type="sldNum" sz="quarter" idx="10"/>
          </p:nvPr>
        </p:nvSpPr>
        <p:spPr/>
        <p:txBody>
          <a:bodyPr/>
          <a:lstStyle/>
          <a:p>
            <a:fld id="{B4904041-93C9-4BC1-B5B3-35D6EEDC6DC9}" type="slidenum">
              <a:rPr lang="en-US" smtClean="0"/>
              <a:t>25</a:t>
            </a:fld>
            <a:endParaRPr lang="en-US"/>
          </a:p>
        </p:txBody>
      </p:sp>
    </p:spTree>
    <p:extLst>
      <p:ext uri="{BB962C8B-B14F-4D97-AF65-F5344CB8AC3E}">
        <p14:creationId xmlns:p14="http://schemas.microsoft.com/office/powerpoint/2010/main" val="28443124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A1BB5BE-A87B-472B-869A-8A006A195C53}"/>
              </a:ext>
            </a:extLst>
          </p:cNvPr>
          <p:cNvSpPr/>
          <p:nvPr userDrawn="1"/>
        </p:nvSpPr>
        <p:spPr>
          <a:xfrm>
            <a:off x="145774" y="6871251"/>
            <a:ext cx="10449339" cy="6361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21399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Custom Layout">
    <p:bg>
      <p:bgPr>
        <a:solidFill>
          <a:srgbClr val="0F1B37"/>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95F5A2D-ADEA-483E-8C78-528173DC46B2}"/>
              </a:ext>
            </a:extLst>
          </p:cNvPr>
          <p:cNvSpPr/>
          <p:nvPr userDrawn="1"/>
        </p:nvSpPr>
        <p:spPr>
          <a:xfrm>
            <a:off x="0" y="0"/>
            <a:ext cx="10691813" cy="75596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31D66C02-0D32-444A-A46C-6CCC2BFB8567}"/>
              </a:ext>
            </a:extLst>
          </p:cNvPr>
          <p:cNvSpPr/>
          <p:nvPr userDrawn="1"/>
        </p:nvSpPr>
        <p:spPr>
          <a:xfrm>
            <a:off x="6385560" y="0"/>
            <a:ext cx="4306253" cy="5867400"/>
          </a:xfrm>
          <a:prstGeom prst="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utoShape 3">
            <a:extLst>
              <a:ext uri="{FF2B5EF4-FFF2-40B4-BE49-F238E27FC236}">
                <a16:creationId xmlns:a16="http://schemas.microsoft.com/office/drawing/2014/main" id="{0D528B64-FF9A-4EEB-9266-FB438C90F47C}"/>
              </a:ext>
            </a:extLst>
          </p:cNvPr>
          <p:cNvSpPr>
            <a:spLocks noChangeAspect="1" noChangeArrowheads="1" noTextEdit="1"/>
          </p:cNvSpPr>
          <p:nvPr userDrawn="1"/>
        </p:nvSpPr>
        <p:spPr bwMode="auto">
          <a:xfrm>
            <a:off x="5725968" y="1128705"/>
            <a:ext cx="4219646" cy="5302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marL="0" marR="0" lvl="0" indent="0" defTabSz="801866" eaLnBrk="1" fontAlgn="auto" latinLnBrk="0" hangingPunct="1">
              <a:lnSpc>
                <a:spcPct val="100000"/>
              </a:lnSpc>
              <a:spcBef>
                <a:spcPts val="0"/>
              </a:spcBef>
              <a:spcAft>
                <a:spcPts val="0"/>
              </a:spcAft>
              <a:buClrTx/>
              <a:buSzTx/>
              <a:buFontTx/>
              <a:buNone/>
              <a:tabLst/>
              <a:defRPr/>
            </a:pPr>
            <a:endParaRPr kumimoji="0" lang="en-GB" sz="1579" b="0" i="0" u="none" strike="noStrike" kern="0" cap="none" spc="0" normalizeH="0" baseline="0" noProof="0">
              <a:ln>
                <a:noFill/>
              </a:ln>
              <a:solidFill>
                <a:prstClr val="black"/>
              </a:solidFill>
              <a:effectLst/>
              <a:uLnTx/>
              <a:uFillTx/>
            </a:endParaRPr>
          </a:p>
        </p:txBody>
      </p:sp>
      <p:sp>
        <p:nvSpPr>
          <p:cNvPr id="53" name="Text Placeholder 4">
            <a:extLst>
              <a:ext uri="{FF2B5EF4-FFF2-40B4-BE49-F238E27FC236}">
                <a16:creationId xmlns:a16="http://schemas.microsoft.com/office/drawing/2014/main" id="{64B16FE6-C400-4267-96F2-B11367995D21}"/>
              </a:ext>
            </a:extLst>
          </p:cNvPr>
          <p:cNvSpPr>
            <a:spLocks noGrp="1"/>
          </p:cNvSpPr>
          <p:nvPr>
            <p:ph type="body" sz="quarter" idx="10"/>
          </p:nvPr>
        </p:nvSpPr>
        <p:spPr>
          <a:xfrm>
            <a:off x="593725" y="3010491"/>
            <a:ext cx="4877435" cy="1457337"/>
          </a:xfrm>
          <a:prstGeom prst="rect">
            <a:avLst/>
          </a:prstGeom>
        </p:spPr>
        <p:txBody>
          <a:bodyPr/>
          <a:lstStyle>
            <a:lvl1pPr marL="0" indent="0">
              <a:buNone/>
              <a:defRPr lang="en-US" sz="4736" b="1" kern="0" dirty="0" smtClean="0">
                <a:ln w="0">
                  <a:noFill/>
                </a:ln>
                <a:solidFill>
                  <a:schemeClr val="bg1"/>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Click to edit Master text</a:t>
            </a:r>
          </a:p>
        </p:txBody>
      </p:sp>
      <p:sp>
        <p:nvSpPr>
          <p:cNvPr id="54" name="Text Placeholder 2">
            <a:extLst>
              <a:ext uri="{FF2B5EF4-FFF2-40B4-BE49-F238E27FC236}">
                <a16:creationId xmlns:a16="http://schemas.microsoft.com/office/drawing/2014/main" id="{09922E0C-8E66-4FE2-9764-9526CF20331C}"/>
              </a:ext>
            </a:extLst>
          </p:cNvPr>
          <p:cNvSpPr>
            <a:spLocks noGrp="1"/>
          </p:cNvSpPr>
          <p:nvPr>
            <p:ph type="body" sz="quarter" idx="13" hasCustomPrompt="1"/>
          </p:nvPr>
        </p:nvSpPr>
        <p:spPr>
          <a:xfrm>
            <a:off x="593725" y="4497644"/>
            <a:ext cx="4892675" cy="282961"/>
          </a:xfrm>
          <a:prstGeom prst="rect">
            <a:avLst/>
          </a:prstGeom>
        </p:spPr>
        <p:txBody>
          <a:bodyPr anchor="ctr">
            <a:noAutofit/>
          </a:bodyPr>
          <a:lstStyle>
            <a:lvl1pPr marL="0" indent="0" algn="l">
              <a:buNone/>
              <a:defRPr lang="en-GB" sz="1579" kern="1200" dirty="0">
                <a:solidFill>
                  <a:schemeClr val="bg1"/>
                </a:solidFill>
                <a:latin typeface="Century Gothic" panose="020B0502020202020204" pitchFamily="34" charset="0"/>
                <a:ea typeface="+mn-ea"/>
                <a:cs typeface="Flexo Medium"/>
              </a:defRPr>
            </a:lvl1pPr>
          </a:lstStyle>
          <a:p>
            <a:pPr lvl="0"/>
            <a:r>
              <a:rPr lang="en-GB" dirty="0"/>
              <a:t>Here Goes A Short Subtitle</a:t>
            </a:r>
          </a:p>
        </p:txBody>
      </p:sp>
      <p:grpSp>
        <p:nvGrpSpPr>
          <p:cNvPr id="97" name="Group 96">
            <a:extLst>
              <a:ext uri="{FF2B5EF4-FFF2-40B4-BE49-F238E27FC236}">
                <a16:creationId xmlns:a16="http://schemas.microsoft.com/office/drawing/2014/main" id="{BD07F9E7-838E-4D60-9414-3AA1E6FD06EC}"/>
              </a:ext>
            </a:extLst>
          </p:cNvPr>
          <p:cNvGrpSpPr/>
          <p:nvPr userDrawn="1"/>
        </p:nvGrpSpPr>
        <p:grpSpPr>
          <a:xfrm>
            <a:off x="609600" y="1971164"/>
            <a:ext cx="3334185" cy="634532"/>
            <a:chOff x="609600" y="1971164"/>
            <a:chExt cx="3334185" cy="634532"/>
          </a:xfrm>
        </p:grpSpPr>
        <p:sp>
          <p:nvSpPr>
            <p:cNvPr id="99" name="Freeform: Shape 98">
              <a:extLst>
                <a:ext uri="{FF2B5EF4-FFF2-40B4-BE49-F238E27FC236}">
                  <a16:creationId xmlns:a16="http://schemas.microsoft.com/office/drawing/2014/main" id="{5CBB48EC-664D-4895-9442-11FBA51EB8A0}"/>
                </a:ext>
              </a:extLst>
            </p:cNvPr>
            <p:cNvSpPr/>
            <p:nvPr/>
          </p:nvSpPr>
          <p:spPr>
            <a:xfrm>
              <a:off x="609600" y="1971164"/>
              <a:ext cx="635255" cy="634532"/>
            </a:xfrm>
            <a:custGeom>
              <a:avLst/>
              <a:gdLst>
                <a:gd name="connsiteX0" fmla="*/ 441883 w 483001"/>
                <a:gd name="connsiteY0" fmla="*/ 367870 h 482452"/>
                <a:gd name="connsiteX1" fmla="*/ 363484 w 483001"/>
                <a:gd name="connsiteY1" fmla="*/ 396927 h 482452"/>
                <a:gd name="connsiteX2" fmla="*/ 243968 w 483001"/>
                <a:gd name="connsiteY2" fmla="*/ 277410 h 482452"/>
                <a:gd name="connsiteX3" fmla="*/ 244516 w 483001"/>
                <a:gd name="connsiteY3" fmla="*/ 264801 h 482452"/>
                <a:gd name="connsiteX4" fmla="*/ 363484 w 483001"/>
                <a:gd name="connsiteY4" fmla="*/ 157894 h 482452"/>
                <a:gd name="connsiteX5" fmla="*/ 481905 w 483001"/>
                <a:gd name="connsiteY5" fmla="*/ 262608 h 482452"/>
                <a:gd name="connsiteX6" fmla="*/ 483001 w 483001"/>
                <a:gd name="connsiteY6" fmla="*/ 241226 h 482452"/>
                <a:gd name="connsiteX7" fmla="*/ 241775 w 483001"/>
                <a:gd name="connsiteY7" fmla="*/ 0 h 482452"/>
                <a:gd name="connsiteX8" fmla="*/ 154056 w 483001"/>
                <a:gd name="connsiteY8" fmla="*/ 16447 h 482452"/>
                <a:gd name="connsiteX9" fmla="*/ 141995 w 483001"/>
                <a:gd name="connsiteY9" fmla="*/ 21381 h 482452"/>
                <a:gd name="connsiteX10" fmla="*/ 132126 w 483001"/>
                <a:gd name="connsiteY10" fmla="*/ 26316 h 482452"/>
                <a:gd name="connsiteX11" fmla="*/ 127192 w 483001"/>
                <a:gd name="connsiteY11" fmla="*/ 29057 h 482452"/>
                <a:gd name="connsiteX12" fmla="*/ 111841 w 483001"/>
                <a:gd name="connsiteY12" fmla="*/ 37829 h 482452"/>
                <a:gd name="connsiteX13" fmla="*/ 109100 w 483001"/>
                <a:gd name="connsiteY13" fmla="*/ 39473 h 482452"/>
                <a:gd name="connsiteX14" fmla="*/ 105811 w 483001"/>
                <a:gd name="connsiteY14" fmla="*/ 41666 h 482452"/>
                <a:gd name="connsiteX15" fmla="*/ 100328 w 483001"/>
                <a:gd name="connsiteY15" fmla="*/ 45504 h 482452"/>
                <a:gd name="connsiteX16" fmla="*/ 92653 w 483001"/>
                <a:gd name="connsiteY16" fmla="*/ 50986 h 482452"/>
                <a:gd name="connsiteX17" fmla="*/ 88267 w 483001"/>
                <a:gd name="connsiteY17" fmla="*/ 54824 h 482452"/>
                <a:gd name="connsiteX18" fmla="*/ 83881 w 483001"/>
                <a:gd name="connsiteY18" fmla="*/ 58662 h 482452"/>
                <a:gd name="connsiteX19" fmla="*/ 79495 w 483001"/>
                <a:gd name="connsiteY19" fmla="*/ 62500 h 482452"/>
                <a:gd name="connsiteX20" fmla="*/ 75109 w 483001"/>
                <a:gd name="connsiteY20" fmla="*/ 66337 h 482452"/>
                <a:gd name="connsiteX21" fmla="*/ 70723 w 483001"/>
                <a:gd name="connsiteY21" fmla="*/ 70175 h 482452"/>
                <a:gd name="connsiteX22" fmla="*/ 62500 w 483001"/>
                <a:gd name="connsiteY22" fmla="*/ 78399 h 482452"/>
                <a:gd name="connsiteX23" fmla="*/ 54824 w 483001"/>
                <a:gd name="connsiteY23" fmla="*/ 87170 h 482452"/>
                <a:gd name="connsiteX24" fmla="*/ 50986 w 483001"/>
                <a:gd name="connsiteY24" fmla="*/ 91556 h 482452"/>
                <a:gd name="connsiteX25" fmla="*/ 47697 w 483001"/>
                <a:gd name="connsiteY25" fmla="*/ 95942 h 482452"/>
                <a:gd name="connsiteX26" fmla="*/ 40022 w 483001"/>
                <a:gd name="connsiteY26" fmla="*/ 106907 h 482452"/>
                <a:gd name="connsiteX27" fmla="*/ 35087 w 483001"/>
                <a:gd name="connsiteY27" fmla="*/ 115131 h 482452"/>
                <a:gd name="connsiteX28" fmla="*/ 31250 w 483001"/>
                <a:gd name="connsiteY28" fmla="*/ 121710 h 482452"/>
                <a:gd name="connsiteX29" fmla="*/ 31250 w 483001"/>
                <a:gd name="connsiteY29" fmla="*/ 122258 h 482452"/>
                <a:gd name="connsiteX30" fmla="*/ 26864 w 483001"/>
                <a:gd name="connsiteY30" fmla="*/ 130482 h 482452"/>
                <a:gd name="connsiteX31" fmla="*/ 21381 w 483001"/>
                <a:gd name="connsiteY31" fmla="*/ 141446 h 482452"/>
                <a:gd name="connsiteX32" fmla="*/ 19737 w 483001"/>
                <a:gd name="connsiteY32" fmla="*/ 145832 h 482452"/>
                <a:gd name="connsiteX33" fmla="*/ 17544 w 483001"/>
                <a:gd name="connsiteY33" fmla="*/ 150767 h 482452"/>
                <a:gd name="connsiteX34" fmla="*/ 14803 w 483001"/>
                <a:gd name="connsiteY34" fmla="*/ 157894 h 482452"/>
                <a:gd name="connsiteX35" fmla="*/ 10965 w 483001"/>
                <a:gd name="connsiteY35" fmla="*/ 168859 h 482452"/>
                <a:gd name="connsiteX36" fmla="*/ 8772 w 483001"/>
                <a:gd name="connsiteY36" fmla="*/ 175986 h 482452"/>
                <a:gd name="connsiteX37" fmla="*/ 4386 w 483001"/>
                <a:gd name="connsiteY37" fmla="*/ 194078 h 482452"/>
                <a:gd name="connsiteX38" fmla="*/ 2741 w 483001"/>
                <a:gd name="connsiteY38" fmla="*/ 203398 h 482452"/>
                <a:gd name="connsiteX39" fmla="*/ 2741 w 483001"/>
                <a:gd name="connsiteY39" fmla="*/ 204494 h 482452"/>
                <a:gd name="connsiteX40" fmla="*/ 1645 w 483001"/>
                <a:gd name="connsiteY40" fmla="*/ 212718 h 482452"/>
                <a:gd name="connsiteX41" fmla="*/ 1645 w 483001"/>
                <a:gd name="connsiteY41" fmla="*/ 213266 h 482452"/>
                <a:gd name="connsiteX42" fmla="*/ 1096 w 483001"/>
                <a:gd name="connsiteY42" fmla="*/ 220393 h 482452"/>
                <a:gd name="connsiteX43" fmla="*/ 548 w 483001"/>
                <a:gd name="connsiteY43" fmla="*/ 224231 h 482452"/>
                <a:gd name="connsiteX44" fmla="*/ 0 w 483001"/>
                <a:gd name="connsiteY44" fmla="*/ 231906 h 482452"/>
                <a:gd name="connsiteX45" fmla="*/ 0 w 483001"/>
                <a:gd name="connsiteY45" fmla="*/ 241226 h 482452"/>
                <a:gd name="connsiteX46" fmla="*/ 0 w 483001"/>
                <a:gd name="connsiteY46" fmla="*/ 241226 h 482452"/>
                <a:gd name="connsiteX47" fmla="*/ 241226 w 483001"/>
                <a:gd name="connsiteY47" fmla="*/ 482453 h 482452"/>
                <a:gd name="connsiteX48" fmla="*/ 251643 w 483001"/>
                <a:gd name="connsiteY48" fmla="*/ 482453 h 482452"/>
                <a:gd name="connsiteX49" fmla="*/ 254384 w 483001"/>
                <a:gd name="connsiteY49" fmla="*/ 482453 h 482452"/>
                <a:gd name="connsiteX50" fmla="*/ 259867 w 483001"/>
                <a:gd name="connsiteY50" fmla="*/ 481905 h 482452"/>
                <a:gd name="connsiteX51" fmla="*/ 268639 w 483001"/>
                <a:gd name="connsiteY51" fmla="*/ 480808 h 482452"/>
                <a:gd name="connsiteX52" fmla="*/ 275217 w 483001"/>
                <a:gd name="connsiteY52" fmla="*/ 480260 h 482452"/>
                <a:gd name="connsiteX53" fmla="*/ 279055 w 483001"/>
                <a:gd name="connsiteY53" fmla="*/ 479712 h 482452"/>
                <a:gd name="connsiteX54" fmla="*/ 284538 w 483001"/>
                <a:gd name="connsiteY54" fmla="*/ 478615 h 482452"/>
                <a:gd name="connsiteX55" fmla="*/ 290020 w 483001"/>
                <a:gd name="connsiteY55" fmla="*/ 477519 h 482452"/>
                <a:gd name="connsiteX56" fmla="*/ 293858 w 483001"/>
                <a:gd name="connsiteY56" fmla="*/ 476970 h 482452"/>
                <a:gd name="connsiteX57" fmla="*/ 299340 w 483001"/>
                <a:gd name="connsiteY57" fmla="*/ 475874 h 482452"/>
                <a:gd name="connsiteX58" fmla="*/ 302081 w 483001"/>
                <a:gd name="connsiteY58" fmla="*/ 475326 h 482452"/>
                <a:gd name="connsiteX59" fmla="*/ 308112 w 483001"/>
                <a:gd name="connsiteY59" fmla="*/ 473681 h 482452"/>
                <a:gd name="connsiteX60" fmla="*/ 311401 w 483001"/>
                <a:gd name="connsiteY60" fmla="*/ 472585 h 482452"/>
                <a:gd name="connsiteX61" fmla="*/ 317980 w 483001"/>
                <a:gd name="connsiteY61" fmla="*/ 470392 h 482452"/>
                <a:gd name="connsiteX62" fmla="*/ 319077 w 483001"/>
                <a:gd name="connsiteY62" fmla="*/ 469843 h 482452"/>
                <a:gd name="connsiteX63" fmla="*/ 324559 w 483001"/>
                <a:gd name="connsiteY63" fmla="*/ 467650 h 482452"/>
                <a:gd name="connsiteX64" fmla="*/ 331686 w 483001"/>
                <a:gd name="connsiteY64" fmla="*/ 464909 h 482452"/>
                <a:gd name="connsiteX65" fmla="*/ 338265 w 483001"/>
                <a:gd name="connsiteY65" fmla="*/ 462168 h 482452"/>
                <a:gd name="connsiteX66" fmla="*/ 340458 w 483001"/>
                <a:gd name="connsiteY66" fmla="*/ 461071 h 482452"/>
                <a:gd name="connsiteX67" fmla="*/ 351423 w 483001"/>
                <a:gd name="connsiteY67" fmla="*/ 455589 h 482452"/>
                <a:gd name="connsiteX68" fmla="*/ 355261 w 483001"/>
                <a:gd name="connsiteY68" fmla="*/ 453944 h 482452"/>
                <a:gd name="connsiteX69" fmla="*/ 359647 w 483001"/>
                <a:gd name="connsiteY69" fmla="*/ 451751 h 482452"/>
                <a:gd name="connsiteX70" fmla="*/ 367322 w 483001"/>
                <a:gd name="connsiteY70" fmla="*/ 447365 h 482452"/>
                <a:gd name="connsiteX71" fmla="*/ 372256 w 483001"/>
                <a:gd name="connsiteY71" fmla="*/ 444076 h 482452"/>
                <a:gd name="connsiteX72" fmla="*/ 374449 w 483001"/>
                <a:gd name="connsiteY72" fmla="*/ 442431 h 482452"/>
                <a:gd name="connsiteX73" fmla="*/ 434208 w 483001"/>
                <a:gd name="connsiteY73" fmla="*/ 386511 h 482452"/>
                <a:gd name="connsiteX74" fmla="*/ 434208 w 483001"/>
                <a:gd name="connsiteY74" fmla="*/ 386511 h 482452"/>
                <a:gd name="connsiteX75" fmla="*/ 441883 w 483001"/>
                <a:gd name="connsiteY75" fmla="*/ 367870 h 48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83001" h="482452">
                  <a:moveTo>
                    <a:pt x="441883" y="367870"/>
                  </a:moveTo>
                  <a:cubicBezTo>
                    <a:pt x="421050" y="385962"/>
                    <a:pt x="393638" y="396927"/>
                    <a:pt x="363484" y="396927"/>
                  </a:cubicBezTo>
                  <a:cubicBezTo>
                    <a:pt x="297695" y="396927"/>
                    <a:pt x="243968" y="343199"/>
                    <a:pt x="243968" y="277410"/>
                  </a:cubicBezTo>
                  <a:cubicBezTo>
                    <a:pt x="243968" y="273024"/>
                    <a:pt x="243968" y="269187"/>
                    <a:pt x="244516" y="264801"/>
                  </a:cubicBezTo>
                  <a:cubicBezTo>
                    <a:pt x="250547" y="204494"/>
                    <a:pt x="301533" y="157894"/>
                    <a:pt x="363484" y="157894"/>
                  </a:cubicBezTo>
                  <a:cubicBezTo>
                    <a:pt x="424339" y="157894"/>
                    <a:pt x="474778" y="203398"/>
                    <a:pt x="481905" y="262608"/>
                  </a:cubicBezTo>
                  <a:cubicBezTo>
                    <a:pt x="482453" y="255481"/>
                    <a:pt x="483001" y="248354"/>
                    <a:pt x="483001" y="241226"/>
                  </a:cubicBezTo>
                  <a:cubicBezTo>
                    <a:pt x="483001" y="108004"/>
                    <a:pt x="374997" y="0"/>
                    <a:pt x="241775" y="0"/>
                  </a:cubicBezTo>
                  <a:cubicBezTo>
                    <a:pt x="211073" y="0"/>
                    <a:pt x="181468" y="6031"/>
                    <a:pt x="154056" y="16447"/>
                  </a:cubicBezTo>
                  <a:cubicBezTo>
                    <a:pt x="150218" y="18092"/>
                    <a:pt x="145832" y="19737"/>
                    <a:pt x="141995" y="21381"/>
                  </a:cubicBezTo>
                  <a:cubicBezTo>
                    <a:pt x="138705" y="23026"/>
                    <a:pt x="135416" y="24671"/>
                    <a:pt x="132126" y="26316"/>
                  </a:cubicBezTo>
                  <a:cubicBezTo>
                    <a:pt x="130482" y="27412"/>
                    <a:pt x="128837" y="27960"/>
                    <a:pt x="127192" y="29057"/>
                  </a:cubicBezTo>
                  <a:cubicBezTo>
                    <a:pt x="121710" y="31798"/>
                    <a:pt x="116776" y="34539"/>
                    <a:pt x="111841" y="37829"/>
                  </a:cubicBezTo>
                  <a:cubicBezTo>
                    <a:pt x="110745" y="38377"/>
                    <a:pt x="110197" y="38925"/>
                    <a:pt x="109100" y="39473"/>
                  </a:cubicBezTo>
                  <a:cubicBezTo>
                    <a:pt x="108004" y="40022"/>
                    <a:pt x="106907" y="40570"/>
                    <a:pt x="105811" y="41666"/>
                  </a:cubicBezTo>
                  <a:cubicBezTo>
                    <a:pt x="103618" y="42763"/>
                    <a:pt x="101973" y="44408"/>
                    <a:pt x="100328" y="45504"/>
                  </a:cubicBezTo>
                  <a:cubicBezTo>
                    <a:pt x="97587" y="47149"/>
                    <a:pt x="95394" y="49342"/>
                    <a:pt x="92653" y="50986"/>
                  </a:cubicBezTo>
                  <a:cubicBezTo>
                    <a:pt x="91008" y="52083"/>
                    <a:pt x="89912" y="53179"/>
                    <a:pt x="88267" y="54824"/>
                  </a:cubicBezTo>
                  <a:cubicBezTo>
                    <a:pt x="86622" y="55921"/>
                    <a:pt x="85526" y="57017"/>
                    <a:pt x="83881" y="58662"/>
                  </a:cubicBezTo>
                  <a:cubicBezTo>
                    <a:pt x="82236" y="59758"/>
                    <a:pt x="81140" y="61403"/>
                    <a:pt x="79495" y="62500"/>
                  </a:cubicBezTo>
                  <a:cubicBezTo>
                    <a:pt x="77850" y="63596"/>
                    <a:pt x="76754" y="65241"/>
                    <a:pt x="75109" y="66337"/>
                  </a:cubicBezTo>
                  <a:cubicBezTo>
                    <a:pt x="73464" y="67434"/>
                    <a:pt x="72368" y="69078"/>
                    <a:pt x="70723" y="70175"/>
                  </a:cubicBezTo>
                  <a:cubicBezTo>
                    <a:pt x="67982" y="72916"/>
                    <a:pt x="65241" y="75657"/>
                    <a:pt x="62500" y="78399"/>
                  </a:cubicBezTo>
                  <a:cubicBezTo>
                    <a:pt x="59758" y="81140"/>
                    <a:pt x="57017" y="83881"/>
                    <a:pt x="54824" y="87170"/>
                  </a:cubicBezTo>
                  <a:cubicBezTo>
                    <a:pt x="53728" y="88815"/>
                    <a:pt x="52631" y="89912"/>
                    <a:pt x="50986" y="91556"/>
                  </a:cubicBezTo>
                  <a:cubicBezTo>
                    <a:pt x="49890" y="93201"/>
                    <a:pt x="48794" y="94298"/>
                    <a:pt x="47697" y="95942"/>
                  </a:cubicBezTo>
                  <a:cubicBezTo>
                    <a:pt x="44956" y="99780"/>
                    <a:pt x="42215" y="103069"/>
                    <a:pt x="40022" y="106907"/>
                  </a:cubicBezTo>
                  <a:cubicBezTo>
                    <a:pt x="38377" y="109648"/>
                    <a:pt x="36732" y="112390"/>
                    <a:pt x="35087" y="115131"/>
                  </a:cubicBezTo>
                  <a:cubicBezTo>
                    <a:pt x="33991" y="117324"/>
                    <a:pt x="32346" y="119517"/>
                    <a:pt x="31250" y="121710"/>
                  </a:cubicBezTo>
                  <a:cubicBezTo>
                    <a:pt x="31250" y="121710"/>
                    <a:pt x="31250" y="121710"/>
                    <a:pt x="31250" y="122258"/>
                  </a:cubicBezTo>
                  <a:cubicBezTo>
                    <a:pt x="29605" y="124999"/>
                    <a:pt x="28509" y="127740"/>
                    <a:pt x="26864" y="130482"/>
                  </a:cubicBezTo>
                  <a:cubicBezTo>
                    <a:pt x="25219" y="133771"/>
                    <a:pt x="23026" y="137609"/>
                    <a:pt x="21381" y="141446"/>
                  </a:cubicBezTo>
                  <a:cubicBezTo>
                    <a:pt x="20833" y="142543"/>
                    <a:pt x="20285" y="144188"/>
                    <a:pt x="19737" y="145832"/>
                  </a:cubicBezTo>
                  <a:cubicBezTo>
                    <a:pt x="19188" y="147477"/>
                    <a:pt x="18092" y="149122"/>
                    <a:pt x="17544" y="150767"/>
                  </a:cubicBezTo>
                  <a:cubicBezTo>
                    <a:pt x="16447" y="152959"/>
                    <a:pt x="15899" y="155701"/>
                    <a:pt x="14803" y="157894"/>
                  </a:cubicBezTo>
                  <a:cubicBezTo>
                    <a:pt x="13706" y="161731"/>
                    <a:pt x="12061" y="165021"/>
                    <a:pt x="10965" y="168859"/>
                  </a:cubicBezTo>
                  <a:cubicBezTo>
                    <a:pt x="10417" y="171051"/>
                    <a:pt x="9320" y="173793"/>
                    <a:pt x="8772" y="175986"/>
                  </a:cubicBezTo>
                  <a:cubicBezTo>
                    <a:pt x="7127" y="182016"/>
                    <a:pt x="6031" y="188047"/>
                    <a:pt x="4386" y="194078"/>
                  </a:cubicBezTo>
                  <a:cubicBezTo>
                    <a:pt x="3838" y="196819"/>
                    <a:pt x="3289" y="200108"/>
                    <a:pt x="2741" y="203398"/>
                  </a:cubicBezTo>
                  <a:cubicBezTo>
                    <a:pt x="2741" y="203946"/>
                    <a:pt x="2741" y="203946"/>
                    <a:pt x="2741" y="204494"/>
                  </a:cubicBezTo>
                  <a:cubicBezTo>
                    <a:pt x="2193" y="207235"/>
                    <a:pt x="2193" y="209977"/>
                    <a:pt x="1645" y="212718"/>
                  </a:cubicBezTo>
                  <a:lnTo>
                    <a:pt x="1645" y="213266"/>
                  </a:lnTo>
                  <a:cubicBezTo>
                    <a:pt x="1096" y="215459"/>
                    <a:pt x="1096" y="218200"/>
                    <a:pt x="1096" y="220393"/>
                  </a:cubicBezTo>
                  <a:cubicBezTo>
                    <a:pt x="1096" y="221490"/>
                    <a:pt x="1096" y="223134"/>
                    <a:pt x="548" y="224231"/>
                  </a:cubicBezTo>
                  <a:cubicBezTo>
                    <a:pt x="548" y="226972"/>
                    <a:pt x="0" y="229165"/>
                    <a:pt x="0" y="231906"/>
                  </a:cubicBezTo>
                  <a:cubicBezTo>
                    <a:pt x="0" y="235196"/>
                    <a:pt x="0" y="238485"/>
                    <a:pt x="0" y="241226"/>
                  </a:cubicBezTo>
                  <a:lnTo>
                    <a:pt x="0" y="241226"/>
                  </a:lnTo>
                  <a:cubicBezTo>
                    <a:pt x="0" y="374449"/>
                    <a:pt x="108004" y="482453"/>
                    <a:pt x="241226" y="482453"/>
                  </a:cubicBezTo>
                  <a:cubicBezTo>
                    <a:pt x="245064" y="482453"/>
                    <a:pt x="248354" y="482453"/>
                    <a:pt x="251643" y="482453"/>
                  </a:cubicBezTo>
                  <a:cubicBezTo>
                    <a:pt x="252740" y="482453"/>
                    <a:pt x="253288" y="482453"/>
                    <a:pt x="254384" y="482453"/>
                  </a:cubicBezTo>
                  <a:cubicBezTo>
                    <a:pt x="256029" y="482453"/>
                    <a:pt x="257674" y="482453"/>
                    <a:pt x="259867" y="481905"/>
                  </a:cubicBezTo>
                  <a:cubicBezTo>
                    <a:pt x="262608" y="481905"/>
                    <a:pt x="265897" y="481356"/>
                    <a:pt x="268639" y="480808"/>
                  </a:cubicBezTo>
                  <a:cubicBezTo>
                    <a:pt x="270832" y="480808"/>
                    <a:pt x="273025" y="480260"/>
                    <a:pt x="275217" y="480260"/>
                  </a:cubicBezTo>
                  <a:cubicBezTo>
                    <a:pt x="276314" y="480260"/>
                    <a:pt x="277959" y="479712"/>
                    <a:pt x="279055" y="479712"/>
                  </a:cubicBezTo>
                  <a:cubicBezTo>
                    <a:pt x="280700" y="479712"/>
                    <a:pt x="282893" y="479163"/>
                    <a:pt x="284538" y="478615"/>
                  </a:cubicBezTo>
                  <a:cubicBezTo>
                    <a:pt x="286182" y="478067"/>
                    <a:pt x="288375" y="478067"/>
                    <a:pt x="290020" y="477519"/>
                  </a:cubicBezTo>
                  <a:cubicBezTo>
                    <a:pt x="291117" y="477519"/>
                    <a:pt x="292213" y="476970"/>
                    <a:pt x="293858" y="476970"/>
                  </a:cubicBezTo>
                  <a:cubicBezTo>
                    <a:pt x="295502" y="476422"/>
                    <a:pt x="297147" y="476422"/>
                    <a:pt x="299340" y="475874"/>
                  </a:cubicBezTo>
                  <a:cubicBezTo>
                    <a:pt x="300437" y="475874"/>
                    <a:pt x="301533" y="475326"/>
                    <a:pt x="302081" y="475326"/>
                  </a:cubicBezTo>
                  <a:cubicBezTo>
                    <a:pt x="304274" y="474778"/>
                    <a:pt x="305919" y="474229"/>
                    <a:pt x="308112" y="473681"/>
                  </a:cubicBezTo>
                  <a:cubicBezTo>
                    <a:pt x="309208" y="473133"/>
                    <a:pt x="310305" y="473133"/>
                    <a:pt x="311401" y="472585"/>
                  </a:cubicBezTo>
                  <a:cubicBezTo>
                    <a:pt x="313594" y="472036"/>
                    <a:pt x="315787" y="471488"/>
                    <a:pt x="317980" y="470392"/>
                  </a:cubicBezTo>
                  <a:cubicBezTo>
                    <a:pt x="318529" y="470392"/>
                    <a:pt x="318529" y="470392"/>
                    <a:pt x="319077" y="469843"/>
                  </a:cubicBezTo>
                  <a:cubicBezTo>
                    <a:pt x="320722" y="469295"/>
                    <a:pt x="322915" y="468747"/>
                    <a:pt x="324559" y="467650"/>
                  </a:cubicBezTo>
                  <a:cubicBezTo>
                    <a:pt x="326752" y="466554"/>
                    <a:pt x="328945" y="466006"/>
                    <a:pt x="331686" y="464909"/>
                  </a:cubicBezTo>
                  <a:cubicBezTo>
                    <a:pt x="333879" y="463813"/>
                    <a:pt x="336072" y="463264"/>
                    <a:pt x="338265" y="462168"/>
                  </a:cubicBezTo>
                  <a:cubicBezTo>
                    <a:pt x="338814" y="461620"/>
                    <a:pt x="339910" y="461620"/>
                    <a:pt x="340458" y="461071"/>
                  </a:cubicBezTo>
                  <a:cubicBezTo>
                    <a:pt x="344296" y="459427"/>
                    <a:pt x="347585" y="457782"/>
                    <a:pt x="351423" y="455589"/>
                  </a:cubicBezTo>
                  <a:cubicBezTo>
                    <a:pt x="352520" y="455041"/>
                    <a:pt x="353616" y="454493"/>
                    <a:pt x="355261" y="453944"/>
                  </a:cubicBezTo>
                  <a:cubicBezTo>
                    <a:pt x="356906" y="453396"/>
                    <a:pt x="358002" y="452300"/>
                    <a:pt x="359647" y="451751"/>
                  </a:cubicBezTo>
                  <a:cubicBezTo>
                    <a:pt x="362388" y="450655"/>
                    <a:pt x="364581" y="449010"/>
                    <a:pt x="367322" y="447365"/>
                  </a:cubicBezTo>
                  <a:cubicBezTo>
                    <a:pt x="368967" y="446269"/>
                    <a:pt x="370612" y="445172"/>
                    <a:pt x="372256" y="444076"/>
                  </a:cubicBezTo>
                  <a:cubicBezTo>
                    <a:pt x="373353" y="443528"/>
                    <a:pt x="373901" y="442979"/>
                    <a:pt x="374449" y="442431"/>
                  </a:cubicBezTo>
                  <a:cubicBezTo>
                    <a:pt x="397475" y="427080"/>
                    <a:pt x="417760" y="408440"/>
                    <a:pt x="434208" y="386511"/>
                  </a:cubicBezTo>
                  <a:lnTo>
                    <a:pt x="434208" y="386511"/>
                  </a:lnTo>
                  <a:lnTo>
                    <a:pt x="441883" y="367870"/>
                  </a:lnTo>
                  <a:close/>
                </a:path>
              </a:pathLst>
            </a:custGeom>
            <a:solidFill>
              <a:schemeClr val="bg1"/>
            </a:solidFill>
            <a:ln w="5476" cap="flat">
              <a:noFill/>
              <a:prstDash val="solid"/>
              <a:miter/>
            </a:ln>
          </p:spPr>
          <p:txBody>
            <a:bodyPr rtlCol="0" anchor="ctr"/>
            <a:lstStyle/>
            <a:p>
              <a:endParaRPr lang="en-GB" sz="2115"/>
            </a:p>
          </p:txBody>
        </p:sp>
        <p:sp>
          <p:nvSpPr>
            <p:cNvPr id="100" name="Freeform: Shape 99">
              <a:extLst>
                <a:ext uri="{FF2B5EF4-FFF2-40B4-BE49-F238E27FC236}">
                  <a16:creationId xmlns:a16="http://schemas.microsoft.com/office/drawing/2014/main" id="{5C78AAB8-B576-4DB5-B6D5-D109A1AAD97D}"/>
                </a:ext>
              </a:extLst>
            </p:cNvPr>
            <p:cNvSpPr/>
            <p:nvPr/>
          </p:nvSpPr>
          <p:spPr>
            <a:xfrm>
              <a:off x="1339314" y="2118260"/>
              <a:ext cx="212712" cy="268955"/>
            </a:xfrm>
            <a:custGeom>
              <a:avLst/>
              <a:gdLst>
                <a:gd name="connsiteX0" fmla="*/ 0 w 161731"/>
                <a:gd name="connsiteY0" fmla="*/ 204494 h 204494"/>
                <a:gd name="connsiteX1" fmla="*/ 0 w 161731"/>
                <a:gd name="connsiteY1" fmla="*/ 0 h 204494"/>
                <a:gd name="connsiteX2" fmla="*/ 40570 w 161731"/>
                <a:gd name="connsiteY2" fmla="*/ 0 h 204494"/>
                <a:gd name="connsiteX3" fmla="*/ 103618 w 161731"/>
                <a:gd name="connsiteY3" fmla="*/ 2193 h 204494"/>
                <a:gd name="connsiteX4" fmla="*/ 124999 w 161731"/>
                <a:gd name="connsiteY4" fmla="*/ 10417 h 204494"/>
                <a:gd name="connsiteX5" fmla="*/ 142543 w 161731"/>
                <a:gd name="connsiteY5" fmla="*/ 29057 h 204494"/>
                <a:gd name="connsiteX6" fmla="*/ 149122 w 161731"/>
                <a:gd name="connsiteY6" fmla="*/ 53728 h 204494"/>
                <a:gd name="connsiteX7" fmla="*/ 143639 w 161731"/>
                <a:gd name="connsiteY7" fmla="*/ 76206 h 204494"/>
                <a:gd name="connsiteX8" fmla="*/ 126644 w 161731"/>
                <a:gd name="connsiteY8" fmla="*/ 92653 h 204494"/>
                <a:gd name="connsiteX9" fmla="*/ 161731 w 161731"/>
                <a:gd name="connsiteY9" fmla="*/ 143091 h 204494"/>
                <a:gd name="connsiteX10" fmla="*/ 134868 w 161731"/>
                <a:gd name="connsiteY10" fmla="*/ 192433 h 204494"/>
                <a:gd name="connsiteX11" fmla="*/ 83333 w 161731"/>
                <a:gd name="connsiteY11" fmla="*/ 203946 h 204494"/>
                <a:gd name="connsiteX12" fmla="*/ 0 w 161731"/>
                <a:gd name="connsiteY12" fmla="*/ 203946 h 204494"/>
                <a:gd name="connsiteX13" fmla="*/ 37829 w 161731"/>
                <a:gd name="connsiteY13" fmla="*/ 79495 h 204494"/>
                <a:gd name="connsiteX14" fmla="*/ 78399 w 161731"/>
                <a:gd name="connsiteY14" fmla="*/ 79495 h 204494"/>
                <a:gd name="connsiteX15" fmla="*/ 101425 w 161731"/>
                <a:gd name="connsiteY15" fmla="*/ 75109 h 204494"/>
                <a:gd name="connsiteX16" fmla="*/ 108004 w 161731"/>
                <a:gd name="connsiteY16" fmla="*/ 67434 h 204494"/>
                <a:gd name="connsiteX17" fmla="*/ 110745 w 161731"/>
                <a:gd name="connsiteY17" fmla="*/ 57017 h 204494"/>
                <a:gd name="connsiteX18" fmla="*/ 103070 w 161731"/>
                <a:gd name="connsiteY18" fmla="*/ 40570 h 204494"/>
                <a:gd name="connsiteX19" fmla="*/ 81140 w 161731"/>
                <a:gd name="connsiteY19" fmla="*/ 34539 h 204494"/>
                <a:gd name="connsiteX20" fmla="*/ 37280 w 161731"/>
                <a:gd name="connsiteY20" fmla="*/ 34539 h 204494"/>
                <a:gd name="connsiteX21" fmla="*/ 37280 w 161731"/>
                <a:gd name="connsiteY21" fmla="*/ 79495 h 204494"/>
                <a:gd name="connsiteX22" fmla="*/ 37829 w 161731"/>
                <a:gd name="connsiteY22" fmla="*/ 168859 h 204494"/>
                <a:gd name="connsiteX23" fmla="*/ 84978 w 161731"/>
                <a:gd name="connsiteY23" fmla="*/ 168859 h 204494"/>
                <a:gd name="connsiteX24" fmla="*/ 112938 w 161731"/>
                <a:gd name="connsiteY24" fmla="*/ 162280 h 204494"/>
                <a:gd name="connsiteX25" fmla="*/ 122806 w 161731"/>
                <a:gd name="connsiteY25" fmla="*/ 141995 h 204494"/>
                <a:gd name="connsiteX26" fmla="*/ 112938 w 161731"/>
                <a:gd name="connsiteY26" fmla="*/ 121710 h 204494"/>
                <a:gd name="connsiteX27" fmla="*/ 85526 w 161731"/>
                <a:gd name="connsiteY27" fmla="*/ 114583 h 204494"/>
                <a:gd name="connsiteX28" fmla="*/ 37280 w 161731"/>
                <a:gd name="connsiteY28" fmla="*/ 114583 h 204494"/>
                <a:gd name="connsiteX29" fmla="*/ 37280 w 161731"/>
                <a:gd name="connsiteY29" fmla="*/ 168859 h 2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1731" h="204494">
                  <a:moveTo>
                    <a:pt x="0" y="204494"/>
                  </a:moveTo>
                  <a:lnTo>
                    <a:pt x="0" y="0"/>
                  </a:lnTo>
                  <a:lnTo>
                    <a:pt x="40570" y="0"/>
                  </a:lnTo>
                  <a:cubicBezTo>
                    <a:pt x="55921" y="0"/>
                    <a:pt x="95942" y="548"/>
                    <a:pt x="103618" y="2193"/>
                  </a:cubicBezTo>
                  <a:cubicBezTo>
                    <a:pt x="111293" y="3838"/>
                    <a:pt x="118420" y="6579"/>
                    <a:pt x="124999" y="10417"/>
                  </a:cubicBezTo>
                  <a:cubicBezTo>
                    <a:pt x="132126" y="14803"/>
                    <a:pt x="138157" y="21381"/>
                    <a:pt x="142543" y="29057"/>
                  </a:cubicBezTo>
                  <a:cubicBezTo>
                    <a:pt x="146929" y="37280"/>
                    <a:pt x="149122" y="45504"/>
                    <a:pt x="149122" y="53728"/>
                  </a:cubicBezTo>
                  <a:cubicBezTo>
                    <a:pt x="149122" y="62500"/>
                    <a:pt x="147477" y="70175"/>
                    <a:pt x="143639" y="76206"/>
                  </a:cubicBezTo>
                  <a:cubicBezTo>
                    <a:pt x="139802" y="82785"/>
                    <a:pt x="134319" y="88267"/>
                    <a:pt x="126644" y="92653"/>
                  </a:cubicBezTo>
                  <a:cubicBezTo>
                    <a:pt x="149670" y="100877"/>
                    <a:pt x="161731" y="117872"/>
                    <a:pt x="161731" y="143091"/>
                  </a:cubicBezTo>
                  <a:cubicBezTo>
                    <a:pt x="161731" y="164473"/>
                    <a:pt x="152960" y="180920"/>
                    <a:pt x="134868" y="192433"/>
                  </a:cubicBezTo>
                  <a:cubicBezTo>
                    <a:pt x="123354" y="200108"/>
                    <a:pt x="105811" y="203946"/>
                    <a:pt x="83333" y="203946"/>
                  </a:cubicBezTo>
                  <a:lnTo>
                    <a:pt x="0" y="203946"/>
                  </a:lnTo>
                  <a:close/>
                  <a:moveTo>
                    <a:pt x="37829" y="79495"/>
                  </a:moveTo>
                  <a:lnTo>
                    <a:pt x="78399" y="79495"/>
                  </a:lnTo>
                  <a:cubicBezTo>
                    <a:pt x="88815" y="79495"/>
                    <a:pt x="96491" y="77850"/>
                    <a:pt x="101425" y="75109"/>
                  </a:cubicBezTo>
                  <a:cubicBezTo>
                    <a:pt x="104166" y="73464"/>
                    <a:pt x="106359" y="71271"/>
                    <a:pt x="108004" y="67434"/>
                  </a:cubicBezTo>
                  <a:cubicBezTo>
                    <a:pt x="109648" y="64144"/>
                    <a:pt x="110745" y="60855"/>
                    <a:pt x="110745" y="57017"/>
                  </a:cubicBezTo>
                  <a:cubicBezTo>
                    <a:pt x="110745" y="49890"/>
                    <a:pt x="108004" y="44408"/>
                    <a:pt x="103070" y="40570"/>
                  </a:cubicBezTo>
                  <a:cubicBezTo>
                    <a:pt x="98135" y="36732"/>
                    <a:pt x="91008" y="34539"/>
                    <a:pt x="81140" y="34539"/>
                  </a:cubicBezTo>
                  <a:lnTo>
                    <a:pt x="37280" y="34539"/>
                  </a:lnTo>
                  <a:lnTo>
                    <a:pt x="37280" y="79495"/>
                  </a:lnTo>
                  <a:close/>
                  <a:moveTo>
                    <a:pt x="37829" y="168859"/>
                  </a:moveTo>
                  <a:lnTo>
                    <a:pt x="84978" y="168859"/>
                  </a:lnTo>
                  <a:cubicBezTo>
                    <a:pt x="97587" y="168859"/>
                    <a:pt x="106907" y="166666"/>
                    <a:pt x="112938" y="162280"/>
                  </a:cubicBezTo>
                  <a:cubicBezTo>
                    <a:pt x="119517" y="157345"/>
                    <a:pt x="122806" y="150767"/>
                    <a:pt x="122806" y="141995"/>
                  </a:cubicBezTo>
                  <a:cubicBezTo>
                    <a:pt x="122806" y="133223"/>
                    <a:pt x="119517" y="126644"/>
                    <a:pt x="112938" y="121710"/>
                  </a:cubicBezTo>
                  <a:cubicBezTo>
                    <a:pt x="106359" y="116776"/>
                    <a:pt x="97039" y="114583"/>
                    <a:pt x="85526" y="114583"/>
                  </a:cubicBezTo>
                  <a:lnTo>
                    <a:pt x="37280" y="114583"/>
                  </a:lnTo>
                  <a:lnTo>
                    <a:pt x="37280" y="168859"/>
                  </a:lnTo>
                  <a:close/>
                </a:path>
              </a:pathLst>
            </a:custGeom>
            <a:solidFill>
              <a:srgbClr val="0060AC"/>
            </a:solidFill>
            <a:ln w="5476" cap="flat">
              <a:noFill/>
              <a:prstDash val="solid"/>
              <a:miter/>
            </a:ln>
          </p:spPr>
          <p:txBody>
            <a:bodyPr rtlCol="0" anchor="ctr"/>
            <a:lstStyle/>
            <a:p>
              <a:endParaRPr lang="en-GB" sz="2115"/>
            </a:p>
          </p:txBody>
        </p:sp>
        <p:sp>
          <p:nvSpPr>
            <p:cNvPr id="101" name="Freeform: Shape 100">
              <a:extLst>
                <a:ext uri="{FF2B5EF4-FFF2-40B4-BE49-F238E27FC236}">
                  <a16:creationId xmlns:a16="http://schemas.microsoft.com/office/drawing/2014/main" id="{551A0660-6F56-4A3E-9C78-57663587D346}"/>
                </a:ext>
              </a:extLst>
            </p:cNvPr>
            <p:cNvSpPr/>
            <p:nvPr/>
          </p:nvSpPr>
          <p:spPr>
            <a:xfrm>
              <a:off x="1589522" y="2118260"/>
              <a:ext cx="49752" cy="268955"/>
            </a:xfrm>
            <a:custGeom>
              <a:avLst/>
              <a:gdLst>
                <a:gd name="connsiteX0" fmla="*/ 0 w 37828"/>
                <a:gd name="connsiteY0" fmla="*/ 204494 h 204494"/>
                <a:gd name="connsiteX1" fmla="*/ 0 w 37828"/>
                <a:gd name="connsiteY1" fmla="*/ 0 h 204494"/>
                <a:gd name="connsiteX2" fmla="*/ 37829 w 37828"/>
                <a:gd name="connsiteY2" fmla="*/ 0 h 204494"/>
                <a:gd name="connsiteX3" fmla="*/ 37829 w 37828"/>
                <a:gd name="connsiteY3" fmla="*/ 203946 h 204494"/>
                <a:gd name="connsiteX4" fmla="*/ 0 w 37828"/>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28" h="204494">
                  <a:moveTo>
                    <a:pt x="0" y="204494"/>
                  </a:moveTo>
                  <a:lnTo>
                    <a:pt x="0" y="0"/>
                  </a:lnTo>
                  <a:lnTo>
                    <a:pt x="37829" y="0"/>
                  </a:lnTo>
                  <a:lnTo>
                    <a:pt x="37829" y="203946"/>
                  </a:lnTo>
                  <a:lnTo>
                    <a:pt x="0" y="203946"/>
                  </a:lnTo>
                  <a:close/>
                </a:path>
              </a:pathLst>
            </a:custGeom>
            <a:solidFill>
              <a:srgbClr val="0060AC"/>
            </a:solidFill>
            <a:ln w="5476" cap="flat">
              <a:noFill/>
              <a:prstDash val="solid"/>
              <a:miter/>
            </a:ln>
          </p:spPr>
          <p:txBody>
            <a:bodyPr rtlCol="0" anchor="ctr"/>
            <a:lstStyle/>
            <a:p>
              <a:endParaRPr lang="en-GB" sz="2115"/>
            </a:p>
          </p:txBody>
        </p:sp>
        <p:sp>
          <p:nvSpPr>
            <p:cNvPr id="102" name="Freeform: Shape 101">
              <a:extLst>
                <a:ext uri="{FF2B5EF4-FFF2-40B4-BE49-F238E27FC236}">
                  <a16:creationId xmlns:a16="http://schemas.microsoft.com/office/drawing/2014/main" id="{55316836-2AE4-4D83-99A2-772847193622}"/>
                </a:ext>
              </a:extLst>
            </p:cNvPr>
            <p:cNvSpPr/>
            <p:nvPr/>
          </p:nvSpPr>
          <p:spPr>
            <a:xfrm>
              <a:off x="2055327" y="2111771"/>
              <a:ext cx="265350" cy="280492"/>
            </a:xfrm>
            <a:custGeom>
              <a:avLst/>
              <a:gdLst>
                <a:gd name="connsiteX0" fmla="*/ 157345 w 201753"/>
                <a:gd name="connsiteY0" fmla="*/ 152411 h 213266"/>
                <a:gd name="connsiteX1" fmla="*/ 201205 w 201753"/>
                <a:gd name="connsiteY1" fmla="*/ 152411 h 213266"/>
                <a:gd name="connsiteX2" fmla="*/ 170503 w 201753"/>
                <a:gd name="connsiteY2" fmla="*/ 191336 h 213266"/>
                <a:gd name="connsiteX3" fmla="*/ 106907 w 201753"/>
                <a:gd name="connsiteY3" fmla="*/ 213266 h 213266"/>
                <a:gd name="connsiteX4" fmla="*/ 35088 w 201753"/>
                <a:gd name="connsiteY4" fmla="*/ 184758 h 213266"/>
                <a:gd name="connsiteX5" fmla="*/ 10965 w 201753"/>
                <a:gd name="connsiteY5" fmla="*/ 152411 h 213266"/>
                <a:gd name="connsiteX6" fmla="*/ 0 w 201753"/>
                <a:gd name="connsiteY6" fmla="*/ 105811 h 213266"/>
                <a:gd name="connsiteX7" fmla="*/ 32346 w 201753"/>
                <a:gd name="connsiteY7" fmla="*/ 30153 h 213266"/>
                <a:gd name="connsiteX8" fmla="*/ 105262 w 201753"/>
                <a:gd name="connsiteY8" fmla="*/ 0 h 213266"/>
                <a:gd name="connsiteX9" fmla="*/ 172696 w 201753"/>
                <a:gd name="connsiteY9" fmla="*/ 24123 h 213266"/>
                <a:gd name="connsiteX10" fmla="*/ 189692 w 201753"/>
                <a:gd name="connsiteY10" fmla="*/ 41118 h 213266"/>
                <a:gd name="connsiteX11" fmla="*/ 201753 w 201753"/>
                <a:gd name="connsiteY11" fmla="*/ 62500 h 213266"/>
                <a:gd name="connsiteX12" fmla="*/ 158990 w 201753"/>
                <a:gd name="connsiteY12" fmla="*/ 62500 h 213266"/>
                <a:gd name="connsiteX13" fmla="*/ 104166 w 201753"/>
                <a:gd name="connsiteY13" fmla="*/ 35636 h 213266"/>
                <a:gd name="connsiteX14" fmla="*/ 69079 w 201753"/>
                <a:gd name="connsiteY14" fmla="*/ 46601 h 213266"/>
                <a:gd name="connsiteX15" fmla="*/ 44408 w 201753"/>
                <a:gd name="connsiteY15" fmla="*/ 75657 h 213266"/>
                <a:gd name="connsiteX16" fmla="*/ 37829 w 201753"/>
                <a:gd name="connsiteY16" fmla="*/ 105811 h 213266"/>
                <a:gd name="connsiteX17" fmla="*/ 59210 w 201753"/>
                <a:gd name="connsiteY17" fmla="*/ 156797 h 213266"/>
                <a:gd name="connsiteX18" fmla="*/ 105811 w 201753"/>
                <a:gd name="connsiteY18" fmla="*/ 177082 h 213266"/>
                <a:gd name="connsiteX19" fmla="*/ 132126 w 201753"/>
                <a:gd name="connsiteY19" fmla="*/ 171051 h 213266"/>
                <a:gd name="connsiteX20" fmla="*/ 157345 w 201753"/>
                <a:gd name="connsiteY20" fmla="*/ 152411 h 213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1753" h="213266">
                  <a:moveTo>
                    <a:pt x="157345" y="152411"/>
                  </a:moveTo>
                  <a:lnTo>
                    <a:pt x="201205" y="152411"/>
                  </a:lnTo>
                  <a:cubicBezTo>
                    <a:pt x="194626" y="167762"/>
                    <a:pt x="184209" y="180920"/>
                    <a:pt x="170503" y="191336"/>
                  </a:cubicBezTo>
                  <a:cubicBezTo>
                    <a:pt x="151315" y="206139"/>
                    <a:pt x="130482" y="213266"/>
                    <a:pt x="106907" y="213266"/>
                  </a:cubicBezTo>
                  <a:cubicBezTo>
                    <a:pt x="79495" y="213266"/>
                    <a:pt x="55921" y="203946"/>
                    <a:pt x="35088" y="184758"/>
                  </a:cubicBezTo>
                  <a:cubicBezTo>
                    <a:pt x="24671" y="175437"/>
                    <a:pt x="16996" y="164473"/>
                    <a:pt x="10965" y="152411"/>
                  </a:cubicBezTo>
                  <a:cubicBezTo>
                    <a:pt x="3838" y="137609"/>
                    <a:pt x="0" y="122258"/>
                    <a:pt x="0" y="105811"/>
                  </a:cubicBezTo>
                  <a:cubicBezTo>
                    <a:pt x="0" y="76754"/>
                    <a:pt x="10965" y="51535"/>
                    <a:pt x="32346" y="30153"/>
                  </a:cubicBezTo>
                  <a:cubicBezTo>
                    <a:pt x="53179" y="10417"/>
                    <a:pt x="77302" y="0"/>
                    <a:pt x="105262" y="0"/>
                  </a:cubicBezTo>
                  <a:cubicBezTo>
                    <a:pt x="130482" y="0"/>
                    <a:pt x="152960" y="8224"/>
                    <a:pt x="172696" y="24123"/>
                  </a:cubicBezTo>
                  <a:cubicBezTo>
                    <a:pt x="179823" y="30153"/>
                    <a:pt x="185854" y="35636"/>
                    <a:pt x="189692" y="41118"/>
                  </a:cubicBezTo>
                  <a:cubicBezTo>
                    <a:pt x="194078" y="46601"/>
                    <a:pt x="197915" y="53728"/>
                    <a:pt x="201753" y="62500"/>
                  </a:cubicBezTo>
                  <a:lnTo>
                    <a:pt x="158990" y="62500"/>
                  </a:lnTo>
                  <a:cubicBezTo>
                    <a:pt x="143091" y="44408"/>
                    <a:pt x="124999" y="35636"/>
                    <a:pt x="104166" y="35636"/>
                  </a:cubicBezTo>
                  <a:cubicBezTo>
                    <a:pt x="92105" y="35636"/>
                    <a:pt x="80592" y="39473"/>
                    <a:pt x="69079" y="46601"/>
                  </a:cubicBezTo>
                  <a:cubicBezTo>
                    <a:pt x="58114" y="53728"/>
                    <a:pt x="49890" y="63596"/>
                    <a:pt x="44408" y="75657"/>
                  </a:cubicBezTo>
                  <a:cubicBezTo>
                    <a:pt x="40022" y="85526"/>
                    <a:pt x="37829" y="95394"/>
                    <a:pt x="37829" y="105811"/>
                  </a:cubicBezTo>
                  <a:cubicBezTo>
                    <a:pt x="37829" y="125547"/>
                    <a:pt x="44956" y="142543"/>
                    <a:pt x="59210" y="156797"/>
                  </a:cubicBezTo>
                  <a:cubicBezTo>
                    <a:pt x="72916" y="170503"/>
                    <a:pt x="88267" y="177082"/>
                    <a:pt x="105811" y="177082"/>
                  </a:cubicBezTo>
                  <a:cubicBezTo>
                    <a:pt x="115679" y="177082"/>
                    <a:pt x="124451" y="174889"/>
                    <a:pt x="132126" y="171051"/>
                  </a:cubicBezTo>
                  <a:cubicBezTo>
                    <a:pt x="140350" y="168310"/>
                    <a:pt x="148574" y="161731"/>
                    <a:pt x="157345" y="152411"/>
                  </a:cubicBezTo>
                  <a:close/>
                </a:path>
              </a:pathLst>
            </a:custGeom>
            <a:solidFill>
              <a:schemeClr val="bg1"/>
            </a:solidFill>
            <a:ln w="5476" cap="flat">
              <a:noFill/>
              <a:prstDash val="solid"/>
              <a:miter/>
            </a:ln>
          </p:spPr>
          <p:txBody>
            <a:bodyPr rtlCol="0" anchor="ctr"/>
            <a:lstStyle/>
            <a:p>
              <a:endParaRPr lang="en-GB" sz="2115"/>
            </a:p>
          </p:txBody>
        </p:sp>
        <p:sp>
          <p:nvSpPr>
            <p:cNvPr id="103" name="Freeform: Shape 102">
              <a:extLst>
                <a:ext uri="{FF2B5EF4-FFF2-40B4-BE49-F238E27FC236}">
                  <a16:creationId xmlns:a16="http://schemas.microsoft.com/office/drawing/2014/main" id="{7AE75098-D0F8-4BD2-BC01-6ABAFDCFE84D}"/>
                </a:ext>
              </a:extLst>
            </p:cNvPr>
            <p:cNvSpPr/>
            <p:nvPr/>
          </p:nvSpPr>
          <p:spPr>
            <a:xfrm>
              <a:off x="2325725" y="2178829"/>
              <a:ext cx="214154" cy="214876"/>
            </a:xfrm>
            <a:custGeom>
              <a:avLst/>
              <a:gdLst>
                <a:gd name="connsiteX0" fmla="*/ 81688 w 162827"/>
                <a:gd name="connsiteY0" fmla="*/ 0 h 163376"/>
                <a:gd name="connsiteX1" fmla="*/ 141995 w 162827"/>
                <a:gd name="connsiteY1" fmla="*/ 26864 h 163376"/>
                <a:gd name="connsiteX2" fmla="*/ 162828 w 162827"/>
                <a:gd name="connsiteY2" fmla="*/ 81140 h 163376"/>
                <a:gd name="connsiteX3" fmla="*/ 134867 w 162827"/>
                <a:gd name="connsiteY3" fmla="*/ 143091 h 163376"/>
                <a:gd name="connsiteX4" fmla="*/ 81140 w 162827"/>
                <a:gd name="connsiteY4" fmla="*/ 163376 h 163376"/>
                <a:gd name="connsiteX5" fmla="*/ 43859 w 162827"/>
                <a:gd name="connsiteY5" fmla="*/ 154056 h 163376"/>
                <a:gd name="connsiteX6" fmla="*/ 12609 w 162827"/>
                <a:gd name="connsiteY6" fmla="*/ 125547 h 163376"/>
                <a:gd name="connsiteX7" fmla="*/ 0 w 162827"/>
                <a:gd name="connsiteY7" fmla="*/ 80592 h 163376"/>
                <a:gd name="connsiteX8" fmla="*/ 27412 w 162827"/>
                <a:gd name="connsiteY8" fmla="*/ 21381 h 163376"/>
                <a:gd name="connsiteX9" fmla="*/ 81688 w 162827"/>
                <a:gd name="connsiteY9" fmla="*/ 0 h 163376"/>
                <a:gd name="connsiteX10" fmla="*/ 81688 w 162827"/>
                <a:gd name="connsiteY10" fmla="*/ 33991 h 163376"/>
                <a:gd name="connsiteX11" fmla="*/ 47697 w 162827"/>
                <a:gd name="connsiteY11" fmla="*/ 50438 h 163376"/>
                <a:gd name="connsiteX12" fmla="*/ 36732 w 162827"/>
                <a:gd name="connsiteY12" fmla="*/ 81140 h 163376"/>
                <a:gd name="connsiteX13" fmla="*/ 53179 w 162827"/>
                <a:gd name="connsiteY13" fmla="*/ 119517 h 163376"/>
                <a:gd name="connsiteX14" fmla="*/ 81688 w 162827"/>
                <a:gd name="connsiteY14" fmla="*/ 129933 h 163376"/>
                <a:gd name="connsiteX15" fmla="*/ 115131 w 162827"/>
                <a:gd name="connsiteY15" fmla="*/ 114034 h 163376"/>
                <a:gd name="connsiteX16" fmla="*/ 126096 w 162827"/>
                <a:gd name="connsiteY16" fmla="*/ 82236 h 163376"/>
                <a:gd name="connsiteX17" fmla="*/ 109648 w 162827"/>
                <a:gd name="connsiteY17" fmla="*/ 44956 h 163376"/>
                <a:gd name="connsiteX18" fmla="*/ 81688 w 162827"/>
                <a:gd name="connsiteY18" fmla="*/ 33991 h 16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2827" h="163376">
                  <a:moveTo>
                    <a:pt x="81688" y="0"/>
                  </a:moveTo>
                  <a:cubicBezTo>
                    <a:pt x="105811" y="0"/>
                    <a:pt x="126096" y="8772"/>
                    <a:pt x="141995" y="26864"/>
                  </a:cubicBezTo>
                  <a:cubicBezTo>
                    <a:pt x="155701" y="42215"/>
                    <a:pt x="162828" y="60307"/>
                    <a:pt x="162828" y="81140"/>
                  </a:cubicBezTo>
                  <a:cubicBezTo>
                    <a:pt x="162828" y="106359"/>
                    <a:pt x="153508" y="127192"/>
                    <a:pt x="134867" y="143091"/>
                  </a:cubicBezTo>
                  <a:cubicBezTo>
                    <a:pt x="119517" y="156249"/>
                    <a:pt x="101425" y="163376"/>
                    <a:pt x="81140" y="163376"/>
                  </a:cubicBezTo>
                  <a:cubicBezTo>
                    <a:pt x="67982" y="163376"/>
                    <a:pt x="55921" y="160087"/>
                    <a:pt x="43859" y="154056"/>
                  </a:cubicBezTo>
                  <a:cubicBezTo>
                    <a:pt x="30701" y="146929"/>
                    <a:pt x="20285" y="137609"/>
                    <a:pt x="12609" y="125547"/>
                  </a:cubicBezTo>
                  <a:cubicBezTo>
                    <a:pt x="4386" y="112390"/>
                    <a:pt x="0" y="97039"/>
                    <a:pt x="0" y="80592"/>
                  </a:cubicBezTo>
                  <a:cubicBezTo>
                    <a:pt x="0" y="57565"/>
                    <a:pt x="9320" y="37829"/>
                    <a:pt x="27412" y="21381"/>
                  </a:cubicBezTo>
                  <a:cubicBezTo>
                    <a:pt x="42215" y="7675"/>
                    <a:pt x="60307" y="548"/>
                    <a:pt x="81688" y="0"/>
                  </a:cubicBezTo>
                  <a:close/>
                  <a:moveTo>
                    <a:pt x="81688" y="33991"/>
                  </a:moveTo>
                  <a:cubicBezTo>
                    <a:pt x="68530" y="33991"/>
                    <a:pt x="57017" y="39473"/>
                    <a:pt x="47697" y="50438"/>
                  </a:cubicBezTo>
                  <a:cubicBezTo>
                    <a:pt x="40570" y="59210"/>
                    <a:pt x="36732" y="69078"/>
                    <a:pt x="36732" y="81140"/>
                  </a:cubicBezTo>
                  <a:cubicBezTo>
                    <a:pt x="36732" y="97039"/>
                    <a:pt x="42215" y="110197"/>
                    <a:pt x="53179" y="119517"/>
                  </a:cubicBezTo>
                  <a:cubicBezTo>
                    <a:pt x="61403" y="126644"/>
                    <a:pt x="70723" y="129933"/>
                    <a:pt x="81688" y="129933"/>
                  </a:cubicBezTo>
                  <a:cubicBezTo>
                    <a:pt x="95394" y="129933"/>
                    <a:pt x="106359" y="124451"/>
                    <a:pt x="115131" y="114034"/>
                  </a:cubicBezTo>
                  <a:cubicBezTo>
                    <a:pt x="122806" y="104714"/>
                    <a:pt x="126096" y="94298"/>
                    <a:pt x="126096" y="82236"/>
                  </a:cubicBezTo>
                  <a:cubicBezTo>
                    <a:pt x="126096" y="66886"/>
                    <a:pt x="120613" y="54824"/>
                    <a:pt x="109648" y="44956"/>
                  </a:cubicBezTo>
                  <a:cubicBezTo>
                    <a:pt x="101425" y="37829"/>
                    <a:pt x="92105" y="33991"/>
                    <a:pt x="81688" y="33991"/>
                  </a:cubicBezTo>
                  <a:close/>
                </a:path>
              </a:pathLst>
            </a:custGeom>
            <a:solidFill>
              <a:schemeClr val="bg1"/>
            </a:solidFill>
            <a:ln w="5476" cap="flat">
              <a:noFill/>
              <a:prstDash val="solid"/>
              <a:miter/>
            </a:ln>
          </p:spPr>
          <p:txBody>
            <a:bodyPr rtlCol="0" anchor="ctr"/>
            <a:lstStyle/>
            <a:p>
              <a:endParaRPr lang="en-GB" sz="2115"/>
            </a:p>
          </p:txBody>
        </p:sp>
        <p:sp>
          <p:nvSpPr>
            <p:cNvPr id="104" name="Freeform: Shape 103">
              <a:extLst>
                <a:ext uri="{FF2B5EF4-FFF2-40B4-BE49-F238E27FC236}">
                  <a16:creationId xmlns:a16="http://schemas.microsoft.com/office/drawing/2014/main" id="{A09A9A31-782B-47E1-B55F-B45310CAF605}"/>
                </a:ext>
              </a:extLst>
            </p:cNvPr>
            <p:cNvSpPr/>
            <p:nvPr/>
          </p:nvSpPr>
          <p:spPr>
            <a:xfrm>
              <a:off x="2556464" y="2178108"/>
              <a:ext cx="191081" cy="209107"/>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chemeClr val="bg1"/>
            </a:solidFill>
            <a:ln w="5476" cap="flat">
              <a:noFill/>
              <a:prstDash val="solid"/>
              <a:miter/>
            </a:ln>
          </p:spPr>
          <p:txBody>
            <a:bodyPr rtlCol="0" anchor="ctr"/>
            <a:lstStyle/>
            <a:p>
              <a:endParaRPr lang="en-GB" sz="2115"/>
            </a:p>
          </p:txBody>
        </p:sp>
        <p:sp>
          <p:nvSpPr>
            <p:cNvPr id="105" name="Freeform: Shape 104">
              <a:extLst>
                <a:ext uri="{FF2B5EF4-FFF2-40B4-BE49-F238E27FC236}">
                  <a16:creationId xmlns:a16="http://schemas.microsoft.com/office/drawing/2014/main" id="{85C56C09-55C9-4659-9B94-574CD340589D}"/>
                </a:ext>
              </a:extLst>
            </p:cNvPr>
            <p:cNvSpPr/>
            <p:nvPr/>
          </p:nvSpPr>
          <p:spPr>
            <a:xfrm>
              <a:off x="2967469" y="2185318"/>
              <a:ext cx="191802" cy="209107"/>
            </a:xfrm>
            <a:custGeom>
              <a:avLst/>
              <a:gdLst>
                <a:gd name="connsiteX0" fmla="*/ 145832 w 145832"/>
                <a:gd name="connsiteY0" fmla="*/ 0 h 158990"/>
                <a:gd name="connsiteX1" fmla="*/ 145832 w 145832"/>
                <a:gd name="connsiteY1" fmla="*/ 152960 h 158990"/>
                <a:gd name="connsiteX2" fmla="*/ 111293 w 145832"/>
                <a:gd name="connsiteY2" fmla="*/ 152960 h 158990"/>
                <a:gd name="connsiteX3" fmla="*/ 111293 w 145832"/>
                <a:gd name="connsiteY3" fmla="*/ 140350 h 158990"/>
                <a:gd name="connsiteX4" fmla="*/ 91556 w 145832"/>
                <a:gd name="connsiteY4" fmla="*/ 154604 h 158990"/>
                <a:gd name="connsiteX5" fmla="*/ 60307 w 145832"/>
                <a:gd name="connsiteY5" fmla="*/ 158990 h 158990"/>
                <a:gd name="connsiteX6" fmla="*/ 33991 w 145832"/>
                <a:gd name="connsiteY6" fmla="*/ 152960 h 158990"/>
                <a:gd name="connsiteX7" fmla="*/ 13158 w 145832"/>
                <a:gd name="connsiteY7" fmla="*/ 136512 h 158990"/>
                <a:gd name="connsiteX8" fmla="*/ 2741 w 145832"/>
                <a:gd name="connsiteY8" fmla="*/ 115131 h 158990"/>
                <a:gd name="connsiteX9" fmla="*/ 0 w 145832"/>
                <a:gd name="connsiteY9" fmla="*/ 83881 h 158990"/>
                <a:gd name="connsiteX10" fmla="*/ 0 w 145832"/>
                <a:gd name="connsiteY10" fmla="*/ 0 h 158990"/>
                <a:gd name="connsiteX11" fmla="*/ 36732 w 145832"/>
                <a:gd name="connsiteY11" fmla="*/ 0 h 158990"/>
                <a:gd name="connsiteX12" fmla="*/ 36732 w 145832"/>
                <a:gd name="connsiteY12" fmla="*/ 75657 h 158990"/>
                <a:gd name="connsiteX13" fmla="*/ 46052 w 145832"/>
                <a:gd name="connsiteY13" fmla="*/ 114583 h 158990"/>
                <a:gd name="connsiteX14" fmla="*/ 55921 w 145832"/>
                <a:gd name="connsiteY14" fmla="*/ 121710 h 158990"/>
                <a:gd name="connsiteX15" fmla="*/ 67982 w 145832"/>
                <a:gd name="connsiteY15" fmla="*/ 124451 h 158990"/>
                <a:gd name="connsiteX16" fmla="*/ 92105 w 145832"/>
                <a:gd name="connsiteY16" fmla="*/ 120613 h 158990"/>
                <a:gd name="connsiteX17" fmla="*/ 103069 w 145832"/>
                <a:gd name="connsiteY17" fmla="*/ 110197 h 158990"/>
                <a:gd name="connsiteX18" fmla="*/ 108004 w 145832"/>
                <a:gd name="connsiteY18" fmla="*/ 96491 h 158990"/>
                <a:gd name="connsiteX19" fmla="*/ 109100 w 145832"/>
                <a:gd name="connsiteY19" fmla="*/ 72916 h 158990"/>
                <a:gd name="connsiteX20" fmla="*/ 109100 w 145832"/>
                <a:gd name="connsiteY20" fmla="*/ 0 h 158990"/>
                <a:gd name="connsiteX21" fmla="*/ 145832 w 145832"/>
                <a:gd name="connsiteY21" fmla="*/ 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832" h="158990">
                  <a:moveTo>
                    <a:pt x="145832" y="0"/>
                  </a:moveTo>
                  <a:lnTo>
                    <a:pt x="145832" y="152960"/>
                  </a:lnTo>
                  <a:lnTo>
                    <a:pt x="111293" y="152960"/>
                  </a:lnTo>
                  <a:lnTo>
                    <a:pt x="111293" y="140350"/>
                  </a:lnTo>
                  <a:cubicBezTo>
                    <a:pt x="104714" y="146929"/>
                    <a:pt x="98135" y="151315"/>
                    <a:pt x="91556" y="154604"/>
                  </a:cubicBezTo>
                  <a:cubicBezTo>
                    <a:pt x="84978" y="157345"/>
                    <a:pt x="68530" y="158990"/>
                    <a:pt x="60307" y="158990"/>
                  </a:cubicBezTo>
                  <a:cubicBezTo>
                    <a:pt x="50986" y="158990"/>
                    <a:pt x="42215" y="156797"/>
                    <a:pt x="33991" y="152960"/>
                  </a:cubicBezTo>
                  <a:cubicBezTo>
                    <a:pt x="25219" y="148574"/>
                    <a:pt x="18640" y="143091"/>
                    <a:pt x="13158" y="136512"/>
                  </a:cubicBezTo>
                  <a:cubicBezTo>
                    <a:pt x="8224" y="130482"/>
                    <a:pt x="4934" y="123354"/>
                    <a:pt x="2741" y="115131"/>
                  </a:cubicBezTo>
                  <a:cubicBezTo>
                    <a:pt x="548" y="107455"/>
                    <a:pt x="0" y="97039"/>
                    <a:pt x="0" y="83881"/>
                  </a:cubicBezTo>
                  <a:lnTo>
                    <a:pt x="0" y="0"/>
                  </a:lnTo>
                  <a:lnTo>
                    <a:pt x="36732" y="0"/>
                  </a:lnTo>
                  <a:lnTo>
                    <a:pt x="36732" y="75657"/>
                  </a:lnTo>
                  <a:cubicBezTo>
                    <a:pt x="36732" y="94298"/>
                    <a:pt x="40022" y="107455"/>
                    <a:pt x="46052" y="114583"/>
                  </a:cubicBezTo>
                  <a:cubicBezTo>
                    <a:pt x="48794" y="117324"/>
                    <a:pt x="52083" y="120065"/>
                    <a:pt x="55921" y="121710"/>
                  </a:cubicBezTo>
                  <a:cubicBezTo>
                    <a:pt x="59758" y="123354"/>
                    <a:pt x="64144" y="124451"/>
                    <a:pt x="67982" y="124451"/>
                  </a:cubicBezTo>
                  <a:cubicBezTo>
                    <a:pt x="72916" y="124451"/>
                    <a:pt x="87170" y="123354"/>
                    <a:pt x="92105" y="120613"/>
                  </a:cubicBezTo>
                  <a:cubicBezTo>
                    <a:pt x="97039" y="117872"/>
                    <a:pt x="100328" y="114583"/>
                    <a:pt x="103069" y="110197"/>
                  </a:cubicBezTo>
                  <a:cubicBezTo>
                    <a:pt x="105262" y="106359"/>
                    <a:pt x="106907" y="101973"/>
                    <a:pt x="108004" y="96491"/>
                  </a:cubicBezTo>
                  <a:cubicBezTo>
                    <a:pt x="109100" y="91008"/>
                    <a:pt x="109100" y="83333"/>
                    <a:pt x="109100" y="72916"/>
                  </a:cubicBezTo>
                  <a:lnTo>
                    <a:pt x="109100" y="0"/>
                  </a:lnTo>
                  <a:lnTo>
                    <a:pt x="145832" y="0"/>
                  </a:lnTo>
                  <a:close/>
                </a:path>
              </a:pathLst>
            </a:custGeom>
            <a:solidFill>
              <a:schemeClr val="bg1"/>
            </a:solidFill>
            <a:ln w="5476" cap="flat">
              <a:noFill/>
              <a:prstDash val="solid"/>
              <a:miter/>
            </a:ln>
          </p:spPr>
          <p:txBody>
            <a:bodyPr rtlCol="0" anchor="ctr"/>
            <a:lstStyle/>
            <a:p>
              <a:endParaRPr lang="en-GB" sz="2115"/>
            </a:p>
          </p:txBody>
        </p:sp>
        <p:sp>
          <p:nvSpPr>
            <p:cNvPr id="106" name="Freeform: Shape 105">
              <a:extLst>
                <a:ext uri="{FF2B5EF4-FFF2-40B4-BE49-F238E27FC236}">
                  <a16:creationId xmlns:a16="http://schemas.microsoft.com/office/drawing/2014/main" id="{E495E375-3E6A-4FB8-8034-73C7EF9FF3A8}"/>
                </a:ext>
              </a:extLst>
            </p:cNvPr>
            <p:cNvSpPr/>
            <p:nvPr/>
          </p:nvSpPr>
          <p:spPr>
            <a:xfrm>
              <a:off x="2774945" y="2178108"/>
              <a:ext cx="163680" cy="215597"/>
            </a:xfrm>
            <a:custGeom>
              <a:avLst/>
              <a:gdLst>
                <a:gd name="connsiteX0" fmla="*/ 38377 w 124450"/>
                <a:gd name="connsiteY0" fmla="*/ 110745 h 163924"/>
                <a:gd name="connsiteX1" fmla="*/ 45504 w 124450"/>
                <a:gd name="connsiteY1" fmla="*/ 124999 h 163924"/>
                <a:gd name="connsiteX2" fmla="*/ 61951 w 124450"/>
                <a:gd name="connsiteY2" fmla="*/ 130482 h 163924"/>
                <a:gd name="connsiteX3" fmla="*/ 81688 w 124450"/>
                <a:gd name="connsiteY3" fmla="*/ 126096 h 163924"/>
                <a:gd name="connsiteX4" fmla="*/ 87719 w 124450"/>
                <a:gd name="connsiteY4" fmla="*/ 115131 h 163924"/>
                <a:gd name="connsiteX5" fmla="*/ 81140 w 124450"/>
                <a:gd name="connsiteY5" fmla="*/ 104166 h 163924"/>
                <a:gd name="connsiteX6" fmla="*/ 42763 w 124450"/>
                <a:gd name="connsiteY6" fmla="*/ 93749 h 163924"/>
                <a:gd name="connsiteX7" fmla="*/ 25219 w 124450"/>
                <a:gd name="connsiteY7" fmla="*/ 87719 h 163924"/>
                <a:gd name="connsiteX8" fmla="*/ 14254 w 124450"/>
                <a:gd name="connsiteY8" fmla="*/ 80043 h 163924"/>
                <a:gd name="connsiteX9" fmla="*/ 548 w 124450"/>
                <a:gd name="connsiteY9" fmla="*/ 47697 h 163924"/>
                <a:gd name="connsiteX10" fmla="*/ 15351 w 124450"/>
                <a:gd name="connsiteY10" fmla="*/ 13706 h 163924"/>
                <a:gd name="connsiteX11" fmla="*/ 60855 w 124450"/>
                <a:gd name="connsiteY11" fmla="*/ 0 h 163924"/>
                <a:gd name="connsiteX12" fmla="*/ 109100 w 124450"/>
                <a:gd name="connsiteY12" fmla="*/ 17544 h 163924"/>
                <a:gd name="connsiteX13" fmla="*/ 120613 w 124450"/>
                <a:gd name="connsiteY13" fmla="*/ 46601 h 163924"/>
                <a:gd name="connsiteX14" fmla="*/ 84429 w 124450"/>
                <a:gd name="connsiteY14" fmla="*/ 46601 h 163924"/>
                <a:gd name="connsiteX15" fmla="*/ 60855 w 124450"/>
                <a:gd name="connsiteY15" fmla="*/ 33443 h 163924"/>
                <a:gd name="connsiteX16" fmla="*/ 43859 w 124450"/>
                <a:gd name="connsiteY16" fmla="*/ 37280 h 163924"/>
                <a:gd name="connsiteX17" fmla="*/ 37280 w 124450"/>
                <a:gd name="connsiteY17" fmla="*/ 46601 h 163924"/>
                <a:gd name="connsiteX18" fmla="*/ 44408 w 124450"/>
                <a:gd name="connsiteY18" fmla="*/ 57565 h 163924"/>
                <a:gd name="connsiteX19" fmla="*/ 81140 w 124450"/>
                <a:gd name="connsiteY19" fmla="*/ 66886 h 163924"/>
                <a:gd name="connsiteX20" fmla="*/ 109648 w 124450"/>
                <a:gd name="connsiteY20" fmla="*/ 78399 h 163924"/>
                <a:gd name="connsiteX21" fmla="*/ 124451 w 124450"/>
                <a:gd name="connsiteY21" fmla="*/ 110197 h 163924"/>
                <a:gd name="connsiteX22" fmla="*/ 108004 w 124450"/>
                <a:gd name="connsiteY22" fmla="*/ 150767 h 163924"/>
                <a:gd name="connsiteX23" fmla="*/ 58662 w 124450"/>
                <a:gd name="connsiteY23" fmla="*/ 163924 h 163924"/>
                <a:gd name="connsiteX24" fmla="*/ 29605 w 124450"/>
                <a:gd name="connsiteY24" fmla="*/ 157894 h 163924"/>
                <a:gd name="connsiteX25" fmla="*/ 10417 w 124450"/>
                <a:gd name="connsiteY25" fmla="*/ 141995 h 163924"/>
                <a:gd name="connsiteX26" fmla="*/ 0 w 124450"/>
                <a:gd name="connsiteY26" fmla="*/ 110197 h 163924"/>
                <a:gd name="connsiteX27" fmla="*/ 38377 w 124450"/>
                <a:gd name="connsiteY27" fmla="*/ 110197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4450" h="163924">
                  <a:moveTo>
                    <a:pt x="38377" y="110745"/>
                  </a:moveTo>
                  <a:cubicBezTo>
                    <a:pt x="40022" y="117872"/>
                    <a:pt x="42215" y="122258"/>
                    <a:pt x="45504" y="124999"/>
                  </a:cubicBezTo>
                  <a:cubicBezTo>
                    <a:pt x="51535" y="129385"/>
                    <a:pt x="56469" y="130482"/>
                    <a:pt x="61951" y="130482"/>
                  </a:cubicBezTo>
                  <a:cubicBezTo>
                    <a:pt x="66886" y="130482"/>
                    <a:pt x="76206" y="130482"/>
                    <a:pt x="81688" y="126096"/>
                  </a:cubicBezTo>
                  <a:cubicBezTo>
                    <a:pt x="84978" y="123354"/>
                    <a:pt x="87719" y="119517"/>
                    <a:pt x="87719" y="115131"/>
                  </a:cubicBezTo>
                  <a:cubicBezTo>
                    <a:pt x="87719" y="110745"/>
                    <a:pt x="84429" y="106907"/>
                    <a:pt x="81140" y="104166"/>
                  </a:cubicBezTo>
                  <a:cubicBezTo>
                    <a:pt x="75109" y="99780"/>
                    <a:pt x="54824" y="96491"/>
                    <a:pt x="42763" y="93749"/>
                  </a:cubicBezTo>
                  <a:cubicBezTo>
                    <a:pt x="33991" y="91556"/>
                    <a:pt x="28509" y="89363"/>
                    <a:pt x="25219" y="87719"/>
                  </a:cubicBezTo>
                  <a:cubicBezTo>
                    <a:pt x="21930" y="86074"/>
                    <a:pt x="18092" y="83333"/>
                    <a:pt x="14254" y="80043"/>
                  </a:cubicBezTo>
                  <a:cubicBezTo>
                    <a:pt x="4934" y="71820"/>
                    <a:pt x="548" y="60855"/>
                    <a:pt x="548" y="47697"/>
                  </a:cubicBezTo>
                  <a:cubicBezTo>
                    <a:pt x="548" y="33991"/>
                    <a:pt x="5482" y="23026"/>
                    <a:pt x="15351" y="13706"/>
                  </a:cubicBezTo>
                  <a:cubicBezTo>
                    <a:pt x="25767" y="4386"/>
                    <a:pt x="47149" y="0"/>
                    <a:pt x="60855" y="0"/>
                  </a:cubicBezTo>
                  <a:cubicBezTo>
                    <a:pt x="76754" y="0"/>
                    <a:pt x="98684" y="6031"/>
                    <a:pt x="109100" y="17544"/>
                  </a:cubicBezTo>
                  <a:cubicBezTo>
                    <a:pt x="116227" y="25767"/>
                    <a:pt x="120065" y="35636"/>
                    <a:pt x="120613" y="46601"/>
                  </a:cubicBezTo>
                  <a:lnTo>
                    <a:pt x="84429" y="46601"/>
                  </a:lnTo>
                  <a:cubicBezTo>
                    <a:pt x="82785" y="37829"/>
                    <a:pt x="68530" y="33443"/>
                    <a:pt x="60855" y="33443"/>
                  </a:cubicBezTo>
                  <a:cubicBezTo>
                    <a:pt x="57017" y="33443"/>
                    <a:pt x="49890" y="33443"/>
                    <a:pt x="43859" y="37280"/>
                  </a:cubicBezTo>
                  <a:cubicBezTo>
                    <a:pt x="41118" y="39473"/>
                    <a:pt x="37280" y="42763"/>
                    <a:pt x="37280" y="46601"/>
                  </a:cubicBezTo>
                  <a:cubicBezTo>
                    <a:pt x="37280" y="51535"/>
                    <a:pt x="39473" y="54824"/>
                    <a:pt x="44408" y="57565"/>
                  </a:cubicBezTo>
                  <a:cubicBezTo>
                    <a:pt x="46601" y="58662"/>
                    <a:pt x="71271" y="63596"/>
                    <a:pt x="81140" y="66886"/>
                  </a:cubicBezTo>
                  <a:cubicBezTo>
                    <a:pt x="94298" y="70723"/>
                    <a:pt x="101425" y="72916"/>
                    <a:pt x="109648" y="78399"/>
                  </a:cubicBezTo>
                  <a:cubicBezTo>
                    <a:pt x="119517" y="86622"/>
                    <a:pt x="124451" y="96491"/>
                    <a:pt x="124451" y="110197"/>
                  </a:cubicBezTo>
                  <a:cubicBezTo>
                    <a:pt x="124451" y="125547"/>
                    <a:pt x="119517" y="140350"/>
                    <a:pt x="108004" y="150767"/>
                  </a:cubicBezTo>
                  <a:cubicBezTo>
                    <a:pt x="97039" y="161183"/>
                    <a:pt x="74013" y="163924"/>
                    <a:pt x="58662" y="163924"/>
                  </a:cubicBezTo>
                  <a:cubicBezTo>
                    <a:pt x="49890" y="163924"/>
                    <a:pt x="37829" y="161731"/>
                    <a:pt x="29605" y="157894"/>
                  </a:cubicBezTo>
                  <a:cubicBezTo>
                    <a:pt x="21381" y="154056"/>
                    <a:pt x="15351" y="148574"/>
                    <a:pt x="10417" y="141995"/>
                  </a:cubicBezTo>
                  <a:cubicBezTo>
                    <a:pt x="4934" y="134319"/>
                    <a:pt x="1645" y="123903"/>
                    <a:pt x="0" y="110197"/>
                  </a:cubicBezTo>
                  <a:lnTo>
                    <a:pt x="38377" y="110197"/>
                  </a:lnTo>
                  <a:close/>
                </a:path>
              </a:pathLst>
            </a:custGeom>
            <a:solidFill>
              <a:schemeClr val="bg1"/>
            </a:solidFill>
            <a:ln w="5476" cap="flat">
              <a:noFill/>
              <a:prstDash val="solid"/>
              <a:miter/>
            </a:ln>
          </p:spPr>
          <p:txBody>
            <a:bodyPr rtlCol="0" anchor="ctr"/>
            <a:lstStyle/>
            <a:p>
              <a:endParaRPr lang="en-GB" sz="2115"/>
            </a:p>
          </p:txBody>
        </p:sp>
        <p:sp>
          <p:nvSpPr>
            <p:cNvPr id="107" name="Freeform: Shape 106">
              <a:extLst>
                <a:ext uri="{FF2B5EF4-FFF2-40B4-BE49-F238E27FC236}">
                  <a16:creationId xmlns:a16="http://schemas.microsoft.com/office/drawing/2014/main" id="{239788FB-A1C0-424A-8C1B-5E0152AD022A}"/>
                </a:ext>
              </a:extLst>
            </p:cNvPr>
            <p:cNvSpPr/>
            <p:nvPr/>
          </p:nvSpPr>
          <p:spPr>
            <a:xfrm>
              <a:off x="3198209" y="2118260"/>
              <a:ext cx="48311" cy="268955"/>
            </a:xfrm>
            <a:custGeom>
              <a:avLst/>
              <a:gdLst>
                <a:gd name="connsiteX0" fmla="*/ 0 w 36732"/>
                <a:gd name="connsiteY0" fmla="*/ 204494 h 204494"/>
                <a:gd name="connsiteX1" fmla="*/ 0 w 36732"/>
                <a:gd name="connsiteY1" fmla="*/ 0 h 204494"/>
                <a:gd name="connsiteX2" fmla="*/ 36732 w 36732"/>
                <a:gd name="connsiteY2" fmla="*/ 0 h 204494"/>
                <a:gd name="connsiteX3" fmla="*/ 36732 w 36732"/>
                <a:gd name="connsiteY3" fmla="*/ 203946 h 204494"/>
                <a:gd name="connsiteX4" fmla="*/ 0 w 36732"/>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32" h="204494">
                  <a:moveTo>
                    <a:pt x="0" y="204494"/>
                  </a:moveTo>
                  <a:lnTo>
                    <a:pt x="0" y="0"/>
                  </a:lnTo>
                  <a:lnTo>
                    <a:pt x="36732" y="0"/>
                  </a:lnTo>
                  <a:lnTo>
                    <a:pt x="36732" y="203946"/>
                  </a:lnTo>
                  <a:lnTo>
                    <a:pt x="0" y="203946"/>
                  </a:lnTo>
                  <a:close/>
                </a:path>
              </a:pathLst>
            </a:custGeom>
            <a:solidFill>
              <a:schemeClr val="bg1"/>
            </a:solidFill>
            <a:ln w="5476" cap="flat">
              <a:noFill/>
              <a:prstDash val="solid"/>
              <a:miter/>
            </a:ln>
          </p:spPr>
          <p:txBody>
            <a:bodyPr rtlCol="0" anchor="ctr"/>
            <a:lstStyle/>
            <a:p>
              <a:endParaRPr lang="en-GB" sz="2115"/>
            </a:p>
          </p:txBody>
        </p:sp>
        <p:sp>
          <p:nvSpPr>
            <p:cNvPr id="108" name="Freeform: Shape 107">
              <a:extLst>
                <a:ext uri="{FF2B5EF4-FFF2-40B4-BE49-F238E27FC236}">
                  <a16:creationId xmlns:a16="http://schemas.microsoft.com/office/drawing/2014/main" id="{CBE73A51-D1EA-414C-8FEC-18A960C19421}"/>
                </a:ext>
              </a:extLst>
            </p:cNvPr>
            <p:cNvSpPr/>
            <p:nvPr/>
          </p:nvSpPr>
          <p:spPr>
            <a:xfrm>
              <a:off x="3272478" y="2118981"/>
              <a:ext cx="121858" cy="268233"/>
            </a:xfrm>
            <a:custGeom>
              <a:avLst/>
              <a:gdLst>
                <a:gd name="connsiteX0" fmla="*/ 27412 w 92652"/>
                <a:gd name="connsiteY0" fmla="*/ 203946 h 203945"/>
                <a:gd name="connsiteX1" fmla="*/ 27412 w 92652"/>
                <a:gd name="connsiteY1" fmla="*/ 84429 h 203945"/>
                <a:gd name="connsiteX2" fmla="*/ 0 w 92652"/>
                <a:gd name="connsiteY2" fmla="*/ 84429 h 203945"/>
                <a:gd name="connsiteX3" fmla="*/ 0 w 92652"/>
                <a:gd name="connsiteY3" fmla="*/ 50986 h 203945"/>
                <a:gd name="connsiteX4" fmla="*/ 27412 w 92652"/>
                <a:gd name="connsiteY4" fmla="*/ 50986 h 203945"/>
                <a:gd name="connsiteX5" fmla="*/ 27412 w 92652"/>
                <a:gd name="connsiteY5" fmla="*/ 0 h 203945"/>
                <a:gd name="connsiteX6" fmla="*/ 64144 w 92652"/>
                <a:gd name="connsiteY6" fmla="*/ 0 h 203945"/>
                <a:gd name="connsiteX7" fmla="*/ 64144 w 92652"/>
                <a:gd name="connsiteY7" fmla="*/ 50986 h 203945"/>
                <a:gd name="connsiteX8" fmla="*/ 92653 w 92652"/>
                <a:gd name="connsiteY8" fmla="*/ 50986 h 203945"/>
                <a:gd name="connsiteX9" fmla="*/ 92653 w 92652"/>
                <a:gd name="connsiteY9" fmla="*/ 84429 h 203945"/>
                <a:gd name="connsiteX10" fmla="*/ 64144 w 92652"/>
                <a:gd name="connsiteY10" fmla="*/ 84429 h 203945"/>
                <a:gd name="connsiteX11" fmla="*/ 64144 w 92652"/>
                <a:gd name="connsiteY11" fmla="*/ 203946 h 203945"/>
                <a:gd name="connsiteX12" fmla="*/ 27412 w 92652"/>
                <a:gd name="connsiteY12" fmla="*/ 203946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652" h="203945">
                  <a:moveTo>
                    <a:pt x="27412" y="203946"/>
                  </a:moveTo>
                  <a:lnTo>
                    <a:pt x="27412" y="84429"/>
                  </a:lnTo>
                  <a:lnTo>
                    <a:pt x="0" y="84429"/>
                  </a:lnTo>
                  <a:lnTo>
                    <a:pt x="0" y="50986"/>
                  </a:lnTo>
                  <a:lnTo>
                    <a:pt x="27412" y="50986"/>
                  </a:lnTo>
                  <a:lnTo>
                    <a:pt x="27412" y="0"/>
                  </a:lnTo>
                  <a:lnTo>
                    <a:pt x="64144" y="0"/>
                  </a:lnTo>
                  <a:lnTo>
                    <a:pt x="64144" y="50986"/>
                  </a:lnTo>
                  <a:lnTo>
                    <a:pt x="92653" y="50986"/>
                  </a:lnTo>
                  <a:lnTo>
                    <a:pt x="92653" y="84429"/>
                  </a:lnTo>
                  <a:lnTo>
                    <a:pt x="64144" y="84429"/>
                  </a:lnTo>
                  <a:lnTo>
                    <a:pt x="64144" y="203946"/>
                  </a:lnTo>
                  <a:lnTo>
                    <a:pt x="27412" y="203946"/>
                  </a:lnTo>
                  <a:close/>
                </a:path>
              </a:pathLst>
            </a:custGeom>
            <a:solidFill>
              <a:schemeClr val="bg1"/>
            </a:solidFill>
            <a:ln w="5476" cap="flat">
              <a:noFill/>
              <a:prstDash val="solid"/>
              <a:miter/>
            </a:ln>
          </p:spPr>
          <p:txBody>
            <a:bodyPr rtlCol="0" anchor="ctr"/>
            <a:lstStyle/>
            <a:p>
              <a:endParaRPr lang="en-GB" sz="2115"/>
            </a:p>
          </p:txBody>
        </p:sp>
        <p:sp>
          <p:nvSpPr>
            <p:cNvPr id="109" name="Freeform: Shape 108">
              <a:extLst>
                <a:ext uri="{FF2B5EF4-FFF2-40B4-BE49-F238E27FC236}">
                  <a16:creationId xmlns:a16="http://schemas.microsoft.com/office/drawing/2014/main" id="{B866E5BF-A12A-40D9-8C39-12A92DD56F3F}"/>
                </a:ext>
              </a:extLst>
            </p:cNvPr>
            <p:cNvSpPr/>
            <p:nvPr/>
          </p:nvSpPr>
          <p:spPr>
            <a:xfrm>
              <a:off x="3421016" y="2118981"/>
              <a:ext cx="48311" cy="268233"/>
            </a:xfrm>
            <a:custGeom>
              <a:avLst/>
              <a:gdLst>
                <a:gd name="connsiteX0" fmla="*/ 0 w 36732"/>
                <a:gd name="connsiteY0" fmla="*/ 33443 h 203945"/>
                <a:gd name="connsiteX1" fmla="*/ 0 w 36732"/>
                <a:gd name="connsiteY1" fmla="*/ 0 h 203945"/>
                <a:gd name="connsiteX2" fmla="*/ 36732 w 36732"/>
                <a:gd name="connsiteY2" fmla="*/ 0 h 203945"/>
                <a:gd name="connsiteX3" fmla="*/ 36732 w 36732"/>
                <a:gd name="connsiteY3" fmla="*/ 33443 h 203945"/>
                <a:gd name="connsiteX4" fmla="*/ 0 w 36732"/>
                <a:gd name="connsiteY4" fmla="*/ 33443 h 203945"/>
                <a:gd name="connsiteX5" fmla="*/ 0 w 36732"/>
                <a:gd name="connsiteY5" fmla="*/ 203946 h 203945"/>
                <a:gd name="connsiteX6" fmla="*/ 0 w 36732"/>
                <a:gd name="connsiteY6" fmla="*/ 50438 h 203945"/>
                <a:gd name="connsiteX7" fmla="*/ 36732 w 36732"/>
                <a:gd name="connsiteY7" fmla="*/ 50438 h 203945"/>
                <a:gd name="connsiteX8" fmla="*/ 36732 w 36732"/>
                <a:gd name="connsiteY8" fmla="*/ 203398 h 203945"/>
                <a:gd name="connsiteX9" fmla="*/ 0 w 36732"/>
                <a:gd name="connsiteY9" fmla="*/ 203398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732" h="203945">
                  <a:moveTo>
                    <a:pt x="0" y="33443"/>
                  </a:moveTo>
                  <a:lnTo>
                    <a:pt x="0" y="0"/>
                  </a:lnTo>
                  <a:lnTo>
                    <a:pt x="36732" y="0"/>
                  </a:lnTo>
                  <a:lnTo>
                    <a:pt x="36732" y="33443"/>
                  </a:lnTo>
                  <a:lnTo>
                    <a:pt x="0" y="33443"/>
                  </a:lnTo>
                  <a:close/>
                  <a:moveTo>
                    <a:pt x="0" y="203946"/>
                  </a:moveTo>
                  <a:lnTo>
                    <a:pt x="0" y="50438"/>
                  </a:lnTo>
                  <a:lnTo>
                    <a:pt x="36732" y="50438"/>
                  </a:lnTo>
                  <a:lnTo>
                    <a:pt x="36732" y="203398"/>
                  </a:lnTo>
                  <a:lnTo>
                    <a:pt x="0" y="203398"/>
                  </a:lnTo>
                  <a:close/>
                </a:path>
              </a:pathLst>
            </a:custGeom>
            <a:solidFill>
              <a:schemeClr val="bg1"/>
            </a:solidFill>
            <a:ln w="5476" cap="flat">
              <a:noFill/>
              <a:prstDash val="solid"/>
              <a:miter/>
            </a:ln>
          </p:spPr>
          <p:txBody>
            <a:bodyPr rtlCol="0" anchor="ctr"/>
            <a:lstStyle/>
            <a:p>
              <a:endParaRPr lang="en-GB" sz="2115"/>
            </a:p>
          </p:txBody>
        </p:sp>
        <p:sp>
          <p:nvSpPr>
            <p:cNvPr id="110" name="Freeform: Shape 109">
              <a:extLst>
                <a:ext uri="{FF2B5EF4-FFF2-40B4-BE49-F238E27FC236}">
                  <a16:creationId xmlns:a16="http://schemas.microsoft.com/office/drawing/2014/main" id="{3820EBB0-4346-4254-8E3E-B08DA0E2B2E6}"/>
                </a:ext>
              </a:extLst>
            </p:cNvPr>
            <p:cNvSpPr/>
            <p:nvPr/>
          </p:nvSpPr>
          <p:spPr>
            <a:xfrm>
              <a:off x="3515476" y="2178108"/>
              <a:ext cx="191081" cy="209107"/>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chemeClr val="bg1"/>
            </a:solidFill>
            <a:ln w="5476" cap="flat">
              <a:noFill/>
              <a:prstDash val="solid"/>
              <a:miter/>
            </a:ln>
          </p:spPr>
          <p:txBody>
            <a:bodyPr rtlCol="0" anchor="ctr"/>
            <a:lstStyle/>
            <a:p>
              <a:endParaRPr lang="en-GB" sz="2115"/>
            </a:p>
          </p:txBody>
        </p:sp>
        <p:sp>
          <p:nvSpPr>
            <p:cNvPr id="111" name="Freeform: Shape 110">
              <a:extLst>
                <a:ext uri="{FF2B5EF4-FFF2-40B4-BE49-F238E27FC236}">
                  <a16:creationId xmlns:a16="http://schemas.microsoft.com/office/drawing/2014/main" id="{93FAAC0D-1B54-4C50-B732-316A4628B7DB}"/>
                </a:ext>
              </a:extLst>
            </p:cNvPr>
            <p:cNvSpPr/>
            <p:nvPr/>
          </p:nvSpPr>
          <p:spPr>
            <a:xfrm>
              <a:off x="3728188" y="2178829"/>
              <a:ext cx="215597" cy="289866"/>
            </a:xfrm>
            <a:custGeom>
              <a:avLst/>
              <a:gdLst>
                <a:gd name="connsiteX0" fmla="*/ 130482 w 163924"/>
                <a:gd name="connsiteY0" fmla="*/ 4934 h 220393"/>
                <a:gd name="connsiteX1" fmla="*/ 163924 w 163924"/>
                <a:gd name="connsiteY1" fmla="*/ 4934 h 220393"/>
                <a:gd name="connsiteX2" fmla="*/ 163924 w 163924"/>
                <a:gd name="connsiteY2" fmla="*/ 129933 h 220393"/>
                <a:gd name="connsiteX3" fmla="*/ 145284 w 163924"/>
                <a:gd name="connsiteY3" fmla="*/ 190240 h 220393"/>
                <a:gd name="connsiteX4" fmla="*/ 117324 w 163924"/>
                <a:gd name="connsiteY4" fmla="*/ 212170 h 220393"/>
                <a:gd name="connsiteX5" fmla="*/ 80043 w 163924"/>
                <a:gd name="connsiteY5" fmla="*/ 220393 h 220393"/>
                <a:gd name="connsiteX6" fmla="*/ 32895 w 163924"/>
                <a:gd name="connsiteY6" fmla="*/ 206687 h 220393"/>
                <a:gd name="connsiteX7" fmla="*/ 2741 w 163924"/>
                <a:gd name="connsiteY7" fmla="*/ 169407 h 220393"/>
                <a:gd name="connsiteX8" fmla="*/ 44407 w 163924"/>
                <a:gd name="connsiteY8" fmla="*/ 169407 h 220393"/>
                <a:gd name="connsiteX9" fmla="*/ 81688 w 163924"/>
                <a:gd name="connsiteY9" fmla="*/ 186402 h 220393"/>
                <a:gd name="connsiteX10" fmla="*/ 114583 w 163924"/>
                <a:gd name="connsiteY10" fmla="*/ 173244 h 220393"/>
                <a:gd name="connsiteX11" fmla="*/ 128837 w 163924"/>
                <a:gd name="connsiteY11" fmla="*/ 138705 h 220393"/>
                <a:gd name="connsiteX12" fmla="*/ 78399 w 163924"/>
                <a:gd name="connsiteY12" fmla="*/ 162828 h 220393"/>
                <a:gd name="connsiteX13" fmla="*/ 36732 w 163924"/>
                <a:gd name="connsiteY13" fmla="*/ 149670 h 220393"/>
                <a:gd name="connsiteX14" fmla="*/ 8772 w 163924"/>
                <a:gd name="connsiteY14" fmla="*/ 117872 h 220393"/>
                <a:gd name="connsiteX15" fmla="*/ 0 w 163924"/>
                <a:gd name="connsiteY15" fmla="*/ 80043 h 220393"/>
                <a:gd name="connsiteX16" fmla="*/ 23026 w 163924"/>
                <a:gd name="connsiteY16" fmla="*/ 23026 h 220393"/>
                <a:gd name="connsiteX17" fmla="*/ 47149 w 163924"/>
                <a:gd name="connsiteY17" fmla="*/ 6579 h 220393"/>
                <a:gd name="connsiteX18" fmla="*/ 77850 w 163924"/>
                <a:gd name="connsiteY18" fmla="*/ 0 h 220393"/>
                <a:gd name="connsiteX19" fmla="*/ 128837 w 163924"/>
                <a:gd name="connsiteY19" fmla="*/ 24123 h 220393"/>
                <a:gd name="connsiteX20" fmla="*/ 128837 w 163924"/>
                <a:gd name="connsiteY20" fmla="*/ 4934 h 220393"/>
                <a:gd name="connsiteX21" fmla="*/ 82236 w 163924"/>
                <a:gd name="connsiteY21" fmla="*/ 33991 h 220393"/>
                <a:gd name="connsiteX22" fmla="*/ 51535 w 163924"/>
                <a:gd name="connsiteY22" fmla="*/ 47149 h 220393"/>
                <a:gd name="connsiteX23" fmla="*/ 37829 w 163924"/>
                <a:gd name="connsiteY23" fmla="*/ 81140 h 220393"/>
                <a:gd name="connsiteX24" fmla="*/ 48245 w 163924"/>
                <a:gd name="connsiteY24" fmla="*/ 112938 h 220393"/>
                <a:gd name="connsiteX25" fmla="*/ 64144 w 163924"/>
                <a:gd name="connsiteY25" fmla="*/ 125547 h 220393"/>
                <a:gd name="connsiteX26" fmla="*/ 83333 w 163924"/>
                <a:gd name="connsiteY26" fmla="*/ 129933 h 220393"/>
                <a:gd name="connsiteX27" fmla="*/ 113486 w 163924"/>
                <a:gd name="connsiteY27" fmla="*/ 116776 h 220393"/>
                <a:gd name="connsiteX28" fmla="*/ 127192 w 163924"/>
                <a:gd name="connsiteY28" fmla="*/ 82785 h 220393"/>
                <a:gd name="connsiteX29" fmla="*/ 112938 w 163924"/>
                <a:gd name="connsiteY29" fmla="*/ 47149 h 220393"/>
                <a:gd name="connsiteX30" fmla="*/ 82236 w 163924"/>
                <a:gd name="connsiteY30" fmla="*/ 33991 h 220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3924" h="220393">
                  <a:moveTo>
                    <a:pt x="130482" y="4934"/>
                  </a:moveTo>
                  <a:lnTo>
                    <a:pt x="163924" y="4934"/>
                  </a:lnTo>
                  <a:lnTo>
                    <a:pt x="163924" y="129933"/>
                  </a:lnTo>
                  <a:cubicBezTo>
                    <a:pt x="163924" y="155152"/>
                    <a:pt x="157894" y="174889"/>
                    <a:pt x="145284" y="190240"/>
                  </a:cubicBezTo>
                  <a:cubicBezTo>
                    <a:pt x="137609" y="199560"/>
                    <a:pt x="128289" y="206687"/>
                    <a:pt x="117324" y="212170"/>
                  </a:cubicBezTo>
                  <a:cubicBezTo>
                    <a:pt x="105811" y="217652"/>
                    <a:pt x="93201" y="220393"/>
                    <a:pt x="80043" y="220393"/>
                  </a:cubicBezTo>
                  <a:cubicBezTo>
                    <a:pt x="62500" y="220393"/>
                    <a:pt x="46601" y="216007"/>
                    <a:pt x="32895" y="206687"/>
                  </a:cubicBezTo>
                  <a:cubicBezTo>
                    <a:pt x="19188" y="197367"/>
                    <a:pt x="9320" y="185306"/>
                    <a:pt x="2741" y="169407"/>
                  </a:cubicBezTo>
                  <a:lnTo>
                    <a:pt x="44407" y="169407"/>
                  </a:lnTo>
                  <a:cubicBezTo>
                    <a:pt x="54276" y="180920"/>
                    <a:pt x="66885" y="186402"/>
                    <a:pt x="81688" y="186402"/>
                  </a:cubicBezTo>
                  <a:cubicBezTo>
                    <a:pt x="94846" y="186402"/>
                    <a:pt x="106359" y="182016"/>
                    <a:pt x="114583" y="173244"/>
                  </a:cubicBezTo>
                  <a:cubicBezTo>
                    <a:pt x="123354" y="164473"/>
                    <a:pt x="128289" y="152960"/>
                    <a:pt x="128837" y="138705"/>
                  </a:cubicBezTo>
                  <a:cubicBezTo>
                    <a:pt x="115131" y="155152"/>
                    <a:pt x="98684" y="162828"/>
                    <a:pt x="78399" y="162828"/>
                  </a:cubicBezTo>
                  <a:cubicBezTo>
                    <a:pt x="64144" y="162828"/>
                    <a:pt x="50438" y="158442"/>
                    <a:pt x="36732" y="149670"/>
                  </a:cubicBezTo>
                  <a:cubicBezTo>
                    <a:pt x="24671" y="141995"/>
                    <a:pt x="15351" y="131030"/>
                    <a:pt x="8772" y="117872"/>
                  </a:cubicBezTo>
                  <a:cubicBezTo>
                    <a:pt x="2741" y="105811"/>
                    <a:pt x="0" y="93201"/>
                    <a:pt x="0" y="80043"/>
                  </a:cubicBezTo>
                  <a:cubicBezTo>
                    <a:pt x="0" y="57565"/>
                    <a:pt x="7675" y="38377"/>
                    <a:pt x="23026" y="23026"/>
                  </a:cubicBezTo>
                  <a:cubicBezTo>
                    <a:pt x="30153" y="15899"/>
                    <a:pt x="38377" y="10417"/>
                    <a:pt x="47149" y="6579"/>
                  </a:cubicBezTo>
                  <a:cubicBezTo>
                    <a:pt x="57565" y="2193"/>
                    <a:pt x="67434" y="0"/>
                    <a:pt x="77850" y="0"/>
                  </a:cubicBezTo>
                  <a:cubicBezTo>
                    <a:pt x="99232" y="0"/>
                    <a:pt x="116775" y="8224"/>
                    <a:pt x="128837" y="24123"/>
                  </a:cubicBezTo>
                  <a:lnTo>
                    <a:pt x="128837" y="4934"/>
                  </a:lnTo>
                  <a:close/>
                  <a:moveTo>
                    <a:pt x="82236" y="33991"/>
                  </a:moveTo>
                  <a:cubicBezTo>
                    <a:pt x="70175" y="33991"/>
                    <a:pt x="60307" y="38377"/>
                    <a:pt x="51535" y="47149"/>
                  </a:cubicBezTo>
                  <a:cubicBezTo>
                    <a:pt x="42215" y="55921"/>
                    <a:pt x="37829" y="67434"/>
                    <a:pt x="37829" y="81140"/>
                  </a:cubicBezTo>
                  <a:cubicBezTo>
                    <a:pt x="37829" y="93749"/>
                    <a:pt x="41118" y="104166"/>
                    <a:pt x="48245" y="112938"/>
                  </a:cubicBezTo>
                  <a:cubicBezTo>
                    <a:pt x="52631" y="118420"/>
                    <a:pt x="57565" y="122258"/>
                    <a:pt x="64144" y="125547"/>
                  </a:cubicBezTo>
                  <a:cubicBezTo>
                    <a:pt x="70175" y="128837"/>
                    <a:pt x="76754" y="129933"/>
                    <a:pt x="83333" y="129933"/>
                  </a:cubicBezTo>
                  <a:cubicBezTo>
                    <a:pt x="94846" y="129933"/>
                    <a:pt x="105262" y="125547"/>
                    <a:pt x="113486" y="116776"/>
                  </a:cubicBezTo>
                  <a:cubicBezTo>
                    <a:pt x="122806" y="106907"/>
                    <a:pt x="127192" y="95942"/>
                    <a:pt x="127192" y="82785"/>
                  </a:cubicBezTo>
                  <a:cubicBezTo>
                    <a:pt x="127192" y="67982"/>
                    <a:pt x="122258" y="56469"/>
                    <a:pt x="112938" y="47149"/>
                  </a:cubicBezTo>
                  <a:cubicBezTo>
                    <a:pt x="104166" y="38377"/>
                    <a:pt x="93749" y="33991"/>
                    <a:pt x="82236" y="33991"/>
                  </a:cubicBezTo>
                  <a:close/>
                </a:path>
              </a:pathLst>
            </a:custGeom>
            <a:solidFill>
              <a:schemeClr val="bg1"/>
            </a:solidFill>
            <a:ln w="5476" cap="flat">
              <a:noFill/>
              <a:prstDash val="solid"/>
              <a:miter/>
            </a:ln>
          </p:spPr>
          <p:txBody>
            <a:bodyPr rtlCol="0" anchor="ctr"/>
            <a:lstStyle/>
            <a:p>
              <a:endParaRPr lang="en-GB" sz="2115"/>
            </a:p>
          </p:txBody>
        </p:sp>
        <p:sp>
          <p:nvSpPr>
            <p:cNvPr id="112" name="Freeform: Shape 111">
              <a:extLst>
                <a:ext uri="{FF2B5EF4-FFF2-40B4-BE49-F238E27FC236}">
                  <a16:creationId xmlns:a16="http://schemas.microsoft.com/office/drawing/2014/main" id="{800CCABA-ADC3-4970-BA69-94C9D9D925FB}"/>
                </a:ext>
              </a:extLst>
            </p:cNvPr>
            <p:cNvSpPr/>
            <p:nvPr/>
          </p:nvSpPr>
          <p:spPr>
            <a:xfrm>
              <a:off x="611041" y="1992075"/>
              <a:ext cx="631648" cy="613621"/>
            </a:xfrm>
            <a:custGeom>
              <a:avLst/>
              <a:gdLst>
                <a:gd name="connsiteX0" fmla="*/ 480260 w 480259"/>
                <a:gd name="connsiteY0" fmla="*/ 252740 h 466553"/>
                <a:gd name="connsiteX1" fmla="*/ 480260 w 480259"/>
                <a:gd name="connsiteY1" fmla="*/ 252740 h 466553"/>
                <a:gd name="connsiteX2" fmla="*/ 478067 w 480259"/>
                <a:gd name="connsiteY2" fmla="*/ 258222 h 466553"/>
                <a:gd name="connsiteX3" fmla="*/ 433111 w 480259"/>
                <a:gd name="connsiteY3" fmla="*/ 370612 h 466553"/>
                <a:gd name="connsiteX4" fmla="*/ 433111 w 480259"/>
                <a:gd name="connsiteY4" fmla="*/ 370612 h 466553"/>
                <a:gd name="connsiteX5" fmla="*/ 393638 w 480259"/>
                <a:gd name="connsiteY5" fmla="*/ 466554 h 466553"/>
                <a:gd name="connsiteX6" fmla="*/ 375546 w 480259"/>
                <a:gd name="connsiteY6" fmla="*/ 425436 h 466553"/>
                <a:gd name="connsiteX7" fmla="*/ 370612 w 480259"/>
                <a:gd name="connsiteY7" fmla="*/ 428725 h 466553"/>
                <a:gd name="connsiteX8" fmla="*/ 365677 w 480259"/>
                <a:gd name="connsiteY8" fmla="*/ 432015 h 466553"/>
                <a:gd name="connsiteX9" fmla="*/ 323463 w 480259"/>
                <a:gd name="connsiteY9" fmla="*/ 452300 h 466553"/>
                <a:gd name="connsiteX10" fmla="*/ 317980 w 480259"/>
                <a:gd name="connsiteY10" fmla="*/ 454493 h 466553"/>
                <a:gd name="connsiteX11" fmla="*/ 305919 w 480259"/>
                <a:gd name="connsiteY11" fmla="*/ 458330 h 466553"/>
                <a:gd name="connsiteX12" fmla="*/ 300985 w 480259"/>
                <a:gd name="connsiteY12" fmla="*/ 459427 h 466553"/>
                <a:gd name="connsiteX13" fmla="*/ 295502 w 480259"/>
                <a:gd name="connsiteY13" fmla="*/ 461071 h 466553"/>
                <a:gd name="connsiteX14" fmla="*/ 287279 w 480259"/>
                <a:gd name="connsiteY14" fmla="*/ 462716 h 466553"/>
                <a:gd name="connsiteX15" fmla="*/ 286731 w 480259"/>
                <a:gd name="connsiteY15" fmla="*/ 462716 h 466553"/>
                <a:gd name="connsiteX16" fmla="*/ 279055 w 480259"/>
                <a:gd name="connsiteY16" fmla="*/ 463813 h 466553"/>
                <a:gd name="connsiteX17" fmla="*/ 268639 w 480259"/>
                <a:gd name="connsiteY17" fmla="*/ 464909 h 466553"/>
                <a:gd name="connsiteX18" fmla="*/ 259867 w 480259"/>
                <a:gd name="connsiteY18" fmla="*/ 466006 h 466553"/>
                <a:gd name="connsiteX19" fmla="*/ 251643 w 480259"/>
                <a:gd name="connsiteY19" fmla="*/ 466554 h 466553"/>
                <a:gd name="connsiteX20" fmla="*/ 241226 w 480259"/>
                <a:gd name="connsiteY20" fmla="*/ 466554 h 466553"/>
                <a:gd name="connsiteX21" fmla="*/ 0 w 480259"/>
                <a:gd name="connsiteY21" fmla="*/ 225327 h 466553"/>
                <a:gd name="connsiteX22" fmla="*/ 0 w 480259"/>
                <a:gd name="connsiteY22" fmla="*/ 216007 h 466553"/>
                <a:gd name="connsiteX23" fmla="*/ 548 w 480259"/>
                <a:gd name="connsiteY23" fmla="*/ 208332 h 466553"/>
                <a:gd name="connsiteX24" fmla="*/ 1096 w 480259"/>
                <a:gd name="connsiteY24" fmla="*/ 204494 h 466553"/>
                <a:gd name="connsiteX25" fmla="*/ 1645 w 480259"/>
                <a:gd name="connsiteY25" fmla="*/ 197367 h 466553"/>
                <a:gd name="connsiteX26" fmla="*/ 1645 w 480259"/>
                <a:gd name="connsiteY26" fmla="*/ 196819 h 466553"/>
                <a:gd name="connsiteX27" fmla="*/ 2741 w 480259"/>
                <a:gd name="connsiteY27" fmla="*/ 188595 h 466553"/>
                <a:gd name="connsiteX28" fmla="*/ 2741 w 480259"/>
                <a:gd name="connsiteY28" fmla="*/ 187499 h 466553"/>
                <a:gd name="connsiteX29" fmla="*/ 4386 w 480259"/>
                <a:gd name="connsiteY29" fmla="*/ 178179 h 466553"/>
                <a:gd name="connsiteX30" fmla="*/ 8772 w 480259"/>
                <a:gd name="connsiteY30" fmla="*/ 160087 h 466553"/>
                <a:gd name="connsiteX31" fmla="*/ 10965 w 480259"/>
                <a:gd name="connsiteY31" fmla="*/ 152960 h 466553"/>
                <a:gd name="connsiteX32" fmla="*/ 14803 w 480259"/>
                <a:gd name="connsiteY32" fmla="*/ 141995 h 466553"/>
                <a:gd name="connsiteX33" fmla="*/ 17544 w 480259"/>
                <a:gd name="connsiteY33" fmla="*/ 134868 h 466553"/>
                <a:gd name="connsiteX34" fmla="*/ 19737 w 480259"/>
                <a:gd name="connsiteY34" fmla="*/ 129933 h 466553"/>
                <a:gd name="connsiteX35" fmla="*/ 21381 w 480259"/>
                <a:gd name="connsiteY35" fmla="*/ 125547 h 466553"/>
                <a:gd name="connsiteX36" fmla="*/ 26864 w 480259"/>
                <a:gd name="connsiteY36" fmla="*/ 114583 h 466553"/>
                <a:gd name="connsiteX37" fmla="*/ 31250 w 480259"/>
                <a:gd name="connsiteY37" fmla="*/ 106359 h 466553"/>
                <a:gd name="connsiteX38" fmla="*/ 35087 w 480259"/>
                <a:gd name="connsiteY38" fmla="*/ 99232 h 466553"/>
                <a:gd name="connsiteX39" fmla="*/ 40022 w 480259"/>
                <a:gd name="connsiteY39" fmla="*/ 91008 h 466553"/>
                <a:gd name="connsiteX40" fmla="*/ 47697 w 480259"/>
                <a:gd name="connsiteY40" fmla="*/ 80043 h 466553"/>
                <a:gd name="connsiteX41" fmla="*/ 50986 w 480259"/>
                <a:gd name="connsiteY41" fmla="*/ 75657 h 466553"/>
                <a:gd name="connsiteX42" fmla="*/ 54824 w 480259"/>
                <a:gd name="connsiteY42" fmla="*/ 71271 h 466553"/>
                <a:gd name="connsiteX43" fmla="*/ 62500 w 480259"/>
                <a:gd name="connsiteY43" fmla="*/ 62500 h 466553"/>
                <a:gd name="connsiteX44" fmla="*/ 70723 w 480259"/>
                <a:gd name="connsiteY44" fmla="*/ 54276 h 466553"/>
                <a:gd name="connsiteX45" fmla="*/ 83333 w 480259"/>
                <a:gd name="connsiteY45" fmla="*/ 42215 h 466553"/>
                <a:gd name="connsiteX46" fmla="*/ 87719 w 480259"/>
                <a:gd name="connsiteY46" fmla="*/ 38377 h 466553"/>
                <a:gd name="connsiteX47" fmla="*/ 92105 w 480259"/>
                <a:gd name="connsiteY47" fmla="*/ 34539 h 466553"/>
                <a:gd name="connsiteX48" fmla="*/ 99780 w 480259"/>
                <a:gd name="connsiteY48" fmla="*/ 29057 h 466553"/>
                <a:gd name="connsiteX49" fmla="*/ 105262 w 480259"/>
                <a:gd name="connsiteY49" fmla="*/ 25219 h 466553"/>
                <a:gd name="connsiteX50" fmla="*/ 126096 w 480259"/>
                <a:gd name="connsiteY50" fmla="*/ 12610 h 466553"/>
                <a:gd name="connsiteX51" fmla="*/ 131030 w 480259"/>
                <a:gd name="connsiteY51" fmla="*/ 9868 h 466553"/>
                <a:gd name="connsiteX52" fmla="*/ 152959 w 480259"/>
                <a:gd name="connsiteY52" fmla="*/ 0 h 466553"/>
                <a:gd name="connsiteX53" fmla="*/ 127740 w 480259"/>
                <a:gd name="connsiteY53" fmla="*/ 21930 h 466553"/>
                <a:gd name="connsiteX54" fmla="*/ 94846 w 480259"/>
                <a:gd name="connsiteY54" fmla="*/ 61403 h 466553"/>
                <a:gd name="connsiteX55" fmla="*/ 84429 w 480259"/>
                <a:gd name="connsiteY55" fmla="*/ 195174 h 466553"/>
                <a:gd name="connsiteX56" fmla="*/ 139253 w 480259"/>
                <a:gd name="connsiteY56" fmla="*/ 241226 h 466553"/>
                <a:gd name="connsiteX57" fmla="*/ 300985 w 480259"/>
                <a:gd name="connsiteY57" fmla="*/ 234648 h 466553"/>
                <a:gd name="connsiteX58" fmla="*/ 279603 w 480259"/>
                <a:gd name="connsiteY58" fmla="*/ 175986 h 466553"/>
                <a:gd name="connsiteX59" fmla="*/ 479163 w 480259"/>
                <a:gd name="connsiteY59" fmla="*/ 252191 h 466553"/>
                <a:gd name="connsiteX60" fmla="*/ 480260 w 480259"/>
                <a:gd name="connsiteY60" fmla="*/ 252740 h 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80259" h="466553">
                  <a:moveTo>
                    <a:pt x="480260" y="252740"/>
                  </a:moveTo>
                  <a:lnTo>
                    <a:pt x="480260" y="252740"/>
                  </a:lnTo>
                  <a:lnTo>
                    <a:pt x="478067" y="258222"/>
                  </a:lnTo>
                  <a:lnTo>
                    <a:pt x="433111" y="370612"/>
                  </a:lnTo>
                  <a:lnTo>
                    <a:pt x="433111" y="370612"/>
                  </a:lnTo>
                  <a:lnTo>
                    <a:pt x="393638" y="466554"/>
                  </a:lnTo>
                  <a:lnTo>
                    <a:pt x="375546" y="425436"/>
                  </a:lnTo>
                  <a:cubicBezTo>
                    <a:pt x="373901" y="426532"/>
                    <a:pt x="372256" y="427629"/>
                    <a:pt x="370612" y="428725"/>
                  </a:cubicBezTo>
                  <a:cubicBezTo>
                    <a:pt x="368967" y="429822"/>
                    <a:pt x="367322" y="430918"/>
                    <a:pt x="365677" y="432015"/>
                  </a:cubicBezTo>
                  <a:cubicBezTo>
                    <a:pt x="352520" y="440238"/>
                    <a:pt x="338265" y="446817"/>
                    <a:pt x="323463" y="452300"/>
                  </a:cubicBezTo>
                  <a:cubicBezTo>
                    <a:pt x="321818" y="452848"/>
                    <a:pt x="319625" y="453396"/>
                    <a:pt x="317980" y="454493"/>
                  </a:cubicBezTo>
                  <a:cubicBezTo>
                    <a:pt x="314143" y="455589"/>
                    <a:pt x="309757" y="457234"/>
                    <a:pt x="305919" y="458330"/>
                  </a:cubicBezTo>
                  <a:cubicBezTo>
                    <a:pt x="304274" y="458879"/>
                    <a:pt x="302630" y="458879"/>
                    <a:pt x="300985" y="459427"/>
                  </a:cubicBezTo>
                  <a:cubicBezTo>
                    <a:pt x="299340" y="459975"/>
                    <a:pt x="297147" y="460523"/>
                    <a:pt x="295502" y="461071"/>
                  </a:cubicBezTo>
                  <a:cubicBezTo>
                    <a:pt x="292761" y="461620"/>
                    <a:pt x="290020" y="462168"/>
                    <a:pt x="287279" y="462716"/>
                  </a:cubicBezTo>
                  <a:cubicBezTo>
                    <a:pt x="287279" y="462716"/>
                    <a:pt x="286731" y="462716"/>
                    <a:pt x="286731" y="462716"/>
                  </a:cubicBezTo>
                  <a:cubicBezTo>
                    <a:pt x="283989" y="463264"/>
                    <a:pt x="281796" y="463813"/>
                    <a:pt x="279055" y="463813"/>
                  </a:cubicBezTo>
                  <a:cubicBezTo>
                    <a:pt x="275766" y="464361"/>
                    <a:pt x="272476" y="464909"/>
                    <a:pt x="268639" y="464909"/>
                  </a:cubicBezTo>
                  <a:cubicBezTo>
                    <a:pt x="265897" y="465457"/>
                    <a:pt x="262608" y="465457"/>
                    <a:pt x="259867" y="466006"/>
                  </a:cubicBezTo>
                  <a:cubicBezTo>
                    <a:pt x="257125" y="466006"/>
                    <a:pt x="254384" y="466554"/>
                    <a:pt x="251643" y="466554"/>
                  </a:cubicBezTo>
                  <a:cubicBezTo>
                    <a:pt x="248354" y="466554"/>
                    <a:pt x="244516" y="466554"/>
                    <a:pt x="241226" y="466554"/>
                  </a:cubicBezTo>
                  <a:cubicBezTo>
                    <a:pt x="108004" y="466554"/>
                    <a:pt x="0" y="358550"/>
                    <a:pt x="0" y="225327"/>
                  </a:cubicBezTo>
                  <a:cubicBezTo>
                    <a:pt x="0" y="222038"/>
                    <a:pt x="0" y="218749"/>
                    <a:pt x="0" y="216007"/>
                  </a:cubicBezTo>
                  <a:cubicBezTo>
                    <a:pt x="0" y="213266"/>
                    <a:pt x="0" y="211073"/>
                    <a:pt x="548" y="208332"/>
                  </a:cubicBezTo>
                  <a:cubicBezTo>
                    <a:pt x="548" y="207235"/>
                    <a:pt x="548" y="205591"/>
                    <a:pt x="1096" y="204494"/>
                  </a:cubicBezTo>
                  <a:cubicBezTo>
                    <a:pt x="1096" y="202301"/>
                    <a:pt x="1645" y="199560"/>
                    <a:pt x="1645" y="197367"/>
                  </a:cubicBezTo>
                  <a:lnTo>
                    <a:pt x="1645" y="196819"/>
                  </a:lnTo>
                  <a:cubicBezTo>
                    <a:pt x="2193" y="194078"/>
                    <a:pt x="2193" y="191336"/>
                    <a:pt x="2741" y="188595"/>
                  </a:cubicBezTo>
                  <a:cubicBezTo>
                    <a:pt x="2741" y="188047"/>
                    <a:pt x="2741" y="188047"/>
                    <a:pt x="2741" y="187499"/>
                  </a:cubicBezTo>
                  <a:cubicBezTo>
                    <a:pt x="3289" y="184209"/>
                    <a:pt x="3838" y="181468"/>
                    <a:pt x="4386" y="178179"/>
                  </a:cubicBezTo>
                  <a:cubicBezTo>
                    <a:pt x="5482" y="172148"/>
                    <a:pt x="7127" y="166117"/>
                    <a:pt x="8772" y="160087"/>
                  </a:cubicBezTo>
                  <a:cubicBezTo>
                    <a:pt x="9320" y="157894"/>
                    <a:pt x="9868" y="155152"/>
                    <a:pt x="10965" y="152960"/>
                  </a:cubicBezTo>
                  <a:cubicBezTo>
                    <a:pt x="12061" y="149122"/>
                    <a:pt x="13158" y="145284"/>
                    <a:pt x="14803" y="141995"/>
                  </a:cubicBezTo>
                  <a:cubicBezTo>
                    <a:pt x="15899" y="139802"/>
                    <a:pt x="16447" y="137060"/>
                    <a:pt x="17544" y="134868"/>
                  </a:cubicBezTo>
                  <a:cubicBezTo>
                    <a:pt x="18092" y="133223"/>
                    <a:pt x="18640" y="131578"/>
                    <a:pt x="19737" y="129933"/>
                  </a:cubicBezTo>
                  <a:cubicBezTo>
                    <a:pt x="20285" y="128289"/>
                    <a:pt x="20833" y="127192"/>
                    <a:pt x="21381" y="125547"/>
                  </a:cubicBezTo>
                  <a:cubicBezTo>
                    <a:pt x="23026" y="121710"/>
                    <a:pt x="24671" y="118420"/>
                    <a:pt x="26864" y="114583"/>
                  </a:cubicBezTo>
                  <a:cubicBezTo>
                    <a:pt x="27960" y="111841"/>
                    <a:pt x="29605" y="109100"/>
                    <a:pt x="31250" y="106359"/>
                  </a:cubicBezTo>
                  <a:cubicBezTo>
                    <a:pt x="32346" y="104166"/>
                    <a:pt x="33991" y="101425"/>
                    <a:pt x="35087" y="99232"/>
                  </a:cubicBezTo>
                  <a:cubicBezTo>
                    <a:pt x="36732" y="96491"/>
                    <a:pt x="38377" y="93749"/>
                    <a:pt x="40022" y="91008"/>
                  </a:cubicBezTo>
                  <a:cubicBezTo>
                    <a:pt x="42215" y="87170"/>
                    <a:pt x="44956" y="83333"/>
                    <a:pt x="47697" y="80043"/>
                  </a:cubicBezTo>
                  <a:cubicBezTo>
                    <a:pt x="48794" y="78399"/>
                    <a:pt x="49890" y="76754"/>
                    <a:pt x="50986" y="75657"/>
                  </a:cubicBezTo>
                  <a:cubicBezTo>
                    <a:pt x="52083" y="74013"/>
                    <a:pt x="53179" y="72368"/>
                    <a:pt x="54824" y="71271"/>
                  </a:cubicBezTo>
                  <a:cubicBezTo>
                    <a:pt x="57017" y="68530"/>
                    <a:pt x="59758" y="65241"/>
                    <a:pt x="62500" y="62500"/>
                  </a:cubicBezTo>
                  <a:cubicBezTo>
                    <a:pt x="65241" y="59758"/>
                    <a:pt x="67982" y="57017"/>
                    <a:pt x="70723" y="54276"/>
                  </a:cubicBezTo>
                  <a:cubicBezTo>
                    <a:pt x="74561" y="50438"/>
                    <a:pt x="78947" y="46052"/>
                    <a:pt x="83333" y="42215"/>
                  </a:cubicBezTo>
                  <a:cubicBezTo>
                    <a:pt x="84978" y="41118"/>
                    <a:pt x="86074" y="39473"/>
                    <a:pt x="87719" y="38377"/>
                  </a:cubicBezTo>
                  <a:cubicBezTo>
                    <a:pt x="89363" y="37280"/>
                    <a:pt x="90460" y="36184"/>
                    <a:pt x="92105" y="34539"/>
                  </a:cubicBezTo>
                  <a:cubicBezTo>
                    <a:pt x="94298" y="32346"/>
                    <a:pt x="97039" y="30702"/>
                    <a:pt x="99780" y="29057"/>
                  </a:cubicBezTo>
                  <a:cubicBezTo>
                    <a:pt x="101425" y="27960"/>
                    <a:pt x="103618" y="26316"/>
                    <a:pt x="105262" y="25219"/>
                  </a:cubicBezTo>
                  <a:cubicBezTo>
                    <a:pt x="111841" y="20285"/>
                    <a:pt x="118968" y="16447"/>
                    <a:pt x="126096" y="12610"/>
                  </a:cubicBezTo>
                  <a:cubicBezTo>
                    <a:pt x="127740" y="11513"/>
                    <a:pt x="129385" y="10965"/>
                    <a:pt x="131030" y="9868"/>
                  </a:cubicBezTo>
                  <a:cubicBezTo>
                    <a:pt x="138157" y="6031"/>
                    <a:pt x="145284" y="2741"/>
                    <a:pt x="152959" y="0"/>
                  </a:cubicBezTo>
                  <a:lnTo>
                    <a:pt x="127740" y="21930"/>
                  </a:lnTo>
                  <a:cubicBezTo>
                    <a:pt x="117324" y="32346"/>
                    <a:pt x="105262" y="45504"/>
                    <a:pt x="94846" y="61403"/>
                  </a:cubicBezTo>
                  <a:cubicBezTo>
                    <a:pt x="70723" y="97039"/>
                    <a:pt x="55372" y="145284"/>
                    <a:pt x="84429" y="195174"/>
                  </a:cubicBezTo>
                  <a:cubicBezTo>
                    <a:pt x="98135" y="218200"/>
                    <a:pt x="117324" y="233003"/>
                    <a:pt x="139253" y="241226"/>
                  </a:cubicBezTo>
                  <a:cubicBezTo>
                    <a:pt x="208880" y="268639"/>
                    <a:pt x="300985" y="234648"/>
                    <a:pt x="300985" y="234648"/>
                  </a:cubicBezTo>
                  <a:lnTo>
                    <a:pt x="279603" y="175986"/>
                  </a:lnTo>
                  <a:lnTo>
                    <a:pt x="479163" y="252191"/>
                  </a:lnTo>
                  <a:lnTo>
                    <a:pt x="480260" y="25274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sp>
          <p:nvSpPr>
            <p:cNvPr id="113" name="Freeform: Shape 112">
              <a:extLst>
                <a:ext uri="{FF2B5EF4-FFF2-40B4-BE49-F238E27FC236}">
                  <a16:creationId xmlns:a16="http://schemas.microsoft.com/office/drawing/2014/main" id="{BA909AC9-20E9-4549-9672-9F7E82458929}"/>
                </a:ext>
              </a:extLst>
            </p:cNvPr>
            <p:cNvSpPr/>
            <p:nvPr/>
          </p:nvSpPr>
          <p:spPr>
            <a:xfrm>
              <a:off x="1678212" y="2112491"/>
              <a:ext cx="302845" cy="279770"/>
            </a:xfrm>
            <a:custGeom>
              <a:avLst/>
              <a:gdLst>
                <a:gd name="connsiteX0" fmla="*/ 230262 w 230261"/>
                <a:gd name="connsiteY0" fmla="*/ 104714 h 212717"/>
                <a:gd name="connsiteX1" fmla="*/ 230262 w 230261"/>
                <a:gd name="connsiteY1" fmla="*/ 212718 h 212717"/>
                <a:gd name="connsiteX2" fmla="*/ 195174 w 230261"/>
                <a:gd name="connsiteY2" fmla="*/ 212718 h 212717"/>
                <a:gd name="connsiteX3" fmla="*/ 195174 w 230261"/>
                <a:gd name="connsiteY3" fmla="*/ 172696 h 212717"/>
                <a:gd name="connsiteX4" fmla="*/ 178179 w 230261"/>
                <a:gd name="connsiteY4" fmla="*/ 189143 h 212717"/>
                <a:gd name="connsiteX5" fmla="*/ 162828 w 230261"/>
                <a:gd name="connsiteY5" fmla="*/ 199012 h 212717"/>
                <a:gd name="connsiteX6" fmla="*/ 110197 w 230261"/>
                <a:gd name="connsiteY6" fmla="*/ 212718 h 212717"/>
                <a:gd name="connsiteX7" fmla="*/ 84429 w 230261"/>
                <a:gd name="connsiteY7" fmla="*/ 209428 h 212717"/>
                <a:gd name="connsiteX8" fmla="*/ 55372 w 230261"/>
                <a:gd name="connsiteY8" fmla="*/ 198464 h 212717"/>
                <a:gd name="connsiteX9" fmla="*/ 14803 w 230261"/>
                <a:gd name="connsiteY9" fmla="*/ 159538 h 212717"/>
                <a:gd name="connsiteX10" fmla="*/ 0 w 230261"/>
                <a:gd name="connsiteY10" fmla="*/ 106359 h 212717"/>
                <a:gd name="connsiteX11" fmla="*/ 20285 w 230261"/>
                <a:gd name="connsiteY11" fmla="*/ 44956 h 212717"/>
                <a:gd name="connsiteX12" fmla="*/ 66886 w 230261"/>
                <a:gd name="connsiteY12" fmla="*/ 8772 h 212717"/>
                <a:gd name="connsiteX13" fmla="*/ 109100 w 230261"/>
                <a:gd name="connsiteY13" fmla="*/ 0 h 212717"/>
                <a:gd name="connsiteX14" fmla="*/ 148025 w 230261"/>
                <a:gd name="connsiteY14" fmla="*/ 7127 h 212717"/>
                <a:gd name="connsiteX15" fmla="*/ 182016 w 230261"/>
                <a:gd name="connsiteY15" fmla="*/ 27412 h 212717"/>
                <a:gd name="connsiteX16" fmla="*/ 207784 w 230261"/>
                <a:gd name="connsiteY16" fmla="*/ 63596 h 212717"/>
                <a:gd name="connsiteX17" fmla="*/ 162828 w 230261"/>
                <a:gd name="connsiteY17" fmla="*/ 63596 h 212717"/>
                <a:gd name="connsiteX18" fmla="*/ 139802 w 230261"/>
                <a:gd name="connsiteY18" fmla="*/ 42763 h 212717"/>
                <a:gd name="connsiteX19" fmla="*/ 108552 w 230261"/>
                <a:gd name="connsiteY19" fmla="*/ 35087 h 212717"/>
                <a:gd name="connsiteX20" fmla="*/ 58114 w 230261"/>
                <a:gd name="connsiteY20" fmla="*/ 55921 h 212717"/>
                <a:gd name="connsiteX21" fmla="*/ 43859 w 230261"/>
                <a:gd name="connsiteY21" fmla="*/ 78947 h 212717"/>
                <a:gd name="connsiteX22" fmla="*/ 38377 w 230261"/>
                <a:gd name="connsiteY22" fmla="*/ 105811 h 212717"/>
                <a:gd name="connsiteX23" fmla="*/ 50987 w 230261"/>
                <a:gd name="connsiteY23" fmla="*/ 145832 h 212717"/>
                <a:gd name="connsiteX24" fmla="*/ 81140 w 230261"/>
                <a:gd name="connsiteY24" fmla="*/ 170503 h 212717"/>
                <a:gd name="connsiteX25" fmla="*/ 110745 w 230261"/>
                <a:gd name="connsiteY25" fmla="*/ 175986 h 212717"/>
                <a:gd name="connsiteX26" fmla="*/ 146381 w 230261"/>
                <a:gd name="connsiteY26" fmla="*/ 166117 h 212717"/>
                <a:gd name="connsiteX27" fmla="*/ 171052 w 230261"/>
                <a:gd name="connsiteY27" fmla="*/ 138705 h 212717"/>
                <a:gd name="connsiteX28" fmla="*/ 171052 w 230261"/>
                <a:gd name="connsiteY28" fmla="*/ 138705 h 212717"/>
                <a:gd name="connsiteX29" fmla="*/ 127740 w 230261"/>
                <a:gd name="connsiteY29" fmla="*/ 138705 h 212717"/>
                <a:gd name="connsiteX30" fmla="*/ 127740 w 230261"/>
                <a:gd name="connsiteY30" fmla="*/ 103618 h 212717"/>
                <a:gd name="connsiteX31" fmla="*/ 230262 w 230261"/>
                <a:gd name="connsiteY31" fmla="*/ 103618 h 21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0261" h="212717">
                  <a:moveTo>
                    <a:pt x="230262" y="104714"/>
                  </a:moveTo>
                  <a:lnTo>
                    <a:pt x="230262" y="212718"/>
                  </a:lnTo>
                  <a:lnTo>
                    <a:pt x="195174" y="212718"/>
                  </a:lnTo>
                  <a:lnTo>
                    <a:pt x="195174" y="172696"/>
                  </a:lnTo>
                  <a:cubicBezTo>
                    <a:pt x="190240" y="178727"/>
                    <a:pt x="184758" y="184209"/>
                    <a:pt x="178179" y="189143"/>
                  </a:cubicBezTo>
                  <a:cubicBezTo>
                    <a:pt x="173244" y="192981"/>
                    <a:pt x="168310" y="195722"/>
                    <a:pt x="162828" y="199012"/>
                  </a:cubicBezTo>
                  <a:cubicBezTo>
                    <a:pt x="145832" y="208332"/>
                    <a:pt x="128289" y="212718"/>
                    <a:pt x="110197" y="212718"/>
                  </a:cubicBezTo>
                  <a:cubicBezTo>
                    <a:pt x="101425" y="212718"/>
                    <a:pt x="92653" y="211621"/>
                    <a:pt x="84429" y="209428"/>
                  </a:cubicBezTo>
                  <a:cubicBezTo>
                    <a:pt x="74561" y="207235"/>
                    <a:pt x="64693" y="203398"/>
                    <a:pt x="55372" y="198464"/>
                  </a:cubicBezTo>
                  <a:cubicBezTo>
                    <a:pt x="38377" y="189143"/>
                    <a:pt x="24671" y="176534"/>
                    <a:pt x="14803" y="159538"/>
                  </a:cubicBezTo>
                  <a:cubicBezTo>
                    <a:pt x="4934" y="143091"/>
                    <a:pt x="0" y="124999"/>
                    <a:pt x="0" y="106359"/>
                  </a:cubicBezTo>
                  <a:cubicBezTo>
                    <a:pt x="0" y="83881"/>
                    <a:pt x="6579" y="63596"/>
                    <a:pt x="20285" y="44956"/>
                  </a:cubicBezTo>
                  <a:cubicBezTo>
                    <a:pt x="32346" y="28509"/>
                    <a:pt x="47697" y="16447"/>
                    <a:pt x="66886" y="8772"/>
                  </a:cubicBezTo>
                  <a:cubicBezTo>
                    <a:pt x="80592" y="3289"/>
                    <a:pt x="94846" y="0"/>
                    <a:pt x="109100" y="0"/>
                  </a:cubicBezTo>
                  <a:cubicBezTo>
                    <a:pt x="122258" y="0"/>
                    <a:pt x="135416" y="2193"/>
                    <a:pt x="148025" y="7127"/>
                  </a:cubicBezTo>
                  <a:cubicBezTo>
                    <a:pt x="160635" y="12061"/>
                    <a:pt x="172148" y="18640"/>
                    <a:pt x="182016" y="27412"/>
                  </a:cubicBezTo>
                  <a:cubicBezTo>
                    <a:pt x="194626" y="38925"/>
                    <a:pt x="203398" y="50986"/>
                    <a:pt x="207784" y="63596"/>
                  </a:cubicBezTo>
                  <a:lnTo>
                    <a:pt x="162828" y="63596"/>
                  </a:lnTo>
                  <a:cubicBezTo>
                    <a:pt x="156797" y="54824"/>
                    <a:pt x="149122" y="47697"/>
                    <a:pt x="139802" y="42763"/>
                  </a:cubicBezTo>
                  <a:cubicBezTo>
                    <a:pt x="129933" y="37829"/>
                    <a:pt x="119517" y="35087"/>
                    <a:pt x="108552" y="35087"/>
                  </a:cubicBezTo>
                  <a:cubicBezTo>
                    <a:pt x="88267" y="35087"/>
                    <a:pt x="71271" y="42215"/>
                    <a:pt x="58114" y="55921"/>
                  </a:cubicBezTo>
                  <a:cubicBezTo>
                    <a:pt x="52083" y="62500"/>
                    <a:pt x="47149" y="70175"/>
                    <a:pt x="43859" y="78947"/>
                  </a:cubicBezTo>
                  <a:cubicBezTo>
                    <a:pt x="40022" y="88267"/>
                    <a:pt x="38377" y="97039"/>
                    <a:pt x="38377" y="105811"/>
                  </a:cubicBezTo>
                  <a:cubicBezTo>
                    <a:pt x="38377" y="120065"/>
                    <a:pt x="42763" y="133223"/>
                    <a:pt x="50987" y="145832"/>
                  </a:cubicBezTo>
                  <a:cubicBezTo>
                    <a:pt x="58662" y="157345"/>
                    <a:pt x="68530" y="165569"/>
                    <a:pt x="81140" y="170503"/>
                  </a:cubicBezTo>
                  <a:cubicBezTo>
                    <a:pt x="89912" y="174341"/>
                    <a:pt x="99780" y="175986"/>
                    <a:pt x="110745" y="175986"/>
                  </a:cubicBezTo>
                  <a:cubicBezTo>
                    <a:pt x="123354" y="175986"/>
                    <a:pt x="135416" y="172696"/>
                    <a:pt x="146381" y="166117"/>
                  </a:cubicBezTo>
                  <a:cubicBezTo>
                    <a:pt x="157346" y="159538"/>
                    <a:pt x="165569" y="150218"/>
                    <a:pt x="171052" y="138705"/>
                  </a:cubicBezTo>
                  <a:cubicBezTo>
                    <a:pt x="171052" y="138705"/>
                    <a:pt x="171052" y="138705"/>
                    <a:pt x="171052" y="138705"/>
                  </a:cubicBezTo>
                  <a:lnTo>
                    <a:pt x="127740" y="138705"/>
                  </a:lnTo>
                  <a:lnTo>
                    <a:pt x="127740" y="103618"/>
                  </a:lnTo>
                  <a:lnTo>
                    <a:pt x="230262" y="103618"/>
                  </a:lnTo>
                  <a:close/>
                </a:path>
              </a:pathLst>
            </a:custGeom>
            <a:solidFill>
              <a:srgbClr val="0060AC"/>
            </a:solidFill>
            <a:ln w="5476" cap="flat">
              <a:noFill/>
              <a:prstDash val="solid"/>
              <a:miter/>
            </a:ln>
          </p:spPr>
          <p:txBody>
            <a:bodyPr rtlCol="0" anchor="ctr"/>
            <a:lstStyle/>
            <a:p>
              <a:endParaRPr lang="en-GB" sz="2115"/>
            </a:p>
          </p:txBody>
        </p:sp>
        <p:sp>
          <p:nvSpPr>
            <p:cNvPr id="114" name="Freeform: Shape 113">
              <a:extLst>
                <a:ext uri="{FF2B5EF4-FFF2-40B4-BE49-F238E27FC236}">
                  <a16:creationId xmlns:a16="http://schemas.microsoft.com/office/drawing/2014/main" id="{EAD6D6CF-5FA9-4E7C-8076-D67B770B2D62}"/>
                </a:ext>
              </a:extLst>
            </p:cNvPr>
            <p:cNvSpPr/>
            <p:nvPr/>
          </p:nvSpPr>
          <p:spPr>
            <a:xfrm>
              <a:off x="1789256" y="2250214"/>
              <a:ext cx="191802" cy="142048"/>
            </a:xfrm>
            <a:custGeom>
              <a:avLst/>
              <a:gdLst>
                <a:gd name="connsiteX0" fmla="*/ 145832 w 145832"/>
                <a:gd name="connsiteY0" fmla="*/ 0 h 108003"/>
                <a:gd name="connsiteX1" fmla="*/ 145832 w 145832"/>
                <a:gd name="connsiteY1" fmla="*/ 108004 h 108003"/>
                <a:gd name="connsiteX2" fmla="*/ 110745 w 145832"/>
                <a:gd name="connsiteY2" fmla="*/ 108004 h 108003"/>
                <a:gd name="connsiteX3" fmla="*/ 110745 w 145832"/>
                <a:gd name="connsiteY3" fmla="*/ 67982 h 108003"/>
                <a:gd name="connsiteX4" fmla="*/ 93749 w 145832"/>
                <a:gd name="connsiteY4" fmla="*/ 84429 h 108003"/>
                <a:gd name="connsiteX5" fmla="*/ 78399 w 145832"/>
                <a:gd name="connsiteY5" fmla="*/ 94298 h 108003"/>
                <a:gd name="connsiteX6" fmla="*/ 25767 w 145832"/>
                <a:gd name="connsiteY6" fmla="*/ 108004 h 108003"/>
                <a:gd name="connsiteX7" fmla="*/ 0 w 145832"/>
                <a:gd name="connsiteY7" fmla="*/ 104714 h 108003"/>
                <a:gd name="connsiteX8" fmla="*/ 62500 w 145832"/>
                <a:gd name="connsiteY8" fmla="*/ 69627 h 108003"/>
                <a:gd name="connsiteX9" fmla="*/ 86074 w 145832"/>
                <a:gd name="connsiteY9" fmla="*/ 35087 h 108003"/>
                <a:gd name="connsiteX10" fmla="*/ 86074 w 145832"/>
                <a:gd name="connsiteY10" fmla="*/ 35087 h 108003"/>
                <a:gd name="connsiteX11" fmla="*/ 42763 w 145832"/>
                <a:gd name="connsiteY11" fmla="*/ 35087 h 108003"/>
                <a:gd name="connsiteX12" fmla="*/ 42763 w 145832"/>
                <a:gd name="connsiteY12" fmla="*/ 0 h 108003"/>
                <a:gd name="connsiteX13" fmla="*/ 145832 w 145832"/>
                <a:gd name="connsiteY13" fmla="*/ 0 h 10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832" h="108003">
                  <a:moveTo>
                    <a:pt x="145832" y="0"/>
                  </a:moveTo>
                  <a:lnTo>
                    <a:pt x="145832" y="108004"/>
                  </a:lnTo>
                  <a:lnTo>
                    <a:pt x="110745" y="108004"/>
                  </a:lnTo>
                  <a:lnTo>
                    <a:pt x="110745" y="67982"/>
                  </a:lnTo>
                  <a:cubicBezTo>
                    <a:pt x="105811" y="74013"/>
                    <a:pt x="100328" y="79495"/>
                    <a:pt x="93749" y="84429"/>
                  </a:cubicBezTo>
                  <a:cubicBezTo>
                    <a:pt x="88815" y="88267"/>
                    <a:pt x="83881" y="91008"/>
                    <a:pt x="78399" y="94298"/>
                  </a:cubicBezTo>
                  <a:cubicBezTo>
                    <a:pt x="61403" y="103618"/>
                    <a:pt x="43859" y="108004"/>
                    <a:pt x="25767" y="108004"/>
                  </a:cubicBezTo>
                  <a:cubicBezTo>
                    <a:pt x="16995" y="108004"/>
                    <a:pt x="8224" y="106907"/>
                    <a:pt x="0" y="104714"/>
                  </a:cubicBezTo>
                  <a:cubicBezTo>
                    <a:pt x="24123" y="98684"/>
                    <a:pt x="42215" y="92653"/>
                    <a:pt x="62500" y="69627"/>
                  </a:cubicBezTo>
                  <a:cubicBezTo>
                    <a:pt x="81688" y="48245"/>
                    <a:pt x="85526" y="36732"/>
                    <a:pt x="86074" y="35087"/>
                  </a:cubicBezTo>
                  <a:cubicBezTo>
                    <a:pt x="86074" y="35087"/>
                    <a:pt x="86074" y="35087"/>
                    <a:pt x="86074" y="35087"/>
                  </a:cubicBezTo>
                  <a:lnTo>
                    <a:pt x="42763" y="35087"/>
                  </a:lnTo>
                  <a:lnTo>
                    <a:pt x="42763" y="0"/>
                  </a:lnTo>
                  <a:lnTo>
                    <a:pt x="145832" y="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grpSp>
          <p:nvGrpSpPr>
            <p:cNvPr id="115" name="Graphic 4">
              <a:extLst>
                <a:ext uri="{FF2B5EF4-FFF2-40B4-BE49-F238E27FC236}">
                  <a16:creationId xmlns:a16="http://schemas.microsoft.com/office/drawing/2014/main" id="{C4859D9F-FFD3-43FB-8684-139362ED47D1}"/>
                </a:ext>
              </a:extLst>
            </p:cNvPr>
            <p:cNvGrpSpPr/>
            <p:nvPr/>
          </p:nvGrpSpPr>
          <p:grpSpPr>
            <a:xfrm>
              <a:off x="1343640" y="2442016"/>
              <a:ext cx="1437074" cy="103111"/>
              <a:chOff x="-2390475" y="2457477"/>
              <a:chExt cx="1092646" cy="78398"/>
            </a:xfrm>
            <a:solidFill>
              <a:srgbClr val="F6F7F8"/>
            </a:solidFill>
          </p:grpSpPr>
          <p:sp>
            <p:nvSpPr>
              <p:cNvPr id="116" name="Freeform: Shape 115">
                <a:extLst>
                  <a:ext uri="{FF2B5EF4-FFF2-40B4-BE49-F238E27FC236}">
                    <a16:creationId xmlns:a16="http://schemas.microsoft.com/office/drawing/2014/main" id="{C4C2EF49-B2EA-40CD-8D4D-86187E411402}"/>
                  </a:ext>
                </a:extLst>
              </p:cNvPr>
              <p:cNvSpPr/>
              <p:nvPr/>
            </p:nvSpPr>
            <p:spPr>
              <a:xfrm>
                <a:off x="-2390475" y="2458025"/>
                <a:ext cx="46052" cy="63596"/>
              </a:xfrm>
              <a:custGeom>
                <a:avLst/>
                <a:gdLst>
                  <a:gd name="connsiteX0" fmla="*/ 0 w 46052"/>
                  <a:gd name="connsiteY0" fmla="*/ 0 h 63596"/>
                  <a:gd name="connsiteX1" fmla="*/ 19188 w 46052"/>
                  <a:gd name="connsiteY1" fmla="*/ 0 h 63596"/>
                  <a:gd name="connsiteX2" fmla="*/ 37829 w 46052"/>
                  <a:gd name="connsiteY2" fmla="*/ 4934 h 63596"/>
                  <a:gd name="connsiteX3" fmla="*/ 43311 w 46052"/>
                  <a:gd name="connsiteY3" fmla="*/ 15899 h 63596"/>
                  <a:gd name="connsiteX4" fmla="*/ 43311 w 46052"/>
                  <a:gd name="connsiteY4" fmla="*/ 15899 h 63596"/>
                  <a:gd name="connsiteX5" fmla="*/ 28509 w 46052"/>
                  <a:gd name="connsiteY5" fmla="*/ 31250 h 63596"/>
                  <a:gd name="connsiteX6" fmla="*/ 46052 w 46052"/>
                  <a:gd name="connsiteY6" fmla="*/ 46601 h 63596"/>
                  <a:gd name="connsiteX7" fmla="*/ 46052 w 46052"/>
                  <a:gd name="connsiteY7" fmla="*/ 46601 h 63596"/>
                  <a:gd name="connsiteX8" fmla="*/ 18640 w 46052"/>
                  <a:gd name="connsiteY8" fmla="*/ 63596 h 63596"/>
                  <a:gd name="connsiteX9" fmla="*/ 548 w 46052"/>
                  <a:gd name="connsiteY9" fmla="*/ 63596 h 63596"/>
                  <a:gd name="connsiteX10" fmla="*/ 548 w 46052"/>
                  <a:gd name="connsiteY10" fmla="*/ 0 h 63596"/>
                  <a:gd name="connsiteX11" fmla="*/ 37829 w 46052"/>
                  <a:gd name="connsiteY11" fmla="*/ 16447 h 63596"/>
                  <a:gd name="connsiteX12" fmla="*/ 19188 w 46052"/>
                  <a:gd name="connsiteY12" fmla="*/ 3838 h 63596"/>
                  <a:gd name="connsiteX13" fmla="*/ 6031 w 46052"/>
                  <a:gd name="connsiteY13" fmla="*/ 3838 h 63596"/>
                  <a:gd name="connsiteX14" fmla="*/ 6031 w 46052"/>
                  <a:gd name="connsiteY14" fmla="*/ 30153 h 63596"/>
                  <a:gd name="connsiteX15" fmla="*/ 18092 w 46052"/>
                  <a:gd name="connsiteY15" fmla="*/ 30153 h 63596"/>
                  <a:gd name="connsiteX16" fmla="*/ 37829 w 46052"/>
                  <a:gd name="connsiteY16" fmla="*/ 16447 h 63596"/>
                  <a:gd name="connsiteX17" fmla="*/ 37829 w 46052"/>
                  <a:gd name="connsiteY17" fmla="*/ 16447 h 63596"/>
                  <a:gd name="connsiteX18" fmla="*/ 18092 w 46052"/>
                  <a:gd name="connsiteY18" fmla="*/ 33991 h 63596"/>
                  <a:gd name="connsiteX19" fmla="*/ 5482 w 46052"/>
                  <a:gd name="connsiteY19" fmla="*/ 33991 h 63596"/>
                  <a:gd name="connsiteX20" fmla="*/ 5482 w 46052"/>
                  <a:gd name="connsiteY20" fmla="*/ 60855 h 63596"/>
                  <a:gd name="connsiteX21" fmla="*/ 18092 w 46052"/>
                  <a:gd name="connsiteY21" fmla="*/ 60855 h 63596"/>
                  <a:gd name="connsiteX22" fmla="*/ 39473 w 46052"/>
                  <a:gd name="connsiteY22" fmla="*/ 47697 h 63596"/>
                  <a:gd name="connsiteX23" fmla="*/ 39473 w 46052"/>
                  <a:gd name="connsiteY23" fmla="*/ 47697 h 63596"/>
                  <a:gd name="connsiteX24" fmla="*/ 18092 w 46052"/>
                  <a:gd name="connsiteY24" fmla="*/ 33991 h 6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052" h="63596">
                    <a:moveTo>
                      <a:pt x="0" y="0"/>
                    </a:moveTo>
                    <a:lnTo>
                      <a:pt x="19188" y="0"/>
                    </a:lnTo>
                    <a:cubicBezTo>
                      <a:pt x="26864" y="0"/>
                      <a:pt x="33443" y="1645"/>
                      <a:pt x="37829" y="4934"/>
                    </a:cubicBezTo>
                    <a:cubicBezTo>
                      <a:pt x="41118" y="7675"/>
                      <a:pt x="43311" y="11513"/>
                      <a:pt x="43311" y="15899"/>
                    </a:cubicBezTo>
                    <a:lnTo>
                      <a:pt x="43311" y="15899"/>
                    </a:lnTo>
                    <a:cubicBezTo>
                      <a:pt x="43311" y="25219"/>
                      <a:pt x="36184" y="29605"/>
                      <a:pt x="28509" y="31250"/>
                    </a:cubicBezTo>
                    <a:cubicBezTo>
                      <a:pt x="38377" y="32895"/>
                      <a:pt x="46052" y="37829"/>
                      <a:pt x="46052" y="46601"/>
                    </a:cubicBezTo>
                    <a:lnTo>
                      <a:pt x="46052" y="46601"/>
                    </a:lnTo>
                    <a:cubicBezTo>
                      <a:pt x="46052" y="57565"/>
                      <a:pt x="35087" y="63596"/>
                      <a:pt x="18640" y="63596"/>
                    </a:cubicBezTo>
                    <a:lnTo>
                      <a:pt x="548" y="63596"/>
                    </a:lnTo>
                    <a:lnTo>
                      <a:pt x="548" y="0"/>
                    </a:lnTo>
                    <a:close/>
                    <a:moveTo>
                      <a:pt x="37829" y="16447"/>
                    </a:moveTo>
                    <a:cubicBezTo>
                      <a:pt x="37829" y="8772"/>
                      <a:pt x="30702" y="3838"/>
                      <a:pt x="19188" y="3838"/>
                    </a:cubicBezTo>
                    <a:lnTo>
                      <a:pt x="6031" y="3838"/>
                    </a:lnTo>
                    <a:lnTo>
                      <a:pt x="6031" y="30153"/>
                    </a:lnTo>
                    <a:lnTo>
                      <a:pt x="18092" y="30153"/>
                    </a:lnTo>
                    <a:cubicBezTo>
                      <a:pt x="30153" y="30153"/>
                      <a:pt x="37829" y="25219"/>
                      <a:pt x="37829" y="16447"/>
                    </a:cubicBezTo>
                    <a:lnTo>
                      <a:pt x="37829" y="16447"/>
                    </a:lnTo>
                    <a:close/>
                    <a:moveTo>
                      <a:pt x="18092" y="33991"/>
                    </a:moveTo>
                    <a:lnTo>
                      <a:pt x="5482" y="33991"/>
                    </a:lnTo>
                    <a:lnTo>
                      <a:pt x="5482" y="60855"/>
                    </a:lnTo>
                    <a:lnTo>
                      <a:pt x="18092" y="60855"/>
                    </a:lnTo>
                    <a:cubicBezTo>
                      <a:pt x="31250" y="60855"/>
                      <a:pt x="39473" y="55921"/>
                      <a:pt x="39473" y="47697"/>
                    </a:cubicBezTo>
                    <a:lnTo>
                      <a:pt x="39473" y="47697"/>
                    </a:lnTo>
                    <a:cubicBezTo>
                      <a:pt x="40022" y="38925"/>
                      <a:pt x="32346" y="33991"/>
                      <a:pt x="18092" y="33991"/>
                    </a:cubicBezTo>
                    <a:close/>
                  </a:path>
                </a:pathLst>
              </a:custGeom>
              <a:grpFill/>
              <a:ln w="5476" cap="flat">
                <a:noFill/>
                <a:prstDash val="solid"/>
                <a:miter/>
              </a:ln>
            </p:spPr>
            <p:txBody>
              <a:bodyPr rtlCol="0" anchor="ctr"/>
              <a:lstStyle/>
              <a:p>
                <a:endParaRPr lang="en-GB" sz="2115"/>
              </a:p>
            </p:txBody>
          </p:sp>
          <p:sp>
            <p:nvSpPr>
              <p:cNvPr id="117" name="Freeform: Shape 116">
                <a:extLst>
                  <a:ext uri="{FF2B5EF4-FFF2-40B4-BE49-F238E27FC236}">
                    <a16:creationId xmlns:a16="http://schemas.microsoft.com/office/drawing/2014/main" id="{FF5512FF-848E-4854-A3F0-9B32269CDC50}"/>
                  </a:ext>
                </a:extLst>
              </p:cNvPr>
              <p:cNvSpPr/>
              <p:nvPr/>
            </p:nvSpPr>
            <p:spPr>
              <a:xfrm>
                <a:off x="-233729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6579" y="49342"/>
                      <a:pt x="0" y="43859"/>
                      <a:pt x="0" y="33443"/>
                    </a:cubicBezTo>
                    <a:close/>
                  </a:path>
                </a:pathLst>
              </a:custGeom>
              <a:grpFill/>
              <a:ln w="5476" cap="flat">
                <a:noFill/>
                <a:prstDash val="solid"/>
                <a:miter/>
              </a:ln>
            </p:spPr>
            <p:txBody>
              <a:bodyPr rtlCol="0" anchor="ctr"/>
              <a:lstStyle/>
              <a:p>
                <a:endParaRPr lang="en-GB" sz="2115"/>
              </a:p>
            </p:txBody>
          </p:sp>
          <p:sp>
            <p:nvSpPr>
              <p:cNvPr id="118" name="Freeform: Shape 117">
                <a:extLst>
                  <a:ext uri="{FF2B5EF4-FFF2-40B4-BE49-F238E27FC236}">
                    <a16:creationId xmlns:a16="http://schemas.microsoft.com/office/drawing/2014/main" id="{432274B2-3170-45C5-9D6E-E16252C5AE15}"/>
                  </a:ext>
                </a:extLst>
              </p:cNvPr>
              <p:cNvSpPr/>
              <p:nvPr/>
            </p:nvSpPr>
            <p:spPr>
              <a:xfrm>
                <a:off x="-2295081"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2 w 36732"/>
                  <a:gd name="connsiteY3" fmla="*/ 36732 h 49341"/>
                  <a:gd name="connsiteX4" fmla="*/ 30702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2" y="42215"/>
                      <a:pt x="30702" y="36732"/>
                    </a:cubicBezTo>
                    <a:lnTo>
                      <a:pt x="30702" y="36732"/>
                    </a:lnTo>
                    <a:cubicBezTo>
                      <a:pt x="30702"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119" name="Freeform: Shape 118">
                <a:extLst>
                  <a:ext uri="{FF2B5EF4-FFF2-40B4-BE49-F238E27FC236}">
                    <a16:creationId xmlns:a16="http://schemas.microsoft.com/office/drawing/2014/main" id="{30DE89D7-CAE4-49E9-A0E5-1F548ADAACC5}"/>
                  </a:ext>
                </a:extLst>
              </p:cNvPr>
              <p:cNvSpPr/>
              <p:nvPr/>
            </p:nvSpPr>
            <p:spPr>
              <a:xfrm>
                <a:off x="-2251770" y="2457477"/>
                <a:ext cx="6030" cy="65789"/>
              </a:xfrm>
              <a:custGeom>
                <a:avLst/>
                <a:gdLst>
                  <a:gd name="connsiteX0" fmla="*/ 0 w 6030"/>
                  <a:gd name="connsiteY0" fmla="*/ 0 h 65789"/>
                  <a:gd name="connsiteX1" fmla="*/ 6031 w 6030"/>
                  <a:gd name="connsiteY1" fmla="*/ 0 h 65789"/>
                  <a:gd name="connsiteX2" fmla="*/ 6031 w 6030"/>
                  <a:gd name="connsiteY2" fmla="*/ 6579 h 65789"/>
                  <a:gd name="connsiteX3" fmla="*/ 0 w 6030"/>
                  <a:gd name="connsiteY3" fmla="*/ 6579 h 65789"/>
                  <a:gd name="connsiteX4" fmla="*/ 0 w 6030"/>
                  <a:gd name="connsiteY4" fmla="*/ 0 h 65789"/>
                  <a:gd name="connsiteX5" fmla="*/ 548 w 6030"/>
                  <a:gd name="connsiteY5" fmla="*/ 17544 h 65789"/>
                  <a:gd name="connsiteX6" fmla="*/ 6031 w 6030"/>
                  <a:gd name="connsiteY6" fmla="*/ 17544 h 65789"/>
                  <a:gd name="connsiteX7" fmla="*/ 6031 w 6030"/>
                  <a:gd name="connsiteY7" fmla="*/ 65789 h 65789"/>
                  <a:gd name="connsiteX8" fmla="*/ 548 w 6030"/>
                  <a:gd name="connsiteY8" fmla="*/ 65789 h 65789"/>
                  <a:gd name="connsiteX9" fmla="*/ 548 w 6030"/>
                  <a:gd name="connsiteY9" fmla="*/ 17544 h 65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0" h="65789">
                    <a:moveTo>
                      <a:pt x="0" y="0"/>
                    </a:moveTo>
                    <a:lnTo>
                      <a:pt x="6031" y="0"/>
                    </a:lnTo>
                    <a:lnTo>
                      <a:pt x="6031" y="6579"/>
                    </a:lnTo>
                    <a:lnTo>
                      <a:pt x="0" y="6579"/>
                    </a:lnTo>
                    <a:lnTo>
                      <a:pt x="0" y="0"/>
                    </a:lnTo>
                    <a:close/>
                    <a:moveTo>
                      <a:pt x="548" y="17544"/>
                    </a:moveTo>
                    <a:lnTo>
                      <a:pt x="6031" y="17544"/>
                    </a:lnTo>
                    <a:lnTo>
                      <a:pt x="6031" y="65789"/>
                    </a:lnTo>
                    <a:lnTo>
                      <a:pt x="548" y="65789"/>
                    </a:lnTo>
                    <a:lnTo>
                      <a:pt x="548" y="17544"/>
                    </a:lnTo>
                    <a:close/>
                  </a:path>
                </a:pathLst>
              </a:custGeom>
              <a:grpFill/>
              <a:ln w="5476" cap="flat">
                <a:noFill/>
                <a:prstDash val="solid"/>
                <a:miter/>
              </a:ln>
            </p:spPr>
            <p:txBody>
              <a:bodyPr rtlCol="0" anchor="ctr"/>
              <a:lstStyle/>
              <a:p>
                <a:endParaRPr lang="en-GB" sz="2115"/>
              </a:p>
            </p:txBody>
          </p:sp>
          <p:sp>
            <p:nvSpPr>
              <p:cNvPr id="120" name="Freeform: Shape 119">
                <a:extLst>
                  <a:ext uri="{FF2B5EF4-FFF2-40B4-BE49-F238E27FC236}">
                    <a16:creationId xmlns:a16="http://schemas.microsoft.com/office/drawing/2014/main" id="{8E48E25B-266F-499E-A770-0B9D973F67EE}"/>
                  </a:ext>
                </a:extLst>
              </p:cNvPr>
              <p:cNvSpPr/>
              <p:nvPr/>
            </p:nvSpPr>
            <p:spPr>
              <a:xfrm>
                <a:off x="-223532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121" name="Freeform: Shape 120">
                <a:extLst>
                  <a:ext uri="{FF2B5EF4-FFF2-40B4-BE49-F238E27FC236}">
                    <a16:creationId xmlns:a16="http://schemas.microsoft.com/office/drawing/2014/main" id="{1ADC7003-C61F-415E-8B7E-A48F570B7672}"/>
                  </a:ext>
                </a:extLst>
              </p:cNvPr>
              <p:cNvSpPr/>
              <p:nvPr/>
            </p:nvSpPr>
            <p:spPr>
              <a:xfrm>
                <a:off x="-2189270"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8 w 40569"/>
                  <a:gd name="connsiteY11" fmla="*/ 22478 h 50438"/>
                  <a:gd name="connsiteX12" fmla="*/ 20285 w 40569"/>
                  <a:gd name="connsiteY12" fmla="*/ 3289 h 50438"/>
                  <a:gd name="connsiteX13" fmla="*/ 4934 w 40569"/>
                  <a:gd name="connsiteY13" fmla="*/ 22478 h 50438"/>
                  <a:gd name="connsiteX14" fmla="*/ 35088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8" y="22478"/>
                    </a:moveTo>
                    <a:cubicBezTo>
                      <a:pt x="35088" y="12061"/>
                      <a:pt x="29605" y="3289"/>
                      <a:pt x="20285" y="3289"/>
                    </a:cubicBezTo>
                    <a:cubicBezTo>
                      <a:pt x="12061" y="3289"/>
                      <a:pt x="5482" y="10417"/>
                      <a:pt x="4934" y="22478"/>
                    </a:cubicBezTo>
                    <a:lnTo>
                      <a:pt x="35088" y="22478"/>
                    </a:lnTo>
                    <a:close/>
                  </a:path>
                </a:pathLst>
              </a:custGeom>
              <a:grpFill/>
              <a:ln w="5476" cap="flat">
                <a:noFill/>
                <a:prstDash val="solid"/>
                <a:miter/>
              </a:ln>
            </p:spPr>
            <p:txBody>
              <a:bodyPr rtlCol="0" anchor="ctr"/>
              <a:lstStyle/>
              <a:p>
                <a:endParaRPr lang="en-GB" sz="2115"/>
              </a:p>
            </p:txBody>
          </p:sp>
          <p:sp>
            <p:nvSpPr>
              <p:cNvPr id="122" name="Freeform: Shape 121">
                <a:extLst>
                  <a:ext uri="{FF2B5EF4-FFF2-40B4-BE49-F238E27FC236}">
                    <a16:creationId xmlns:a16="http://schemas.microsoft.com/office/drawing/2014/main" id="{89D962ED-DAAC-46F1-934F-75AC4111EFE9}"/>
                  </a:ext>
                </a:extLst>
              </p:cNvPr>
              <p:cNvSpPr/>
              <p:nvPr/>
            </p:nvSpPr>
            <p:spPr>
              <a:xfrm>
                <a:off x="-2147604"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5482" y="47149"/>
                      <a:pt x="0" y="42763"/>
                    </a:cubicBezTo>
                    <a:close/>
                  </a:path>
                </a:pathLst>
              </a:custGeom>
              <a:grpFill/>
              <a:ln w="5476" cap="flat">
                <a:noFill/>
                <a:prstDash val="solid"/>
                <a:miter/>
              </a:ln>
            </p:spPr>
            <p:txBody>
              <a:bodyPr rtlCol="0" anchor="ctr"/>
              <a:lstStyle/>
              <a:p>
                <a:endParaRPr lang="en-GB" sz="2115"/>
              </a:p>
            </p:txBody>
          </p:sp>
          <p:sp>
            <p:nvSpPr>
              <p:cNvPr id="123" name="Freeform: Shape 122">
                <a:extLst>
                  <a:ext uri="{FF2B5EF4-FFF2-40B4-BE49-F238E27FC236}">
                    <a16:creationId xmlns:a16="http://schemas.microsoft.com/office/drawing/2014/main" id="{A0CB93F6-24AC-430D-BA4D-2D85B5DFFC46}"/>
                  </a:ext>
                </a:extLst>
              </p:cNvPr>
              <p:cNvSpPr/>
              <p:nvPr/>
            </p:nvSpPr>
            <p:spPr>
              <a:xfrm>
                <a:off x="-2111968"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124" name="Freeform: Shape 123">
                <a:extLst>
                  <a:ext uri="{FF2B5EF4-FFF2-40B4-BE49-F238E27FC236}">
                    <a16:creationId xmlns:a16="http://schemas.microsoft.com/office/drawing/2014/main" id="{2AAD8798-F4B8-45C5-8940-C0B472DDB2BA}"/>
                  </a:ext>
                </a:extLst>
              </p:cNvPr>
              <p:cNvSpPr/>
              <p:nvPr/>
            </p:nvSpPr>
            <p:spPr>
              <a:xfrm>
                <a:off x="-2047824" y="2458025"/>
                <a:ext cx="5482" cy="64692"/>
              </a:xfrm>
              <a:custGeom>
                <a:avLst/>
                <a:gdLst>
                  <a:gd name="connsiteX0" fmla="*/ 0 w 5482"/>
                  <a:gd name="connsiteY0" fmla="*/ 0 h 64692"/>
                  <a:gd name="connsiteX1" fmla="*/ 5482 w 5482"/>
                  <a:gd name="connsiteY1" fmla="*/ 0 h 64692"/>
                  <a:gd name="connsiteX2" fmla="*/ 5482 w 5482"/>
                  <a:gd name="connsiteY2" fmla="*/ 64693 h 64692"/>
                  <a:gd name="connsiteX3" fmla="*/ 0 w 5482"/>
                  <a:gd name="connsiteY3" fmla="*/ 64693 h 64692"/>
                  <a:gd name="connsiteX4" fmla="*/ 0 w 5482"/>
                  <a:gd name="connsiteY4" fmla="*/ 0 h 64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2" h="64692">
                    <a:moveTo>
                      <a:pt x="0" y="0"/>
                    </a:moveTo>
                    <a:lnTo>
                      <a:pt x="5482" y="0"/>
                    </a:lnTo>
                    <a:lnTo>
                      <a:pt x="5482" y="64693"/>
                    </a:lnTo>
                    <a:lnTo>
                      <a:pt x="0" y="64693"/>
                    </a:lnTo>
                    <a:lnTo>
                      <a:pt x="0" y="0"/>
                    </a:lnTo>
                    <a:close/>
                  </a:path>
                </a:pathLst>
              </a:custGeom>
              <a:grpFill/>
              <a:ln w="5476" cap="flat">
                <a:noFill/>
                <a:prstDash val="solid"/>
                <a:miter/>
              </a:ln>
            </p:spPr>
            <p:txBody>
              <a:bodyPr rtlCol="0" anchor="ctr"/>
              <a:lstStyle/>
              <a:p>
                <a:endParaRPr lang="en-GB" sz="2115"/>
              </a:p>
            </p:txBody>
          </p:sp>
          <p:sp>
            <p:nvSpPr>
              <p:cNvPr id="125" name="Freeform: Shape 124">
                <a:extLst>
                  <a:ext uri="{FF2B5EF4-FFF2-40B4-BE49-F238E27FC236}">
                    <a16:creationId xmlns:a16="http://schemas.microsoft.com/office/drawing/2014/main" id="{1CFB5487-8F2D-45D3-9ABD-23B83F61B1F0}"/>
                  </a:ext>
                </a:extLst>
              </p:cNvPr>
              <p:cNvSpPr/>
              <p:nvPr/>
            </p:nvSpPr>
            <p:spPr>
              <a:xfrm>
                <a:off x="-2029732"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126" name="Freeform: Shape 125">
                <a:extLst>
                  <a:ext uri="{FF2B5EF4-FFF2-40B4-BE49-F238E27FC236}">
                    <a16:creationId xmlns:a16="http://schemas.microsoft.com/office/drawing/2014/main" id="{5B536F69-76EC-4A7A-8DC3-7DFD1B732C03}"/>
                  </a:ext>
                </a:extLst>
              </p:cNvPr>
              <p:cNvSpPr/>
              <p:nvPr/>
            </p:nvSpPr>
            <p:spPr>
              <a:xfrm>
                <a:off x="-195133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sp>
            <p:nvSpPr>
              <p:cNvPr id="127" name="Freeform: Shape 126">
                <a:extLst>
                  <a:ext uri="{FF2B5EF4-FFF2-40B4-BE49-F238E27FC236}">
                    <a16:creationId xmlns:a16="http://schemas.microsoft.com/office/drawing/2014/main" id="{429747B6-AEE2-426F-BFEF-62AF5B79392A}"/>
                  </a:ext>
                </a:extLst>
              </p:cNvPr>
              <p:cNvSpPr/>
              <p:nvPr/>
            </p:nvSpPr>
            <p:spPr>
              <a:xfrm>
                <a:off x="-1901443" y="2474426"/>
                <a:ext cx="24670" cy="48291"/>
              </a:xfrm>
              <a:custGeom>
                <a:avLst/>
                <a:gdLst>
                  <a:gd name="connsiteX0" fmla="*/ 548 w 24670"/>
                  <a:gd name="connsiteY0" fmla="*/ 595 h 48291"/>
                  <a:gd name="connsiteX1" fmla="*/ 6031 w 24670"/>
                  <a:gd name="connsiteY1" fmla="*/ 595 h 48291"/>
                  <a:gd name="connsiteX2" fmla="*/ 6031 w 24670"/>
                  <a:gd name="connsiteY2" fmla="*/ 9367 h 48291"/>
                  <a:gd name="connsiteX3" fmla="*/ 24671 w 24670"/>
                  <a:gd name="connsiteY3" fmla="*/ 46 h 48291"/>
                  <a:gd name="connsiteX4" fmla="*/ 24671 w 24670"/>
                  <a:gd name="connsiteY4" fmla="*/ 4432 h 48291"/>
                  <a:gd name="connsiteX5" fmla="*/ 23574 w 24670"/>
                  <a:gd name="connsiteY5" fmla="*/ 4432 h 48291"/>
                  <a:gd name="connsiteX6" fmla="*/ 5482 w 24670"/>
                  <a:gd name="connsiteY6" fmla="*/ 19783 h 48291"/>
                  <a:gd name="connsiteX7" fmla="*/ 5482 w 24670"/>
                  <a:gd name="connsiteY7" fmla="*/ 48292 h 48291"/>
                  <a:gd name="connsiteX8" fmla="*/ 0 w 24670"/>
                  <a:gd name="connsiteY8" fmla="*/ 48292 h 48291"/>
                  <a:gd name="connsiteX9" fmla="*/ 0 w 24670"/>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70" h="48291">
                    <a:moveTo>
                      <a:pt x="548" y="595"/>
                    </a:moveTo>
                    <a:lnTo>
                      <a:pt x="6031" y="595"/>
                    </a:lnTo>
                    <a:lnTo>
                      <a:pt x="6031" y="9367"/>
                    </a:lnTo>
                    <a:cubicBezTo>
                      <a:pt x="8772" y="3884"/>
                      <a:pt x="15351" y="-502"/>
                      <a:pt x="24671" y="46"/>
                    </a:cubicBezTo>
                    <a:lnTo>
                      <a:pt x="24671"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128" name="Freeform: Shape 127">
                <a:extLst>
                  <a:ext uri="{FF2B5EF4-FFF2-40B4-BE49-F238E27FC236}">
                    <a16:creationId xmlns:a16="http://schemas.microsoft.com/office/drawing/2014/main" id="{08753552-2A79-4253-B471-3E47EC105BAA}"/>
                  </a:ext>
                </a:extLst>
              </p:cNvPr>
              <p:cNvSpPr/>
              <p:nvPr/>
            </p:nvSpPr>
            <p:spPr>
              <a:xfrm>
                <a:off x="-1877320"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7829 w 43859"/>
                  <a:gd name="connsiteY7" fmla="*/ 25219 h 49890"/>
                  <a:gd name="connsiteX8" fmla="*/ 37829 w 43859"/>
                  <a:gd name="connsiteY8" fmla="*/ 24671 h 49890"/>
                  <a:gd name="connsiteX9" fmla="*/ 21381 w 43859"/>
                  <a:gd name="connsiteY9" fmla="*/ 3838 h 49890"/>
                  <a:gd name="connsiteX10" fmla="*/ 4934 w 43859"/>
                  <a:gd name="connsiteY10" fmla="*/ 24671 h 49890"/>
                  <a:gd name="connsiteX11" fmla="*/ 4934 w 43859"/>
                  <a:gd name="connsiteY11" fmla="*/ 25219 h 49890"/>
                  <a:gd name="connsiteX12" fmla="*/ 21381 w 43859"/>
                  <a:gd name="connsiteY12" fmla="*/ 46052 h 49890"/>
                  <a:gd name="connsiteX13" fmla="*/ 37829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7829" y="25219"/>
                    </a:moveTo>
                    <a:lnTo>
                      <a:pt x="37829" y="24671"/>
                    </a:lnTo>
                    <a:cubicBezTo>
                      <a:pt x="37829" y="12610"/>
                      <a:pt x="30153" y="3838"/>
                      <a:pt x="21381" y="3838"/>
                    </a:cubicBezTo>
                    <a:cubicBezTo>
                      <a:pt x="12609" y="3838"/>
                      <a:pt x="4934" y="12061"/>
                      <a:pt x="4934" y="24671"/>
                    </a:cubicBezTo>
                    <a:lnTo>
                      <a:pt x="4934" y="25219"/>
                    </a:lnTo>
                    <a:cubicBezTo>
                      <a:pt x="4934" y="37829"/>
                      <a:pt x="12609" y="46052"/>
                      <a:pt x="21381" y="46052"/>
                    </a:cubicBezTo>
                    <a:cubicBezTo>
                      <a:pt x="30153" y="46052"/>
                      <a:pt x="37829" y="37280"/>
                      <a:pt x="37829" y="25219"/>
                    </a:cubicBezTo>
                    <a:close/>
                  </a:path>
                </a:pathLst>
              </a:custGeom>
              <a:grpFill/>
              <a:ln w="5476" cap="flat">
                <a:noFill/>
                <a:prstDash val="solid"/>
                <a:miter/>
              </a:ln>
            </p:spPr>
            <p:txBody>
              <a:bodyPr rtlCol="0" anchor="ctr"/>
              <a:lstStyle/>
              <a:p>
                <a:endParaRPr lang="en-GB" sz="2115"/>
              </a:p>
            </p:txBody>
          </p:sp>
          <p:sp>
            <p:nvSpPr>
              <p:cNvPr id="129" name="Freeform: Shape 128">
                <a:extLst>
                  <a:ext uri="{FF2B5EF4-FFF2-40B4-BE49-F238E27FC236}">
                    <a16:creationId xmlns:a16="http://schemas.microsoft.com/office/drawing/2014/main" id="{A514FD15-3A99-4A75-90A6-2B729C5F44AC}"/>
                  </a:ext>
                </a:extLst>
              </p:cNvPr>
              <p:cNvSpPr/>
              <p:nvPr/>
            </p:nvSpPr>
            <p:spPr>
              <a:xfrm>
                <a:off x="-1832913" y="2475020"/>
                <a:ext cx="42214" cy="48245"/>
              </a:xfrm>
              <a:custGeom>
                <a:avLst/>
                <a:gdLst>
                  <a:gd name="connsiteX0" fmla="*/ 0 w 42214"/>
                  <a:gd name="connsiteY0" fmla="*/ 0 h 48245"/>
                  <a:gd name="connsiteX1" fmla="*/ 5482 w 42214"/>
                  <a:gd name="connsiteY1" fmla="*/ 0 h 48245"/>
                  <a:gd name="connsiteX2" fmla="*/ 20833 w 42214"/>
                  <a:gd name="connsiteY2" fmla="*/ 42215 h 48245"/>
                  <a:gd name="connsiteX3" fmla="*/ 36732 w 42214"/>
                  <a:gd name="connsiteY3" fmla="*/ 0 h 48245"/>
                  <a:gd name="connsiteX4" fmla="*/ 42215 w 42214"/>
                  <a:gd name="connsiteY4" fmla="*/ 0 h 48245"/>
                  <a:gd name="connsiteX5" fmla="*/ 23026 w 42214"/>
                  <a:gd name="connsiteY5" fmla="*/ 48245 h 48245"/>
                  <a:gd name="connsiteX6" fmla="*/ 18640 w 42214"/>
                  <a:gd name="connsiteY6" fmla="*/ 48245 h 48245"/>
                  <a:gd name="connsiteX7" fmla="*/ 0 w 42214"/>
                  <a:gd name="connsiteY7" fmla="*/ 0 h 4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214" h="48245">
                    <a:moveTo>
                      <a:pt x="0" y="0"/>
                    </a:moveTo>
                    <a:lnTo>
                      <a:pt x="5482" y="0"/>
                    </a:lnTo>
                    <a:lnTo>
                      <a:pt x="20833" y="42215"/>
                    </a:lnTo>
                    <a:lnTo>
                      <a:pt x="36732" y="0"/>
                    </a:lnTo>
                    <a:lnTo>
                      <a:pt x="42215" y="0"/>
                    </a:lnTo>
                    <a:lnTo>
                      <a:pt x="23026" y="48245"/>
                    </a:lnTo>
                    <a:lnTo>
                      <a:pt x="18640" y="48245"/>
                    </a:lnTo>
                    <a:lnTo>
                      <a:pt x="0" y="0"/>
                    </a:lnTo>
                    <a:close/>
                  </a:path>
                </a:pathLst>
              </a:custGeom>
              <a:grpFill/>
              <a:ln w="5476" cap="flat">
                <a:noFill/>
                <a:prstDash val="solid"/>
                <a:miter/>
              </a:ln>
            </p:spPr>
            <p:txBody>
              <a:bodyPr rtlCol="0" anchor="ctr"/>
              <a:lstStyle/>
              <a:p>
                <a:endParaRPr lang="en-GB" sz="2115"/>
              </a:p>
            </p:txBody>
          </p:sp>
          <p:sp>
            <p:nvSpPr>
              <p:cNvPr id="133" name="Freeform: Shape 132">
                <a:extLst>
                  <a:ext uri="{FF2B5EF4-FFF2-40B4-BE49-F238E27FC236}">
                    <a16:creationId xmlns:a16="http://schemas.microsoft.com/office/drawing/2014/main" id="{9D58C34D-5462-482E-BCBB-5788B9AD9F62}"/>
                  </a:ext>
                </a:extLst>
              </p:cNvPr>
              <p:cNvSpPr/>
              <p:nvPr/>
            </p:nvSpPr>
            <p:spPr>
              <a:xfrm>
                <a:off x="-1789602"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134" name="Freeform: Shape 133">
                <a:extLst>
                  <a:ext uri="{FF2B5EF4-FFF2-40B4-BE49-F238E27FC236}">
                    <a16:creationId xmlns:a16="http://schemas.microsoft.com/office/drawing/2014/main" id="{4CBE49B0-A069-4B94-8363-2B57A8D0A99F}"/>
                  </a:ext>
                </a:extLst>
              </p:cNvPr>
              <p:cNvSpPr/>
              <p:nvPr/>
            </p:nvSpPr>
            <p:spPr>
              <a:xfrm>
                <a:off x="-1741356"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135" name="Freeform: Shape 134">
                <a:extLst>
                  <a:ext uri="{FF2B5EF4-FFF2-40B4-BE49-F238E27FC236}">
                    <a16:creationId xmlns:a16="http://schemas.microsoft.com/office/drawing/2014/main" id="{89F13524-B3C1-4663-8482-B97DFE34F876}"/>
                  </a:ext>
                </a:extLst>
              </p:cNvPr>
              <p:cNvSpPr/>
              <p:nvPr/>
            </p:nvSpPr>
            <p:spPr>
              <a:xfrm>
                <a:off x="-1665699"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136" name="Freeform: Shape 135">
                <a:extLst>
                  <a:ext uri="{FF2B5EF4-FFF2-40B4-BE49-F238E27FC236}">
                    <a16:creationId xmlns:a16="http://schemas.microsoft.com/office/drawing/2014/main" id="{9EBC9EB9-873A-4758-ABB3-823D62CEEAA4}"/>
                  </a:ext>
                </a:extLst>
              </p:cNvPr>
              <p:cNvSpPr/>
              <p:nvPr/>
            </p:nvSpPr>
            <p:spPr>
              <a:xfrm>
                <a:off x="-161800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137" name="Freeform: Shape 136">
                <a:extLst>
                  <a:ext uri="{FF2B5EF4-FFF2-40B4-BE49-F238E27FC236}">
                    <a16:creationId xmlns:a16="http://schemas.microsoft.com/office/drawing/2014/main" id="{EA1515DB-29AD-45BC-9414-A7CF453E1662}"/>
                  </a:ext>
                </a:extLst>
              </p:cNvPr>
              <p:cNvSpPr/>
              <p:nvPr/>
            </p:nvSpPr>
            <p:spPr>
              <a:xfrm>
                <a:off x="-1574143" y="2460218"/>
                <a:ext cx="25767" cy="63047"/>
              </a:xfrm>
              <a:custGeom>
                <a:avLst/>
                <a:gdLst>
                  <a:gd name="connsiteX0" fmla="*/ 6579 w 25767"/>
                  <a:gd name="connsiteY0" fmla="*/ 53179 h 63047"/>
                  <a:gd name="connsiteX1" fmla="*/ 6579 w 25767"/>
                  <a:gd name="connsiteY1" fmla="*/ 18092 h 63047"/>
                  <a:gd name="connsiteX2" fmla="*/ 0 w 25767"/>
                  <a:gd name="connsiteY2" fmla="*/ 18092 h 63047"/>
                  <a:gd name="connsiteX3" fmla="*/ 0 w 25767"/>
                  <a:gd name="connsiteY3" fmla="*/ 14254 h 63047"/>
                  <a:gd name="connsiteX4" fmla="*/ 6579 w 25767"/>
                  <a:gd name="connsiteY4" fmla="*/ 14254 h 63047"/>
                  <a:gd name="connsiteX5" fmla="*/ 6579 w 25767"/>
                  <a:gd name="connsiteY5" fmla="*/ 0 h 63047"/>
                  <a:gd name="connsiteX6" fmla="*/ 12061 w 25767"/>
                  <a:gd name="connsiteY6" fmla="*/ 0 h 63047"/>
                  <a:gd name="connsiteX7" fmla="*/ 12061 w 25767"/>
                  <a:gd name="connsiteY7" fmla="*/ 14254 h 63047"/>
                  <a:gd name="connsiteX8" fmla="*/ 25767 w 25767"/>
                  <a:gd name="connsiteY8" fmla="*/ 14254 h 63047"/>
                  <a:gd name="connsiteX9" fmla="*/ 25767 w 25767"/>
                  <a:gd name="connsiteY9" fmla="*/ 18092 h 63047"/>
                  <a:gd name="connsiteX10" fmla="*/ 12061 w 25767"/>
                  <a:gd name="connsiteY10" fmla="*/ 18092 h 63047"/>
                  <a:gd name="connsiteX11" fmla="*/ 12061 w 25767"/>
                  <a:gd name="connsiteY11" fmla="*/ 52631 h 63047"/>
                  <a:gd name="connsiteX12" fmla="*/ 20285 w 25767"/>
                  <a:gd name="connsiteY12" fmla="*/ 59210 h 63047"/>
                  <a:gd name="connsiteX13" fmla="*/ 25767 w 25767"/>
                  <a:gd name="connsiteY13" fmla="*/ 58114 h 63047"/>
                  <a:gd name="connsiteX14" fmla="*/ 25767 w 25767"/>
                  <a:gd name="connsiteY14" fmla="*/ 61951 h 63047"/>
                  <a:gd name="connsiteX15" fmla="*/ 19737 w 25767"/>
                  <a:gd name="connsiteY15" fmla="*/ 63048 h 63047"/>
                  <a:gd name="connsiteX16" fmla="*/ 6579 w 25767"/>
                  <a:gd name="connsiteY16" fmla="*/ 53179 h 63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67" h="63047">
                    <a:moveTo>
                      <a:pt x="6579" y="53179"/>
                    </a:moveTo>
                    <a:lnTo>
                      <a:pt x="6579" y="18092"/>
                    </a:lnTo>
                    <a:lnTo>
                      <a:pt x="0" y="18092"/>
                    </a:lnTo>
                    <a:lnTo>
                      <a:pt x="0" y="14254"/>
                    </a:lnTo>
                    <a:lnTo>
                      <a:pt x="6579" y="14254"/>
                    </a:lnTo>
                    <a:lnTo>
                      <a:pt x="6579" y="0"/>
                    </a:lnTo>
                    <a:lnTo>
                      <a:pt x="12061" y="0"/>
                    </a:lnTo>
                    <a:lnTo>
                      <a:pt x="12061" y="14254"/>
                    </a:lnTo>
                    <a:lnTo>
                      <a:pt x="25767" y="14254"/>
                    </a:lnTo>
                    <a:lnTo>
                      <a:pt x="25767" y="18092"/>
                    </a:lnTo>
                    <a:lnTo>
                      <a:pt x="12061" y="18092"/>
                    </a:lnTo>
                    <a:lnTo>
                      <a:pt x="12061" y="52631"/>
                    </a:lnTo>
                    <a:cubicBezTo>
                      <a:pt x="12061" y="57565"/>
                      <a:pt x="15351" y="59210"/>
                      <a:pt x="20285" y="59210"/>
                    </a:cubicBezTo>
                    <a:cubicBezTo>
                      <a:pt x="21930" y="59210"/>
                      <a:pt x="24123" y="58662"/>
                      <a:pt x="25767" y="58114"/>
                    </a:cubicBezTo>
                    <a:lnTo>
                      <a:pt x="25767" y="61951"/>
                    </a:lnTo>
                    <a:cubicBezTo>
                      <a:pt x="24123" y="62500"/>
                      <a:pt x="21930" y="63048"/>
                      <a:pt x="19737" y="63048"/>
                    </a:cubicBezTo>
                    <a:cubicBezTo>
                      <a:pt x="12061" y="63048"/>
                      <a:pt x="6579" y="60307"/>
                      <a:pt x="6579" y="53179"/>
                    </a:cubicBezTo>
                    <a:close/>
                  </a:path>
                </a:pathLst>
              </a:custGeom>
              <a:grpFill/>
              <a:ln w="5476" cap="flat">
                <a:noFill/>
                <a:prstDash val="solid"/>
                <a:miter/>
              </a:ln>
            </p:spPr>
            <p:txBody>
              <a:bodyPr rtlCol="0" anchor="ctr"/>
              <a:lstStyle/>
              <a:p>
                <a:endParaRPr lang="en-GB" sz="2115"/>
              </a:p>
            </p:txBody>
          </p:sp>
          <p:sp>
            <p:nvSpPr>
              <p:cNvPr id="138" name="Freeform: Shape 137">
                <a:extLst>
                  <a:ext uri="{FF2B5EF4-FFF2-40B4-BE49-F238E27FC236}">
                    <a16:creationId xmlns:a16="http://schemas.microsoft.com/office/drawing/2014/main" id="{2055D180-1104-482F-9109-7EC128D5F748}"/>
                  </a:ext>
                </a:extLst>
              </p:cNvPr>
              <p:cNvSpPr/>
              <p:nvPr/>
            </p:nvSpPr>
            <p:spPr>
              <a:xfrm>
                <a:off x="-1524253" y="2458025"/>
                <a:ext cx="50438" cy="66337"/>
              </a:xfrm>
              <a:custGeom>
                <a:avLst/>
                <a:gdLst>
                  <a:gd name="connsiteX0" fmla="*/ 0 w 50438"/>
                  <a:gd name="connsiteY0" fmla="*/ 32895 h 66337"/>
                  <a:gd name="connsiteX1" fmla="*/ 0 w 50438"/>
                  <a:gd name="connsiteY1" fmla="*/ 32346 h 66337"/>
                  <a:gd name="connsiteX2" fmla="*/ 31250 w 50438"/>
                  <a:gd name="connsiteY2" fmla="*/ 0 h 66337"/>
                  <a:gd name="connsiteX3" fmla="*/ 49342 w 50438"/>
                  <a:gd name="connsiteY3" fmla="*/ 4934 h 66337"/>
                  <a:gd name="connsiteX4" fmla="*/ 46052 w 50438"/>
                  <a:gd name="connsiteY4" fmla="*/ 8772 h 66337"/>
                  <a:gd name="connsiteX5" fmla="*/ 31250 w 50438"/>
                  <a:gd name="connsiteY5" fmla="*/ 4386 h 66337"/>
                  <a:gd name="connsiteX6" fmla="*/ 6031 w 50438"/>
                  <a:gd name="connsiteY6" fmla="*/ 32895 h 66337"/>
                  <a:gd name="connsiteX7" fmla="*/ 6031 w 50438"/>
                  <a:gd name="connsiteY7" fmla="*/ 33443 h 66337"/>
                  <a:gd name="connsiteX8" fmla="*/ 31798 w 50438"/>
                  <a:gd name="connsiteY8" fmla="*/ 61951 h 66337"/>
                  <a:gd name="connsiteX9" fmla="*/ 44956 w 50438"/>
                  <a:gd name="connsiteY9" fmla="*/ 59210 h 66337"/>
                  <a:gd name="connsiteX10" fmla="*/ 44956 w 50438"/>
                  <a:gd name="connsiteY10" fmla="*/ 36184 h 66337"/>
                  <a:gd name="connsiteX11" fmla="*/ 26864 w 50438"/>
                  <a:gd name="connsiteY11" fmla="*/ 36184 h 66337"/>
                  <a:gd name="connsiteX12" fmla="*/ 26864 w 50438"/>
                  <a:gd name="connsiteY12" fmla="*/ 32346 h 66337"/>
                  <a:gd name="connsiteX13" fmla="*/ 50438 w 50438"/>
                  <a:gd name="connsiteY13" fmla="*/ 32346 h 66337"/>
                  <a:gd name="connsiteX14" fmla="*/ 50438 w 50438"/>
                  <a:gd name="connsiteY14" fmla="*/ 61403 h 66337"/>
                  <a:gd name="connsiteX15" fmla="*/ 31798 w 50438"/>
                  <a:gd name="connsiteY15" fmla="*/ 66337 h 66337"/>
                  <a:gd name="connsiteX16" fmla="*/ 0 w 50438"/>
                  <a:gd name="connsiteY16" fmla="*/ 32895 h 6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438" h="66337">
                    <a:moveTo>
                      <a:pt x="0" y="32895"/>
                    </a:moveTo>
                    <a:lnTo>
                      <a:pt x="0" y="32346"/>
                    </a:lnTo>
                    <a:cubicBezTo>
                      <a:pt x="0" y="12610"/>
                      <a:pt x="13158" y="0"/>
                      <a:pt x="31250" y="0"/>
                    </a:cubicBezTo>
                    <a:cubicBezTo>
                      <a:pt x="38377" y="0"/>
                      <a:pt x="43859" y="1645"/>
                      <a:pt x="49342" y="4934"/>
                    </a:cubicBezTo>
                    <a:lnTo>
                      <a:pt x="46052" y="8772"/>
                    </a:lnTo>
                    <a:cubicBezTo>
                      <a:pt x="42215" y="6031"/>
                      <a:pt x="37280" y="4386"/>
                      <a:pt x="31250" y="4386"/>
                    </a:cubicBezTo>
                    <a:cubicBezTo>
                      <a:pt x="16996" y="4386"/>
                      <a:pt x="6031" y="15351"/>
                      <a:pt x="6031" y="32895"/>
                    </a:cubicBezTo>
                    <a:lnTo>
                      <a:pt x="6031" y="33443"/>
                    </a:lnTo>
                    <a:cubicBezTo>
                      <a:pt x="6031" y="51535"/>
                      <a:pt x="16447" y="61951"/>
                      <a:pt x="31798" y="61951"/>
                    </a:cubicBezTo>
                    <a:cubicBezTo>
                      <a:pt x="36732" y="61951"/>
                      <a:pt x="41118" y="60855"/>
                      <a:pt x="44956" y="59210"/>
                    </a:cubicBezTo>
                    <a:lnTo>
                      <a:pt x="44956" y="36184"/>
                    </a:lnTo>
                    <a:lnTo>
                      <a:pt x="26864" y="36184"/>
                    </a:lnTo>
                    <a:lnTo>
                      <a:pt x="26864" y="32346"/>
                    </a:lnTo>
                    <a:lnTo>
                      <a:pt x="50438" y="32346"/>
                    </a:lnTo>
                    <a:lnTo>
                      <a:pt x="50438" y="61403"/>
                    </a:lnTo>
                    <a:cubicBezTo>
                      <a:pt x="46052" y="64144"/>
                      <a:pt x="38925" y="66337"/>
                      <a:pt x="31798" y="66337"/>
                    </a:cubicBezTo>
                    <a:cubicBezTo>
                      <a:pt x="12061" y="65789"/>
                      <a:pt x="0" y="53179"/>
                      <a:pt x="0" y="32895"/>
                    </a:cubicBezTo>
                    <a:close/>
                  </a:path>
                </a:pathLst>
              </a:custGeom>
              <a:grpFill/>
              <a:ln w="5476" cap="flat">
                <a:noFill/>
                <a:prstDash val="solid"/>
                <a:miter/>
              </a:ln>
            </p:spPr>
            <p:txBody>
              <a:bodyPr rtlCol="0" anchor="ctr"/>
              <a:lstStyle/>
              <a:p>
                <a:endParaRPr lang="en-GB" sz="2115"/>
              </a:p>
            </p:txBody>
          </p:sp>
          <p:sp>
            <p:nvSpPr>
              <p:cNvPr id="139" name="Freeform: Shape 138">
                <a:extLst>
                  <a:ext uri="{FF2B5EF4-FFF2-40B4-BE49-F238E27FC236}">
                    <a16:creationId xmlns:a16="http://schemas.microsoft.com/office/drawing/2014/main" id="{AA51BA4A-0D8F-4569-AD72-6B8222CE5C3E}"/>
                  </a:ext>
                </a:extLst>
              </p:cNvPr>
              <p:cNvSpPr/>
              <p:nvPr/>
            </p:nvSpPr>
            <p:spPr>
              <a:xfrm>
                <a:off x="-1463398" y="2474426"/>
                <a:ext cx="24122" cy="48291"/>
              </a:xfrm>
              <a:custGeom>
                <a:avLst/>
                <a:gdLst>
                  <a:gd name="connsiteX0" fmla="*/ 0 w 24122"/>
                  <a:gd name="connsiteY0" fmla="*/ 595 h 48291"/>
                  <a:gd name="connsiteX1" fmla="*/ 5482 w 24122"/>
                  <a:gd name="connsiteY1" fmla="*/ 595 h 48291"/>
                  <a:gd name="connsiteX2" fmla="*/ 5482 w 24122"/>
                  <a:gd name="connsiteY2" fmla="*/ 9367 h 48291"/>
                  <a:gd name="connsiteX3" fmla="*/ 24123 w 24122"/>
                  <a:gd name="connsiteY3" fmla="*/ 46 h 48291"/>
                  <a:gd name="connsiteX4" fmla="*/ 24123 w 24122"/>
                  <a:gd name="connsiteY4" fmla="*/ 4432 h 48291"/>
                  <a:gd name="connsiteX5" fmla="*/ 23574 w 24122"/>
                  <a:gd name="connsiteY5" fmla="*/ 4432 h 48291"/>
                  <a:gd name="connsiteX6" fmla="*/ 5482 w 24122"/>
                  <a:gd name="connsiteY6" fmla="*/ 19783 h 48291"/>
                  <a:gd name="connsiteX7" fmla="*/ 5482 w 24122"/>
                  <a:gd name="connsiteY7" fmla="*/ 48292 h 48291"/>
                  <a:gd name="connsiteX8" fmla="*/ 0 w 24122"/>
                  <a:gd name="connsiteY8" fmla="*/ 48292 h 48291"/>
                  <a:gd name="connsiteX9" fmla="*/ 0 w 24122"/>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122" h="48291">
                    <a:moveTo>
                      <a:pt x="0" y="595"/>
                    </a:moveTo>
                    <a:lnTo>
                      <a:pt x="5482" y="595"/>
                    </a:lnTo>
                    <a:lnTo>
                      <a:pt x="5482" y="9367"/>
                    </a:lnTo>
                    <a:cubicBezTo>
                      <a:pt x="8224" y="3884"/>
                      <a:pt x="14802" y="-502"/>
                      <a:pt x="24123" y="46"/>
                    </a:cubicBezTo>
                    <a:lnTo>
                      <a:pt x="24123"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140" name="Freeform: Shape 139">
                <a:extLst>
                  <a:ext uri="{FF2B5EF4-FFF2-40B4-BE49-F238E27FC236}">
                    <a16:creationId xmlns:a16="http://schemas.microsoft.com/office/drawing/2014/main" id="{B6223708-14AC-4E8C-B61D-0AA560B659FA}"/>
                  </a:ext>
                </a:extLst>
              </p:cNvPr>
              <p:cNvSpPr/>
              <p:nvPr/>
            </p:nvSpPr>
            <p:spPr>
              <a:xfrm>
                <a:off x="-1439823"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8377 w 43859"/>
                  <a:gd name="connsiteY7" fmla="*/ 25219 h 49890"/>
                  <a:gd name="connsiteX8" fmla="*/ 38377 w 43859"/>
                  <a:gd name="connsiteY8" fmla="*/ 24671 h 49890"/>
                  <a:gd name="connsiteX9" fmla="*/ 21930 w 43859"/>
                  <a:gd name="connsiteY9" fmla="*/ 3838 h 49890"/>
                  <a:gd name="connsiteX10" fmla="*/ 5482 w 43859"/>
                  <a:gd name="connsiteY10" fmla="*/ 24671 h 49890"/>
                  <a:gd name="connsiteX11" fmla="*/ 5482 w 43859"/>
                  <a:gd name="connsiteY11" fmla="*/ 25219 h 49890"/>
                  <a:gd name="connsiteX12" fmla="*/ 21930 w 43859"/>
                  <a:gd name="connsiteY12" fmla="*/ 46052 h 49890"/>
                  <a:gd name="connsiteX13" fmla="*/ 38377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8377" y="25219"/>
                    </a:moveTo>
                    <a:lnTo>
                      <a:pt x="38377" y="24671"/>
                    </a:lnTo>
                    <a:cubicBezTo>
                      <a:pt x="38377" y="12610"/>
                      <a:pt x="30702" y="3838"/>
                      <a:pt x="21930" y="3838"/>
                    </a:cubicBezTo>
                    <a:cubicBezTo>
                      <a:pt x="13158" y="3838"/>
                      <a:pt x="5482" y="12061"/>
                      <a:pt x="5482" y="24671"/>
                    </a:cubicBezTo>
                    <a:lnTo>
                      <a:pt x="5482" y="25219"/>
                    </a:lnTo>
                    <a:cubicBezTo>
                      <a:pt x="5482" y="37829"/>
                      <a:pt x="13158" y="46052"/>
                      <a:pt x="21930" y="46052"/>
                    </a:cubicBezTo>
                    <a:cubicBezTo>
                      <a:pt x="30702" y="46052"/>
                      <a:pt x="38377" y="37280"/>
                      <a:pt x="38377" y="25219"/>
                    </a:cubicBezTo>
                    <a:close/>
                  </a:path>
                </a:pathLst>
              </a:custGeom>
              <a:grpFill/>
              <a:ln w="5476" cap="flat">
                <a:noFill/>
                <a:prstDash val="solid"/>
                <a:miter/>
              </a:ln>
            </p:spPr>
            <p:txBody>
              <a:bodyPr rtlCol="0" anchor="ctr"/>
              <a:lstStyle/>
              <a:p>
                <a:endParaRPr lang="en-GB" sz="2115"/>
              </a:p>
            </p:txBody>
          </p:sp>
          <p:sp>
            <p:nvSpPr>
              <p:cNvPr id="141" name="Freeform: Shape 140">
                <a:extLst>
                  <a:ext uri="{FF2B5EF4-FFF2-40B4-BE49-F238E27FC236}">
                    <a16:creationId xmlns:a16="http://schemas.microsoft.com/office/drawing/2014/main" id="{D9FB2C7C-0F63-4C8C-AAA9-A477810E6234}"/>
                  </a:ext>
                </a:extLst>
              </p:cNvPr>
              <p:cNvSpPr/>
              <p:nvPr/>
            </p:nvSpPr>
            <p:spPr>
              <a:xfrm>
                <a:off x="-138938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7127" y="49342"/>
                      <a:pt x="0" y="43859"/>
                      <a:pt x="0" y="33443"/>
                    </a:cubicBezTo>
                    <a:close/>
                  </a:path>
                </a:pathLst>
              </a:custGeom>
              <a:grpFill/>
              <a:ln w="5476" cap="flat">
                <a:noFill/>
                <a:prstDash val="solid"/>
                <a:miter/>
              </a:ln>
            </p:spPr>
            <p:txBody>
              <a:bodyPr rtlCol="0" anchor="ctr"/>
              <a:lstStyle/>
              <a:p>
                <a:endParaRPr lang="en-GB" sz="2115"/>
              </a:p>
            </p:txBody>
          </p:sp>
          <p:sp>
            <p:nvSpPr>
              <p:cNvPr id="142" name="Freeform: Shape 141">
                <a:extLst>
                  <a:ext uri="{FF2B5EF4-FFF2-40B4-BE49-F238E27FC236}">
                    <a16:creationId xmlns:a16="http://schemas.microsoft.com/office/drawing/2014/main" id="{C3BB1EA4-17B8-49E3-A795-9EADB2C8CC64}"/>
                  </a:ext>
                </a:extLst>
              </p:cNvPr>
              <p:cNvSpPr/>
              <p:nvPr/>
            </p:nvSpPr>
            <p:spPr>
              <a:xfrm>
                <a:off x="-134004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grpSp>
      </p:grpSp>
      <p:sp>
        <p:nvSpPr>
          <p:cNvPr id="143" name="Picture Placeholder 2">
            <a:extLst>
              <a:ext uri="{FF2B5EF4-FFF2-40B4-BE49-F238E27FC236}">
                <a16:creationId xmlns:a16="http://schemas.microsoft.com/office/drawing/2014/main" id="{8E77D3E3-423E-4859-A28E-BCC8E2425A03}"/>
              </a:ext>
            </a:extLst>
          </p:cNvPr>
          <p:cNvSpPr>
            <a:spLocks noGrp="1"/>
          </p:cNvSpPr>
          <p:nvPr>
            <p:ph type="pic" sz="quarter" idx="14" hasCustomPrompt="1"/>
          </p:nvPr>
        </p:nvSpPr>
        <p:spPr>
          <a:xfrm>
            <a:off x="8474765" y="6818037"/>
            <a:ext cx="1861932" cy="411162"/>
          </a:xfrm>
          <a:prstGeom prst="rect">
            <a:avLst/>
          </a:prstGeom>
          <a:solidFill>
            <a:srgbClr val="F6F7F8">
              <a:alpha val="54000"/>
            </a:srgbClr>
          </a:solidFill>
        </p:spPr>
        <p:txBody>
          <a:bodyPr anchor="ctr"/>
          <a:lstStyle>
            <a:lvl1pPr marL="0" indent="0" algn="ctr">
              <a:buNone/>
              <a:defRPr sz="1100" b="1">
                <a:latin typeface="Century Gothic" panose="020B0502020202020204" pitchFamily="34" charset="0"/>
              </a:defRPr>
            </a:lvl1pPr>
          </a:lstStyle>
          <a:p>
            <a:r>
              <a:rPr lang="en-GB" dirty="0"/>
              <a:t>Add Clients Logo</a:t>
            </a:r>
          </a:p>
        </p:txBody>
      </p:sp>
      <p:sp>
        <p:nvSpPr>
          <p:cNvPr id="144" name="Text Placeholder 2">
            <a:extLst>
              <a:ext uri="{FF2B5EF4-FFF2-40B4-BE49-F238E27FC236}">
                <a16:creationId xmlns:a16="http://schemas.microsoft.com/office/drawing/2014/main" id="{26EFB614-D702-4A37-895B-8B923CEAE79F}"/>
              </a:ext>
            </a:extLst>
          </p:cNvPr>
          <p:cNvSpPr>
            <a:spLocks noGrp="1"/>
          </p:cNvSpPr>
          <p:nvPr>
            <p:ph type="body" sz="quarter" idx="15" hasCustomPrompt="1"/>
          </p:nvPr>
        </p:nvSpPr>
        <p:spPr>
          <a:xfrm>
            <a:off x="593725" y="6866802"/>
            <a:ext cx="2023580" cy="282961"/>
          </a:xfrm>
          <a:prstGeom prst="rect">
            <a:avLst/>
          </a:prstGeom>
        </p:spPr>
        <p:txBody>
          <a:bodyPr anchor="ctr">
            <a:noAutofit/>
          </a:bodyPr>
          <a:lstStyle>
            <a:lvl1pPr marL="0" indent="0" algn="l">
              <a:buNone/>
              <a:defRPr lang="en-GB" sz="1100" kern="1200" dirty="0">
                <a:solidFill>
                  <a:schemeClr val="bg1"/>
                </a:solidFill>
                <a:latin typeface="Century Gothic" panose="020B0502020202020204" pitchFamily="34" charset="0"/>
                <a:ea typeface="+mn-ea"/>
                <a:cs typeface="+mn-cs"/>
              </a:defRPr>
            </a:lvl1pPr>
          </a:lstStyle>
          <a:p>
            <a:pPr lvl="0"/>
            <a:r>
              <a:rPr lang="en-GB" dirty="0"/>
              <a:t>www.bigconsult.com</a:t>
            </a:r>
          </a:p>
        </p:txBody>
      </p:sp>
      <p:sp>
        <p:nvSpPr>
          <p:cNvPr id="145" name="TextBox 144">
            <a:extLst>
              <a:ext uri="{FF2B5EF4-FFF2-40B4-BE49-F238E27FC236}">
                <a16:creationId xmlns:a16="http://schemas.microsoft.com/office/drawing/2014/main" id="{69F454FF-53FD-4ED1-8B90-F5FE67B6946D}"/>
              </a:ext>
            </a:extLst>
          </p:cNvPr>
          <p:cNvSpPr txBox="1"/>
          <p:nvPr userDrawn="1"/>
        </p:nvSpPr>
        <p:spPr>
          <a:xfrm>
            <a:off x="502285" y="5646896"/>
            <a:ext cx="4976495" cy="954107"/>
          </a:xfrm>
          <a:prstGeom prst="rect">
            <a:avLst/>
          </a:prstGeom>
          <a:noFill/>
        </p:spPr>
        <p:txBody>
          <a:bodyPr wrap="square">
            <a:spAutoFit/>
          </a:bodyPr>
          <a:lstStyle/>
          <a:p>
            <a:r>
              <a:rPr lang="en-GB" sz="1200" b="1" kern="1200" dirty="0">
                <a:solidFill>
                  <a:schemeClr val="bg1"/>
                </a:solidFill>
                <a:latin typeface="Century Gothic" panose="020B0502020202020204" pitchFamily="34" charset="0"/>
                <a:ea typeface="+mn-ea"/>
              </a:rPr>
              <a:t>Prepared by: </a:t>
            </a:r>
          </a:p>
          <a:p>
            <a:r>
              <a:rPr lang="en-GB" sz="1100" kern="1200" dirty="0">
                <a:solidFill>
                  <a:schemeClr val="bg1"/>
                </a:solidFill>
                <a:latin typeface="Century Gothic" panose="020B0502020202020204" pitchFamily="34" charset="0"/>
                <a:ea typeface="+mn-ea"/>
              </a:rPr>
              <a:t>Simon </a:t>
            </a:r>
            <a:r>
              <a:rPr lang="en-GB" sz="1100" kern="1200" dirty="0" err="1">
                <a:solidFill>
                  <a:schemeClr val="bg1"/>
                </a:solidFill>
                <a:latin typeface="Century Gothic" panose="020B0502020202020204" pitchFamily="34" charset="0"/>
                <a:ea typeface="+mn-ea"/>
              </a:rPr>
              <a:t>Dethridge</a:t>
            </a:r>
            <a:br>
              <a:rPr lang="en-GB" sz="1100" kern="1200" dirty="0">
                <a:solidFill>
                  <a:schemeClr val="bg1"/>
                </a:solidFill>
                <a:latin typeface="Century Gothic" panose="020B0502020202020204" pitchFamily="34" charset="0"/>
                <a:ea typeface="+mn-ea"/>
              </a:rPr>
            </a:br>
            <a:r>
              <a:rPr lang="en-GB" sz="1100" kern="1200" dirty="0">
                <a:solidFill>
                  <a:schemeClr val="bg1"/>
                </a:solidFill>
                <a:latin typeface="Century Gothic" panose="020B0502020202020204" pitchFamily="34" charset="0"/>
                <a:ea typeface="+mn-ea"/>
              </a:rPr>
              <a:t>Eclat, 141 Camberwell Road, Hawthorn East, VIC, 3123, Australia</a:t>
            </a:r>
            <a:br>
              <a:rPr lang="en-GB" sz="1100" kern="1200" dirty="0">
                <a:solidFill>
                  <a:schemeClr val="bg1"/>
                </a:solidFill>
                <a:latin typeface="Century Gothic" panose="020B0502020202020204" pitchFamily="34" charset="0"/>
                <a:ea typeface="+mn-ea"/>
              </a:rPr>
            </a:br>
            <a:r>
              <a:rPr lang="en-GB" sz="1100" kern="1200" dirty="0">
                <a:solidFill>
                  <a:schemeClr val="bg1"/>
                </a:solidFill>
                <a:latin typeface="Century Gothic" panose="020B0502020202020204" pitchFamily="34" charset="0"/>
                <a:ea typeface="+mn-ea"/>
              </a:rPr>
              <a:t>e simon.dethridge@bigconsult.com.au</a:t>
            </a:r>
            <a:br>
              <a:rPr lang="en-GB" sz="1100" kern="1200" dirty="0">
                <a:solidFill>
                  <a:schemeClr val="bg1"/>
                </a:solidFill>
                <a:latin typeface="Century Gothic" panose="020B0502020202020204" pitchFamily="34" charset="0"/>
                <a:ea typeface="+mn-ea"/>
              </a:rPr>
            </a:br>
            <a:r>
              <a:rPr lang="en-GB" sz="1100" kern="1200" dirty="0">
                <a:solidFill>
                  <a:schemeClr val="bg1"/>
                </a:solidFill>
                <a:latin typeface="Century Gothic" panose="020B0502020202020204" pitchFamily="34" charset="0"/>
                <a:ea typeface="+mn-ea"/>
              </a:rPr>
              <a:t>m +61 411 860 918 w bigconsult.com</a:t>
            </a:r>
          </a:p>
        </p:txBody>
      </p:sp>
      <p:sp>
        <p:nvSpPr>
          <p:cNvPr id="55" name="Picture Placeholder 2">
            <a:extLst>
              <a:ext uri="{FF2B5EF4-FFF2-40B4-BE49-F238E27FC236}">
                <a16:creationId xmlns:a16="http://schemas.microsoft.com/office/drawing/2014/main" id="{770C2721-4AD7-4076-9510-1F3FF8562A11}"/>
              </a:ext>
            </a:extLst>
          </p:cNvPr>
          <p:cNvSpPr>
            <a:spLocks noGrp="1"/>
          </p:cNvSpPr>
          <p:nvPr>
            <p:ph type="pic" sz="quarter" idx="16" hasCustomPrompt="1"/>
          </p:nvPr>
        </p:nvSpPr>
        <p:spPr>
          <a:xfrm>
            <a:off x="5693464" y="419100"/>
            <a:ext cx="4669736" cy="6195060"/>
          </a:xfrm>
          <a:prstGeom prst="rect">
            <a:avLst/>
          </a:prstGeom>
          <a:solidFill>
            <a:srgbClr val="0F1B37"/>
          </a:solidFill>
        </p:spPr>
        <p:txBody>
          <a:bodyPr anchor="ctr"/>
          <a:lstStyle>
            <a:lvl1pPr marL="0" indent="0" algn="ctr">
              <a:buNone/>
              <a:defRPr sz="1100" b="1">
                <a:latin typeface="Century Gothic" panose="020B0502020202020204" pitchFamily="34" charset="0"/>
              </a:defRPr>
            </a:lvl1pPr>
          </a:lstStyle>
          <a:p>
            <a:r>
              <a:rPr lang="en-GB" dirty="0"/>
              <a:t>Add Clients Logo</a:t>
            </a:r>
          </a:p>
        </p:txBody>
      </p:sp>
    </p:spTree>
    <p:extLst>
      <p:ext uri="{BB962C8B-B14F-4D97-AF65-F5344CB8AC3E}">
        <p14:creationId xmlns:p14="http://schemas.microsoft.com/office/powerpoint/2010/main" val="2671327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59301AA-F7DD-4CC0-A3A1-47C431D146D7}"/>
              </a:ext>
            </a:extLst>
          </p:cNvPr>
          <p:cNvSpPr>
            <a:spLocks noGrp="1"/>
          </p:cNvSpPr>
          <p:nvPr>
            <p:ph type="pic" sz="quarter" idx="14"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4" name="Slide Number Placeholder 5">
            <a:extLst>
              <a:ext uri="{FF2B5EF4-FFF2-40B4-BE49-F238E27FC236}">
                <a16:creationId xmlns:a16="http://schemas.microsoft.com/office/drawing/2014/main" id="{52039473-53C2-47A9-A27D-8C101AD91BAE}"/>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7307194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9_Blank">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E6AFB156-2A47-4889-A6DF-EA1DD0FC54C1}"/>
              </a:ext>
            </a:extLst>
          </p:cNvPr>
          <p:cNvSpPr>
            <a:spLocks noGrp="1"/>
          </p:cNvSpPr>
          <p:nvPr>
            <p:ph type="body" sz="quarter" idx="10" hasCustomPrompt="1"/>
          </p:nvPr>
        </p:nvSpPr>
        <p:spPr>
          <a:xfrm>
            <a:off x="1001785" y="859392"/>
            <a:ext cx="5813198" cy="581615"/>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10" name="Rounded Rectangle 8">
            <a:extLst>
              <a:ext uri="{FF2B5EF4-FFF2-40B4-BE49-F238E27FC236}">
                <a16:creationId xmlns:a16="http://schemas.microsoft.com/office/drawing/2014/main" id="{E718DFFB-71A7-4F08-9DDD-4072A6AC6D90}"/>
              </a:ext>
            </a:extLst>
          </p:cNvPr>
          <p:cNvSpPr/>
          <p:nvPr userDrawn="1"/>
        </p:nvSpPr>
        <p:spPr>
          <a:xfrm>
            <a:off x="593725" y="1134047"/>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4" name="Picture Placeholder 2">
            <a:extLst>
              <a:ext uri="{FF2B5EF4-FFF2-40B4-BE49-F238E27FC236}">
                <a16:creationId xmlns:a16="http://schemas.microsoft.com/office/drawing/2014/main" id="{94EBF398-D61C-45D4-8244-BCEEBBD87D6F}"/>
              </a:ext>
            </a:extLst>
          </p:cNvPr>
          <p:cNvSpPr>
            <a:spLocks noGrp="1"/>
          </p:cNvSpPr>
          <p:nvPr>
            <p:ph type="pic" sz="quarter" idx="14"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5" name="Slide Number Placeholder 5">
            <a:extLst>
              <a:ext uri="{FF2B5EF4-FFF2-40B4-BE49-F238E27FC236}">
                <a16:creationId xmlns:a16="http://schemas.microsoft.com/office/drawing/2014/main" id="{465CA1CA-1152-44E7-9467-BAA7F14E4960}"/>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3347723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10DEC2-1DDA-4947-8BD0-78D194088F4E}"/>
              </a:ext>
            </a:extLst>
          </p:cNvPr>
          <p:cNvSpPr>
            <a:spLocks noGrp="1"/>
          </p:cNvSpPr>
          <p:nvPr>
            <p:ph type="sldNum" sz="quarter" idx="10"/>
          </p:nvPr>
        </p:nvSpPr>
        <p:spPr/>
        <p:txBody>
          <a:bodyPr/>
          <a:lstStyle/>
          <a:p>
            <a:fld id="{9882531F-0419-42E2-AE7E-586455CD40C0}" type="slidenum">
              <a:rPr lang="en-GB" smtClean="0"/>
              <a:pPr/>
              <a:t>‹#›</a:t>
            </a:fld>
            <a:endParaRPr lang="en-GB" dirty="0"/>
          </a:p>
        </p:txBody>
      </p:sp>
      <p:sp>
        <p:nvSpPr>
          <p:cNvPr id="4" name="Text Placeholder 2">
            <a:extLst>
              <a:ext uri="{FF2B5EF4-FFF2-40B4-BE49-F238E27FC236}">
                <a16:creationId xmlns:a16="http://schemas.microsoft.com/office/drawing/2014/main" id="{902D4982-0BA6-478C-88A8-13FBF8BFDC39}"/>
              </a:ext>
            </a:extLst>
          </p:cNvPr>
          <p:cNvSpPr>
            <a:spLocks noGrp="1"/>
          </p:cNvSpPr>
          <p:nvPr>
            <p:ph type="body" sz="quarter" idx="11" hasCustomPrompt="1"/>
          </p:nvPr>
        </p:nvSpPr>
        <p:spPr>
          <a:xfrm>
            <a:off x="1009405" y="691399"/>
            <a:ext cx="9079475" cy="501352"/>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5" name="Rounded Rectangle 8">
            <a:extLst>
              <a:ext uri="{FF2B5EF4-FFF2-40B4-BE49-F238E27FC236}">
                <a16:creationId xmlns:a16="http://schemas.microsoft.com/office/drawing/2014/main" id="{2092827F-215A-42C4-B548-E50E16B84746}"/>
              </a:ext>
            </a:extLst>
          </p:cNvPr>
          <p:cNvSpPr/>
          <p:nvPr userDrawn="1"/>
        </p:nvSpPr>
        <p:spPr>
          <a:xfrm>
            <a:off x="593725" y="899563"/>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6" name="Text Placeholder 2">
            <a:extLst>
              <a:ext uri="{FF2B5EF4-FFF2-40B4-BE49-F238E27FC236}">
                <a16:creationId xmlns:a16="http://schemas.microsoft.com/office/drawing/2014/main" id="{A3A24BE1-5403-4385-927B-11FDBFEA2FF4}"/>
              </a:ext>
            </a:extLst>
          </p:cNvPr>
          <p:cNvSpPr>
            <a:spLocks noGrp="1"/>
          </p:cNvSpPr>
          <p:nvPr>
            <p:ph type="body" sz="quarter" idx="13" hasCustomPrompt="1"/>
          </p:nvPr>
        </p:nvSpPr>
        <p:spPr>
          <a:xfrm>
            <a:off x="1009405" y="1203777"/>
            <a:ext cx="9079475" cy="282961"/>
          </a:xfrm>
          <a:prstGeom prst="rect">
            <a:avLst/>
          </a:prstGeom>
        </p:spPr>
        <p:txBody>
          <a:bodyPr anchor="ctr">
            <a:noAutofit/>
          </a:bodyPr>
          <a:lstStyle>
            <a:lvl1pPr marL="0" indent="0" algn="l">
              <a:buNone/>
              <a:defRPr lang="en-GB" sz="1579" kern="1200" dirty="0">
                <a:solidFill>
                  <a:schemeClr val="tx1">
                    <a:lumMod val="85000"/>
                    <a:lumOff val="15000"/>
                  </a:schemeClr>
                </a:solidFill>
                <a:latin typeface="Century Gothic" panose="020B0502020202020204" pitchFamily="34" charset="0"/>
                <a:ea typeface="+mn-ea"/>
                <a:cs typeface="Flexo Medium"/>
              </a:defRPr>
            </a:lvl1pPr>
          </a:lstStyle>
          <a:p>
            <a:pPr lvl="0"/>
            <a:r>
              <a:rPr lang="en-GB" dirty="0"/>
              <a:t>Here Goes A Short Subtitle</a:t>
            </a:r>
          </a:p>
        </p:txBody>
      </p:sp>
      <p:sp>
        <p:nvSpPr>
          <p:cNvPr id="7" name="Picture Placeholder 2">
            <a:extLst>
              <a:ext uri="{FF2B5EF4-FFF2-40B4-BE49-F238E27FC236}">
                <a16:creationId xmlns:a16="http://schemas.microsoft.com/office/drawing/2014/main" id="{CD08C637-39A0-4EF3-AA0E-272BDC1BB1DC}"/>
              </a:ext>
            </a:extLst>
          </p:cNvPr>
          <p:cNvSpPr>
            <a:spLocks noGrp="1"/>
          </p:cNvSpPr>
          <p:nvPr>
            <p:ph type="pic" sz="quarter" idx="14"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Tree>
    <p:extLst>
      <p:ext uri="{BB962C8B-B14F-4D97-AF65-F5344CB8AC3E}">
        <p14:creationId xmlns:p14="http://schemas.microsoft.com/office/powerpoint/2010/main" val="20339609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_Blank">
    <p:spTree>
      <p:nvGrpSpPr>
        <p:cNvPr id="1" name=""/>
        <p:cNvGrpSpPr/>
        <p:nvPr/>
      </p:nvGrpSpPr>
      <p:grpSpPr>
        <a:xfrm>
          <a:off x="0" y="0"/>
          <a:ext cx="0" cy="0"/>
          <a:chOff x="0" y="0"/>
          <a:chExt cx="0" cy="0"/>
        </a:xfrm>
      </p:grpSpPr>
      <p:sp>
        <p:nvSpPr>
          <p:cNvPr id="51" name="Picture Placeholder 2">
            <a:extLst>
              <a:ext uri="{FF2B5EF4-FFF2-40B4-BE49-F238E27FC236}">
                <a16:creationId xmlns:a16="http://schemas.microsoft.com/office/drawing/2014/main" id="{432A1CB4-4F24-4AD7-895F-960DCE82A0A5}"/>
              </a:ext>
            </a:extLst>
          </p:cNvPr>
          <p:cNvSpPr>
            <a:spLocks noGrp="1"/>
          </p:cNvSpPr>
          <p:nvPr>
            <p:ph type="pic" sz="quarter" idx="14"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52" name="Slide Number Placeholder 5">
            <a:extLst>
              <a:ext uri="{FF2B5EF4-FFF2-40B4-BE49-F238E27FC236}">
                <a16:creationId xmlns:a16="http://schemas.microsoft.com/office/drawing/2014/main" id="{88D7606A-3BCE-46A0-888D-7A787778FCEB}"/>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3048590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1EB888B-1AC5-40D8-9B7C-C9C5302C223A}"/>
              </a:ext>
            </a:extLst>
          </p:cNvPr>
          <p:cNvSpPr/>
          <p:nvPr userDrawn="1"/>
        </p:nvSpPr>
        <p:spPr>
          <a:xfrm>
            <a:off x="4772357" y="6989385"/>
            <a:ext cx="5804746" cy="4376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15"/>
          </a:p>
        </p:txBody>
      </p:sp>
      <p:pic>
        <p:nvPicPr>
          <p:cNvPr id="2" name="Picture 1">
            <a:extLst>
              <a:ext uri="{FF2B5EF4-FFF2-40B4-BE49-F238E27FC236}">
                <a16:creationId xmlns:a16="http://schemas.microsoft.com/office/drawing/2014/main" id="{15524101-9B91-45E5-9990-05AE76C163A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5594"/>
          <a:stretch/>
        </p:blipFill>
        <p:spPr>
          <a:xfrm>
            <a:off x="0" y="0"/>
            <a:ext cx="4777904" cy="7559675"/>
          </a:xfrm>
          <a:prstGeom prst="rect">
            <a:avLst/>
          </a:prstGeom>
        </p:spPr>
      </p:pic>
      <p:sp>
        <p:nvSpPr>
          <p:cNvPr id="5" name="Rectangle 4">
            <a:extLst>
              <a:ext uri="{FF2B5EF4-FFF2-40B4-BE49-F238E27FC236}">
                <a16:creationId xmlns:a16="http://schemas.microsoft.com/office/drawing/2014/main" id="{17B1C2B1-73FE-4FDD-ACC6-108A376FFDD0}"/>
              </a:ext>
            </a:extLst>
          </p:cNvPr>
          <p:cNvSpPr/>
          <p:nvPr userDrawn="1"/>
        </p:nvSpPr>
        <p:spPr>
          <a:xfrm>
            <a:off x="0" y="-1"/>
            <a:ext cx="4784035" cy="7559676"/>
          </a:xfrm>
          <a:prstGeom prst="rect">
            <a:avLst/>
          </a:prstGeom>
          <a:solidFill>
            <a:srgbClr val="15274E">
              <a:alpha val="83000"/>
            </a:srgbClr>
          </a:solidFill>
          <a:ln w="12700" cap="flat" cmpd="sng" algn="ctr">
            <a:noFill/>
            <a:prstDash val="solid"/>
            <a:miter lim="800000"/>
          </a:ln>
          <a:effectLst/>
        </p:spPr>
        <p:txBody>
          <a:bodyPr rtlCol="0" anchor="ctr"/>
          <a:lstStyle/>
          <a:p>
            <a:pPr marL="0" marR="0" lvl="0" indent="0" algn="ctr" defTabSz="801866" eaLnBrk="1" fontAlgn="auto" latinLnBrk="0" hangingPunct="1">
              <a:lnSpc>
                <a:spcPct val="100000"/>
              </a:lnSpc>
              <a:spcBef>
                <a:spcPts val="0"/>
              </a:spcBef>
              <a:spcAft>
                <a:spcPts val="0"/>
              </a:spcAft>
              <a:buClrTx/>
              <a:buSzTx/>
              <a:buFontTx/>
              <a:buNone/>
              <a:tabLst/>
              <a:defRPr/>
            </a:pPr>
            <a:endParaRPr kumimoji="0" lang="en-GB" sz="1579"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6" name="Text Placeholder 4">
            <a:extLst>
              <a:ext uri="{FF2B5EF4-FFF2-40B4-BE49-F238E27FC236}">
                <a16:creationId xmlns:a16="http://schemas.microsoft.com/office/drawing/2014/main" id="{408B1AD6-3AED-46FE-A12D-3648EA1EB538}"/>
              </a:ext>
            </a:extLst>
          </p:cNvPr>
          <p:cNvSpPr>
            <a:spLocks noGrp="1"/>
          </p:cNvSpPr>
          <p:nvPr>
            <p:ph type="body" sz="quarter" idx="10" hasCustomPrompt="1"/>
          </p:nvPr>
        </p:nvSpPr>
        <p:spPr>
          <a:xfrm>
            <a:off x="5354977" y="1929884"/>
            <a:ext cx="4569439" cy="1679928"/>
          </a:xfrm>
          <a:prstGeom prst="rect">
            <a:avLst/>
          </a:prstGeom>
        </p:spPr>
        <p:txBody>
          <a:bodyPr>
            <a:normAutofit/>
          </a:bodyPr>
          <a:lstStyle>
            <a:lvl1pPr marL="0" indent="0">
              <a:buNone/>
              <a:defRPr lang="en-GB" sz="3508" b="1" kern="1200" dirty="0" smtClean="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67" name="Text Placeholder 4">
            <a:extLst>
              <a:ext uri="{FF2B5EF4-FFF2-40B4-BE49-F238E27FC236}">
                <a16:creationId xmlns:a16="http://schemas.microsoft.com/office/drawing/2014/main" id="{B7047BDA-7A10-4463-BED9-AD191FAAB2E9}"/>
              </a:ext>
            </a:extLst>
          </p:cNvPr>
          <p:cNvSpPr>
            <a:spLocks noGrp="1"/>
          </p:cNvSpPr>
          <p:nvPr>
            <p:ph type="body" sz="quarter" idx="11" hasCustomPrompt="1"/>
          </p:nvPr>
        </p:nvSpPr>
        <p:spPr>
          <a:xfrm>
            <a:off x="5350666" y="3745292"/>
            <a:ext cx="4582374" cy="3039451"/>
          </a:xfrm>
          <a:prstGeom prst="rect">
            <a:avLst/>
          </a:prstGeom>
        </p:spPr>
        <p:txBody>
          <a:bodyPr>
            <a:noAutofit/>
          </a:bodyPr>
          <a:lstStyle>
            <a:lvl1pPr marL="0" indent="0">
              <a:lnSpc>
                <a:spcPct val="100000"/>
              </a:lnSpc>
              <a:spcBef>
                <a:spcPts val="0"/>
              </a:spcBef>
              <a:buNone/>
              <a:defRPr lang="en-US" sz="1295" kern="1200" dirty="0">
                <a:solidFill>
                  <a:prstClr val="black"/>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 </a:t>
            </a:r>
          </a:p>
        </p:txBody>
      </p:sp>
      <p:grpSp>
        <p:nvGrpSpPr>
          <p:cNvPr id="7" name="Group 6">
            <a:extLst>
              <a:ext uri="{FF2B5EF4-FFF2-40B4-BE49-F238E27FC236}">
                <a16:creationId xmlns:a16="http://schemas.microsoft.com/office/drawing/2014/main" id="{1B8FCFD3-B2C2-4C0C-B07A-12D9AEC5FB60}"/>
              </a:ext>
            </a:extLst>
          </p:cNvPr>
          <p:cNvGrpSpPr/>
          <p:nvPr userDrawn="1"/>
        </p:nvGrpSpPr>
        <p:grpSpPr>
          <a:xfrm>
            <a:off x="530086" y="3521667"/>
            <a:ext cx="3847802" cy="732279"/>
            <a:chOff x="-2948585" y="3600524"/>
            <a:chExt cx="2535070" cy="482452"/>
          </a:xfrm>
        </p:grpSpPr>
        <p:sp>
          <p:nvSpPr>
            <p:cNvPr id="8" name="Freeform: Shape 7">
              <a:extLst>
                <a:ext uri="{FF2B5EF4-FFF2-40B4-BE49-F238E27FC236}">
                  <a16:creationId xmlns:a16="http://schemas.microsoft.com/office/drawing/2014/main" id="{12D2CA0A-3FD5-438B-86C9-056DAB0CD0EB}"/>
                </a:ext>
              </a:extLst>
            </p:cNvPr>
            <p:cNvSpPr/>
            <p:nvPr/>
          </p:nvSpPr>
          <p:spPr>
            <a:xfrm>
              <a:off x="-2948585" y="3600524"/>
              <a:ext cx="483001" cy="482452"/>
            </a:xfrm>
            <a:custGeom>
              <a:avLst/>
              <a:gdLst>
                <a:gd name="connsiteX0" fmla="*/ 441883 w 483001"/>
                <a:gd name="connsiteY0" fmla="*/ 367870 h 482452"/>
                <a:gd name="connsiteX1" fmla="*/ 363484 w 483001"/>
                <a:gd name="connsiteY1" fmla="*/ 396927 h 482452"/>
                <a:gd name="connsiteX2" fmla="*/ 243968 w 483001"/>
                <a:gd name="connsiteY2" fmla="*/ 277410 h 482452"/>
                <a:gd name="connsiteX3" fmla="*/ 244516 w 483001"/>
                <a:gd name="connsiteY3" fmla="*/ 264801 h 482452"/>
                <a:gd name="connsiteX4" fmla="*/ 363484 w 483001"/>
                <a:gd name="connsiteY4" fmla="*/ 157894 h 482452"/>
                <a:gd name="connsiteX5" fmla="*/ 481905 w 483001"/>
                <a:gd name="connsiteY5" fmla="*/ 262608 h 482452"/>
                <a:gd name="connsiteX6" fmla="*/ 483001 w 483001"/>
                <a:gd name="connsiteY6" fmla="*/ 241226 h 482452"/>
                <a:gd name="connsiteX7" fmla="*/ 241775 w 483001"/>
                <a:gd name="connsiteY7" fmla="*/ 0 h 482452"/>
                <a:gd name="connsiteX8" fmla="*/ 154056 w 483001"/>
                <a:gd name="connsiteY8" fmla="*/ 16447 h 482452"/>
                <a:gd name="connsiteX9" fmla="*/ 141995 w 483001"/>
                <a:gd name="connsiteY9" fmla="*/ 21381 h 482452"/>
                <a:gd name="connsiteX10" fmla="*/ 132126 w 483001"/>
                <a:gd name="connsiteY10" fmla="*/ 26316 h 482452"/>
                <a:gd name="connsiteX11" fmla="*/ 127192 w 483001"/>
                <a:gd name="connsiteY11" fmla="*/ 29057 h 482452"/>
                <a:gd name="connsiteX12" fmla="*/ 111841 w 483001"/>
                <a:gd name="connsiteY12" fmla="*/ 37829 h 482452"/>
                <a:gd name="connsiteX13" fmla="*/ 109100 w 483001"/>
                <a:gd name="connsiteY13" fmla="*/ 39473 h 482452"/>
                <a:gd name="connsiteX14" fmla="*/ 105811 w 483001"/>
                <a:gd name="connsiteY14" fmla="*/ 41666 h 482452"/>
                <a:gd name="connsiteX15" fmla="*/ 100328 w 483001"/>
                <a:gd name="connsiteY15" fmla="*/ 45504 h 482452"/>
                <a:gd name="connsiteX16" fmla="*/ 92653 w 483001"/>
                <a:gd name="connsiteY16" fmla="*/ 50986 h 482452"/>
                <a:gd name="connsiteX17" fmla="*/ 88267 w 483001"/>
                <a:gd name="connsiteY17" fmla="*/ 54824 h 482452"/>
                <a:gd name="connsiteX18" fmla="*/ 83881 w 483001"/>
                <a:gd name="connsiteY18" fmla="*/ 58662 h 482452"/>
                <a:gd name="connsiteX19" fmla="*/ 79495 w 483001"/>
                <a:gd name="connsiteY19" fmla="*/ 62500 h 482452"/>
                <a:gd name="connsiteX20" fmla="*/ 75109 w 483001"/>
                <a:gd name="connsiteY20" fmla="*/ 66337 h 482452"/>
                <a:gd name="connsiteX21" fmla="*/ 70723 w 483001"/>
                <a:gd name="connsiteY21" fmla="*/ 70175 h 482452"/>
                <a:gd name="connsiteX22" fmla="*/ 62500 w 483001"/>
                <a:gd name="connsiteY22" fmla="*/ 78399 h 482452"/>
                <a:gd name="connsiteX23" fmla="*/ 54824 w 483001"/>
                <a:gd name="connsiteY23" fmla="*/ 87170 h 482452"/>
                <a:gd name="connsiteX24" fmla="*/ 50986 w 483001"/>
                <a:gd name="connsiteY24" fmla="*/ 91556 h 482452"/>
                <a:gd name="connsiteX25" fmla="*/ 47697 w 483001"/>
                <a:gd name="connsiteY25" fmla="*/ 95942 h 482452"/>
                <a:gd name="connsiteX26" fmla="*/ 40022 w 483001"/>
                <a:gd name="connsiteY26" fmla="*/ 106907 h 482452"/>
                <a:gd name="connsiteX27" fmla="*/ 35087 w 483001"/>
                <a:gd name="connsiteY27" fmla="*/ 115131 h 482452"/>
                <a:gd name="connsiteX28" fmla="*/ 31250 w 483001"/>
                <a:gd name="connsiteY28" fmla="*/ 121710 h 482452"/>
                <a:gd name="connsiteX29" fmla="*/ 31250 w 483001"/>
                <a:gd name="connsiteY29" fmla="*/ 122258 h 482452"/>
                <a:gd name="connsiteX30" fmla="*/ 26864 w 483001"/>
                <a:gd name="connsiteY30" fmla="*/ 130482 h 482452"/>
                <a:gd name="connsiteX31" fmla="*/ 21381 w 483001"/>
                <a:gd name="connsiteY31" fmla="*/ 141446 h 482452"/>
                <a:gd name="connsiteX32" fmla="*/ 19737 w 483001"/>
                <a:gd name="connsiteY32" fmla="*/ 145832 h 482452"/>
                <a:gd name="connsiteX33" fmla="*/ 17544 w 483001"/>
                <a:gd name="connsiteY33" fmla="*/ 150767 h 482452"/>
                <a:gd name="connsiteX34" fmla="*/ 14803 w 483001"/>
                <a:gd name="connsiteY34" fmla="*/ 157894 h 482452"/>
                <a:gd name="connsiteX35" fmla="*/ 10965 w 483001"/>
                <a:gd name="connsiteY35" fmla="*/ 168859 h 482452"/>
                <a:gd name="connsiteX36" fmla="*/ 8772 w 483001"/>
                <a:gd name="connsiteY36" fmla="*/ 175986 h 482452"/>
                <a:gd name="connsiteX37" fmla="*/ 4386 w 483001"/>
                <a:gd name="connsiteY37" fmla="*/ 194078 h 482452"/>
                <a:gd name="connsiteX38" fmla="*/ 2741 w 483001"/>
                <a:gd name="connsiteY38" fmla="*/ 203398 h 482452"/>
                <a:gd name="connsiteX39" fmla="*/ 2741 w 483001"/>
                <a:gd name="connsiteY39" fmla="*/ 204494 h 482452"/>
                <a:gd name="connsiteX40" fmla="*/ 1645 w 483001"/>
                <a:gd name="connsiteY40" fmla="*/ 212718 h 482452"/>
                <a:gd name="connsiteX41" fmla="*/ 1645 w 483001"/>
                <a:gd name="connsiteY41" fmla="*/ 213266 h 482452"/>
                <a:gd name="connsiteX42" fmla="*/ 1096 w 483001"/>
                <a:gd name="connsiteY42" fmla="*/ 220393 h 482452"/>
                <a:gd name="connsiteX43" fmla="*/ 548 w 483001"/>
                <a:gd name="connsiteY43" fmla="*/ 224231 h 482452"/>
                <a:gd name="connsiteX44" fmla="*/ 0 w 483001"/>
                <a:gd name="connsiteY44" fmla="*/ 231906 h 482452"/>
                <a:gd name="connsiteX45" fmla="*/ 0 w 483001"/>
                <a:gd name="connsiteY45" fmla="*/ 241226 h 482452"/>
                <a:gd name="connsiteX46" fmla="*/ 0 w 483001"/>
                <a:gd name="connsiteY46" fmla="*/ 241226 h 482452"/>
                <a:gd name="connsiteX47" fmla="*/ 241226 w 483001"/>
                <a:gd name="connsiteY47" fmla="*/ 482453 h 482452"/>
                <a:gd name="connsiteX48" fmla="*/ 251643 w 483001"/>
                <a:gd name="connsiteY48" fmla="*/ 482453 h 482452"/>
                <a:gd name="connsiteX49" fmla="*/ 254384 w 483001"/>
                <a:gd name="connsiteY49" fmla="*/ 482453 h 482452"/>
                <a:gd name="connsiteX50" fmla="*/ 259867 w 483001"/>
                <a:gd name="connsiteY50" fmla="*/ 481905 h 482452"/>
                <a:gd name="connsiteX51" fmla="*/ 268639 w 483001"/>
                <a:gd name="connsiteY51" fmla="*/ 480808 h 482452"/>
                <a:gd name="connsiteX52" fmla="*/ 275217 w 483001"/>
                <a:gd name="connsiteY52" fmla="*/ 480260 h 482452"/>
                <a:gd name="connsiteX53" fmla="*/ 279055 w 483001"/>
                <a:gd name="connsiteY53" fmla="*/ 479712 h 482452"/>
                <a:gd name="connsiteX54" fmla="*/ 284538 w 483001"/>
                <a:gd name="connsiteY54" fmla="*/ 478615 h 482452"/>
                <a:gd name="connsiteX55" fmla="*/ 290020 w 483001"/>
                <a:gd name="connsiteY55" fmla="*/ 477519 h 482452"/>
                <a:gd name="connsiteX56" fmla="*/ 293858 w 483001"/>
                <a:gd name="connsiteY56" fmla="*/ 476970 h 482452"/>
                <a:gd name="connsiteX57" fmla="*/ 299340 w 483001"/>
                <a:gd name="connsiteY57" fmla="*/ 475874 h 482452"/>
                <a:gd name="connsiteX58" fmla="*/ 302081 w 483001"/>
                <a:gd name="connsiteY58" fmla="*/ 475326 h 482452"/>
                <a:gd name="connsiteX59" fmla="*/ 308112 w 483001"/>
                <a:gd name="connsiteY59" fmla="*/ 473681 h 482452"/>
                <a:gd name="connsiteX60" fmla="*/ 311401 w 483001"/>
                <a:gd name="connsiteY60" fmla="*/ 472585 h 482452"/>
                <a:gd name="connsiteX61" fmla="*/ 317980 w 483001"/>
                <a:gd name="connsiteY61" fmla="*/ 470392 h 482452"/>
                <a:gd name="connsiteX62" fmla="*/ 319077 w 483001"/>
                <a:gd name="connsiteY62" fmla="*/ 469843 h 482452"/>
                <a:gd name="connsiteX63" fmla="*/ 324559 w 483001"/>
                <a:gd name="connsiteY63" fmla="*/ 467650 h 482452"/>
                <a:gd name="connsiteX64" fmla="*/ 331686 w 483001"/>
                <a:gd name="connsiteY64" fmla="*/ 464909 h 482452"/>
                <a:gd name="connsiteX65" fmla="*/ 338265 w 483001"/>
                <a:gd name="connsiteY65" fmla="*/ 462168 h 482452"/>
                <a:gd name="connsiteX66" fmla="*/ 340458 w 483001"/>
                <a:gd name="connsiteY66" fmla="*/ 461071 h 482452"/>
                <a:gd name="connsiteX67" fmla="*/ 351423 w 483001"/>
                <a:gd name="connsiteY67" fmla="*/ 455589 h 482452"/>
                <a:gd name="connsiteX68" fmla="*/ 355261 w 483001"/>
                <a:gd name="connsiteY68" fmla="*/ 453944 h 482452"/>
                <a:gd name="connsiteX69" fmla="*/ 359647 w 483001"/>
                <a:gd name="connsiteY69" fmla="*/ 451751 h 482452"/>
                <a:gd name="connsiteX70" fmla="*/ 367322 w 483001"/>
                <a:gd name="connsiteY70" fmla="*/ 447365 h 482452"/>
                <a:gd name="connsiteX71" fmla="*/ 372256 w 483001"/>
                <a:gd name="connsiteY71" fmla="*/ 444076 h 482452"/>
                <a:gd name="connsiteX72" fmla="*/ 374449 w 483001"/>
                <a:gd name="connsiteY72" fmla="*/ 442431 h 482452"/>
                <a:gd name="connsiteX73" fmla="*/ 434208 w 483001"/>
                <a:gd name="connsiteY73" fmla="*/ 386511 h 482452"/>
                <a:gd name="connsiteX74" fmla="*/ 434208 w 483001"/>
                <a:gd name="connsiteY74" fmla="*/ 386511 h 482452"/>
                <a:gd name="connsiteX75" fmla="*/ 441883 w 483001"/>
                <a:gd name="connsiteY75" fmla="*/ 367870 h 48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83001" h="482452">
                  <a:moveTo>
                    <a:pt x="441883" y="367870"/>
                  </a:moveTo>
                  <a:cubicBezTo>
                    <a:pt x="421050" y="385962"/>
                    <a:pt x="393638" y="396927"/>
                    <a:pt x="363484" y="396927"/>
                  </a:cubicBezTo>
                  <a:cubicBezTo>
                    <a:pt x="297695" y="396927"/>
                    <a:pt x="243968" y="343199"/>
                    <a:pt x="243968" y="277410"/>
                  </a:cubicBezTo>
                  <a:cubicBezTo>
                    <a:pt x="243968" y="273024"/>
                    <a:pt x="243968" y="269187"/>
                    <a:pt x="244516" y="264801"/>
                  </a:cubicBezTo>
                  <a:cubicBezTo>
                    <a:pt x="250547" y="204494"/>
                    <a:pt x="301533" y="157894"/>
                    <a:pt x="363484" y="157894"/>
                  </a:cubicBezTo>
                  <a:cubicBezTo>
                    <a:pt x="424339" y="157894"/>
                    <a:pt x="474778" y="203398"/>
                    <a:pt x="481905" y="262608"/>
                  </a:cubicBezTo>
                  <a:cubicBezTo>
                    <a:pt x="482453" y="255481"/>
                    <a:pt x="483001" y="248354"/>
                    <a:pt x="483001" y="241226"/>
                  </a:cubicBezTo>
                  <a:cubicBezTo>
                    <a:pt x="483001" y="108004"/>
                    <a:pt x="374997" y="0"/>
                    <a:pt x="241775" y="0"/>
                  </a:cubicBezTo>
                  <a:cubicBezTo>
                    <a:pt x="211073" y="0"/>
                    <a:pt x="181468" y="6031"/>
                    <a:pt x="154056" y="16447"/>
                  </a:cubicBezTo>
                  <a:cubicBezTo>
                    <a:pt x="150218" y="18092"/>
                    <a:pt x="145832" y="19737"/>
                    <a:pt x="141995" y="21381"/>
                  </a:cubicBezTo>
                  <a:cubicBezTo>
                    <a:pt x="138705" y="23026"/>
                    <a:pt x="135416" y="24671"/>
                    <a:pt x="132126" y="26316"/>
                  </a:cubicBezTo>
                  <a:cubicBezTo>
                    <a:pt x="130482" y="27412"/>
                    <a:pt x="128837" y="27960"/>
                    <a:pt x="127192" y="29057"/>
                  </a:cubicBezTo>
                  <a:cubicBezTo>
                    <a:pt x="121710" y="31798"/>
                    <a:pt x="116776" y="34539"/>
                    <a:pt x="111841" y="37829"/>
                  </a:cubicBezTo>
                  <a:cubicBezTo>
                    <a:pt x="110745" y="38377"/>
                    <a:pt x="110197" y="38925"/>
                    <a:pt x="109100" y="39473"/>
                  </a:cubicBezTo>
                  <a:cubicBezTo>
                    <a:pt x="108004" y="40022"/>
                    <a:pt x="106907" y="40570"/>
                    <a:pt x="105811" y="41666"/>
                  </a:cubicBezTo>
                  <a:cubicBezTo>
                    <a:pt x="103618" y="42763"/>
                    <a:pt x="101973" y="44408"/>
                    <a:pt x="100328" y="45504"/>
                  </a:cubicBezTo>
                  <a:cubicBezTo>
                    <a:pt x="97587" y="47149"/>
                    <a:pt x="95394" y="49342"/>
                    <a:pt x="92653" y="50986"/>
                  </a:cubicBezTo>
                  <a:cubicBezTo>
                    <a:pt x="91008" y="52083"/>
                    <a:pt x="89912" y="53179"/>
                    <a:pt x="88267" y="54824"/>
                  </a:cubicBezTo>
                  <a:cubicBezTo>
                    <a:pt x="86622" y="55921"/>
                    <a:pt x="85526" y="57017"/>
                    <a:pt x="83881" y="58662"/>
                  </a:cubicBezTo>
                  <a:cubicBezTo>
                    <a:pt x="82236" y="59758"/>
                    <a:pt x="81140" y="61403"/>
                    <a:pt x="79495" y="62500"/>
                  </a:cubicBezTo>
                  <a:cubicBezTo>
                    <a:pt x="77850" y="63596"/>
                    <a:pt x="76754" y="65241"/>
                    <a:pt x="75109" y="66337"/>
                  </a:cubicBezTo>
                  <a:cubicBezTo>
                    <a:pt x="73464" y="67434"/>
                    <a:pt x="72368" y="69078"/>
                    <a:pt x="70723" y="70175"/>
                  </a:cubicBezTo>
                  <a:cubicBezTo>
                    <a:pt x="67982" y="72916"/>
                    <a:pt x="65241" y="75657"/>
                    <a:pt x="62500" y="78399"/>
                  </a:cubicBezTo>
                  <a:cubicBezTo>
                    <a:pt x="59758" y="81140"/>
                    <a:pt x="57017" y="83881"/>
                    <a:pt x="54824" y="87170"/>
                  </a:cubicBezTo>
                  <a:cubicBezTo>
                    <a:pt x="53728" y="88815"/>
                    <a:pt x="52631" y="89912"/>
                    <a:pt x="50986" y="91556"/>
                  </a:cubicBezTo>
                  <a:cubicBezTo>
                    <a:pt x="49890" y="93201"/>
                    <a:pt x="48794" y="94298"/>
                    <a:pt x="47697" y="95942"/>
                  </a:cubicBezTo>
                  <a:cubicBezTo>
                    <a:pt x="44956" y="99780"/>
                    <a:pt x="42215" y="103069"/>
                    <a:pt x="40022" y="106907"/>
                  </a:cubicBezTo>
                  <a:cubicBezTo>
                    <a:pt x="38377" y="109648"/>
                    <a:pt x="36732" y="112390"/>
                    <a:pt x="35087" y="115131"/>
                  </a:cubicBezTo>
                  <a:cubicBezTo>
                    <a:pt x="33991" y="117324"/>
                    <a:pt x="32346" y="119517"/>
                    <a:pt x="31250" y="121710"/>
                  </a:cubicBezTo>
                  <a:cubicBezTo>
                    <a:pt x="31250" y="121710"/>
                    <a:pt x="31250" y="121710"/>
                    <a:pt x="31250" y="122258"/>
                  </a:cubicBezTo>
                  <a:cubicBezTo>
                    <a:pt x="29605" y="124999"/>
                    <a:pt x="28509" y="127740"/>
                    <a:pt x="26864" y="130482"/>
                  </a:cubicBezTo>
                  <a:cubicBezTo>
                    <a:pt x="25219" y="133771"/>
                    <a:pt x="23026" y="137609"/>
                    <a:pt x="21381" y="141446"/>
                  </a:cubicBezTo>
                  <a:cubicBezTo>
                    <a:pt x="20833" y="142543"/>
                    <a:pt x="20285" y="144188"/>
                    <a:pt x="19737" y="145832"/>
                  </a:cubicBezTo>
                  <a:cubicBezTo>
                    <a:pt x="19188" y="147477"/>
                    <a:pt x="18092" y="149122"/>
                    <a:pt x="17544" y="150767"/>
                  </a:cubicBezTo>
                  <a:cubicBezTo>
                    <a:pt x="16447" y="152959"/>
                    <a:pt x="15899" y="155701"/>
                    <a:pt x="14803" y="157894"/>
                  </a:cubicBezTo>
                  <a:cubicBezTo>
                    <a:pt x="13706" y="161731"/>
                    <a:pt x="12061" y="165021"/>
                    <a:pt x="10965" y="168859"/>
                  </a:cubicBezTo>
                  <a:cubicBezTo>
                    <a:pt x="10417" y="171051"/>
                    <a:pt x="9320" y="173793"/>
                    <a:pt x="8772" y="175986"/>
                  </a:cubicBezTo>
                  <a:cubicBezTo>
                    <a:pt x="7127" y="182016"/>
                    <a:pt x="6031" y="188047"/>
                    <a:pt x="4386" y="194078"/>
                  </a:cubicBezTo>
                  <a:cubicBezTo>
                    <a:pt x="3838" y="196819"/>
                    <a:pt x="3289" y="200108"/>
                    <a:pt x="2741" y="203398"/>
                  </a:cubicBezTo>
                  <a:cubicBezTo>
                    <a:pt x="2741" y="203946"/>
                    <a:pt x="2741" y="203946"/>
                    <a:pt x="2741" y="204494"/>
                  </a:cubicBezTo>
                  <a:cubicBezTo>
                    <a:pt x="2193" y="207235"/>
                    <a:pt x="2193" y="209977"/>
                    <a:pt x="1645" y="212718"/>
                  </a:cubicBezTo>
                  <a:lnTo>
                    <a:pt x="1645" y="213266"/>
                  </a:lnTo>
                  <a:cubicBezTo>
                    <a:pt x="1096" y="215459"/>
                    <a:pt x="1096" y="218200"/>
                    <a:pt x="1096" y="220393"/>
                  </a:cubicBezTo>
                  <a:cubicBezTo>
                    <a:pt x="1096" y="221490"/>
                    <a:pt x="1096" y="223134"/>
                    <a:pt x="548" y="224231"/>
                  </a:cubicBezTo>
                  <a:cubicBezTo>
                    <a:pt x="548" y="226972"/>
                    <a:pt x="0" y="229165"/>
                    <a:pt x="0" y="231906"/>
                  </a:cubicBezTo>
                  <a:cubicBezTo>
                    <a:pt x="0" y="235196"/>
                    <a:pt x="0" y="238485"/>
                    <a:pt x="0" y="241226"/>
                  </a:cubicBezTo>
                  <a:lnTo>
                    <a:pt x="0" y="241226"/>
                  </a:lnTo>
                  <a:cubicBezTo>
                    <a:pt x="0" y="374449"/>
                    <a:pt x="108004" y="482453"/>
                    <a:pt x="241226" y="482453"/>
                  </a:cubicBezTo>
                  <a:cubicBezTo>
                    <a:pt x="245064" y="482453"/>
                    <a:pt x="248354" y="482453"/>
                    <a:pt x="251643" y="482453"/>
                  </a:cubicBezTo>
                  <a:cubicBezTo>
                    <a:pt x="252740" y="482453"/>
                    <a:pt x="253288" y="482453"/>
                    <a:pt x="254384" y="482453"/>
                  </a:cubicBezTo>
                  <a:cubicBezTo>
                    <a:pt x="256029" y="482453"/>
                    <a:pt x="257674" y="482453"/>
                    <a:pt x="259867" y="481905"/>
                  </a:cubicBezTo>
                  <a:cubicBezTo>
                    <a:pt x="262608" y="481905"/>
                    <a:pt x="265897" y="481356"/>
                    <a:pt x="268639" y="480808"/>
                  </a:cubicBezTo>
                  <a:cubicBezTo>
                    <a:pt x="270832" y="480808"/>
                    <a:pt x="273025" y="480260"/>
                    <a:pt x="275217" y="480260"/>
                  </a:cubicBezTo>
                  <a:cubicBezTo>
                    <a:pt x="276314" y="480260"/>
                    <a:pt x="277959" y="479712"/>
                    <a:pt x="279055" y="479712"/>
                  </a:cubicBezTo>
                  <a:cubicBezTo>
                    <a:pt x="280700" y="479712"/>
                    <a:pt x="282893" y="479163"/>
                    <a:pt x="284538" y="478615"/>
                  </a:cubicBezTo>
                  <a:cubicBezTo>
                    <a:pt x="286182" y="478067"/>
                    <a:pt x="288375" y="478067"/>
                    <a:pt x="290020" y="477519"/>
                  </a:cubicBezTo>
                  <a:cubicBezTo>
                    <a:pt x="291117" y="477519"/>
                    <a:pt x="292213" y="476970"/>
                    <a:pt x="293858" y="476970"/>
                  </a:cubicBezTo>
                  <a:cubicBezTo>
                    <a:pt x="295502" y="476422"/>
                    <a:pt x="297147" y="476422"/>
                    <a:pt x="299340" y="475874"/>
                  </a:cubicBezTo>
                  <a:cubicBezTo>
                    <a:pt x="300437" y="475874"/>
                    <a:pt x="301533" y="475326"/>
                    <a:pt x="302081" y="475326"/>
                  </a:cubicBezTo>
                  <a:cubicBezTo>
                    <a:pt x="304274" y="474778"/>
                    <a:pt x="305919" y="474229"/>
                    <a:pt x="308112" y="473681"/>
                  </a:cubicBezTo>
                  <a:cubicBezTo>
                    <a:pt x="309208" y="473133"/>
                    <a:pt x="310305" y="473133"/>
                    <a:pt x="311401" y="472585"/>
                  </a:cubicBezTo>
                  <a:cubicBezTo>
                    <a:pt x="313594" y="472036"/>
                    <a:pt x="315787" y="471488"/>
                    <a:pt x="317980" y="470392"/>
                  </a:cubicBezTo>
                  <a:cubicBezTo>
                    <a:pt x="318529" y="470392"/>
                    <a:pt x="318529" y="470392"/>
                    <a:pt x="319077" y="469843"/>
                  </a:cubicBezTo>
                  <a:cubicBezTo>
                    <a:pt x="320722" y="469295"/>
                    <a:pt x="322915" y="468747"/>
                    <a:pt x="324559" y="467650"/>
                  </a:cubicBezTo>
                  <a:cubicBezTo>
                    <a:pt x="326752" y="466554"/>
                    <a:pt x="328945" y="466006"/>
                    <a:pt x="331686" y="464909"/>
                  </a:cubicBezTo>
                  <a:cubicBezTo>
                    <a:pt x="333879" y="463813"/>
                    <a:pt x="336072" y="463264"/>
                    <a:pt x="338265" y="462168"/>
                  </a:cubicBezTo>
                  <a:cubicBezTo>
                    <a:pt x="338814" y="461620"/>
                    <a:pt x="339910" y="461620"/>
                    <a:pt x="340458" y="461071"/>
                  </a:cubicBezTo>
                  <a:cubicBezTo>
                    <a:pt x="344296" y="459427"/>
                    <a:pt x="347585" y="457782"/>
                    <a:pt x="351423" y="455589"/>
                  </a:cubicBezTo>
                  <a:cubicBezTo>
                    <a:pt x="352520" y="455041"/>
                    <a:pt x="353616" y="454493"/>
                    <a:pt x="355261" y="453944"/>
                  </a:cubicBezTo>
                  <a:cubicBezTo>
                    <a:pt x="356906" y="453396"/>
                    <a:pt x="358002" y="452300"/>
                    <a:pt x="359647" y="451751"/>
                  </a:cubicBezTo>
                  <a:cubicBezTo>
                    <a:pt x="362388" y="450655"/>
                    <a:pt x="364581" y="449010"/>
                    <a:pt x="367322" y="447365"/>
                  </a:cubicBezTo>
                  <a:cubicBezTo>
                    <a:pt x="368967" y="446269"/>
                    <a:pt x="370612" y="445172"/>
                    <a:pt x="372256" y="444076"/>
                  </a:cubicBezTo>
                  <a:cubicBezTo>
                    <a:pt x="373353" y="443528"/>
                    <a:pt x="373901" y="442979"/>
                    <a:pt x="374449" y="442431"/>
                  </a:cubicBezTo>
                  <a:cubicBezTo>
                    <a:pt x="397475" y="427080"/>
                    <a:pt x="417760" y="408440"/>
                    <a:pt x="434208" y="386511"/>
                  </a:cubicBezTo>
                  <a:lnTo>
                    <a:pt x="434208" y="386511"/>
                  </a:lnTo>
                  <a:lnTo>
                    <a:pt x="441883" y="367870"/>
                  </a:lnTo>
                  <a:close/>
                </a:path>
              </a:pathLst>
            </a:custGeom>
            <a:solidFill>
              <a:srgbClr val="15274E"/>
            </a:solidFill>
            <a:ln w="5476" cap="flat">
              <a:noFill/>
              <a:prstDash val="solid"/>
              <a:miter/>
            </a:ln>
          </p:spPr>
          <p:txBody>
            <a:bodyPr rtlCol="0" anchor="ctr"/>
            <a:lstStyle/>
            <a:p>
              <a:endParaRPr lang="en-GB" sz="2115"/>
            </a:p>
          </p:txBody>
        </p:sp>
        <p:sp>
          <p:nvSpPr>
            <p:cNvPr id="9" name="Freeform: Shape 8">
              <a:extLst>
                <a:ext uri="{FF2B5EF4-FFF2-40B4-BE49-F238E27FC236}">
                  <a16:creationId xmlns:a16="http://schemas.microsoft.com/office/drawing/2014/main" id="{8E536C4C-15BB-4A97-A93D-D9B856581BF4}"/>
                </a:ext>
              </a:extLst>
            </p:cNvPr>
            <p:cNvSpPr/>
            <p:nvPr/>
          </p:nvSpPr>
          <p:spPr>
            <a:xfrm>
              <a:off x="-2393764" y="3712365"/>
              <a:ext cx="161731" cy="204494"/>
            </a:xfrm>
            <a:custGeom>
              <a:avLst/>
              <a:gdLst>
                <a:gd name="connsiteX0" fmla="*/ 0 w 161731"/>
                <a:gd name="connsiteY0" fmla="*/ 204494 h 204494"/>
                <a:gd name="connsiteX1" fmla="*/ 0 w 161731"/>
                <a:gd name="connsiteY1" fmla="*/ 0 h 204494"/>
                <a:gd name="connsiteX2" fmla="*/ 40570 w 161731"/>
                <a:gd name="connsiteY2" fmla="*/ 0 h 204494"/>
                <a:gd name="connsiteX3" fmla="*/ 103618 w 161731"/>
                <a:gd name="connsiteY3" fmla="*/ 2193 h 204494"/>
                <a:gd name="connsiteX4" fmla="*/ 124999 w 161731"/>
                <a:gd name="connsiteY4" fmla="*/ 10417 h 204494"/>
                <a:gd name="connsiteX5" fmla="*/ 142543 w 161731"/>
                <a:gd name="connsiteY5" fmla="*/ 29057 h 204494"/>
                <a:gd name="connsiteX6" fmla="*/ 149122 w 161731"/>
                <a:gd name="connsiteY6" fmla="*/ 53728 h 204494"/>
                <a:gd name="connsiteX7" fmla="*/ 143639 w 161731"/>
                <a:gd name="connsiteY7" fmla="*/ 76206 h 204494"/>
                <a:gd name="connsiteX8" fmla="*/ 126644 w 161731"/>
                <a:gd name="connsiteY8" fmla="*/ 92653 h 204494"/>
                <a:gd name="connsiteX9" fmla="*/ 161731 w 161731"/>
                <a:gd name="connsiteY9" fmla="*/ 143091 h 204494"/>
                <a:gd name="connsiteX10" fmla="*/ 134868 w 161731"/>
                <a:gd name="connsiteY10" fmla="*/ 192433 h 204494"/>
                <a:gd name="connsiteX11" fmla="*/ 83333 w 161731"/>
                <a:gd name="connsiteY11" fmla="*/ 203946 h 204494"/>
                <a:gd name="connsiteX12" fmla="*/ 0 w 161731"/>
                <a:gd name="connsiteY12" fmla="*/ 203946 h 204494"/>
                <a:gd name="connsiteX13" fmla="*/ 37829 w 161731"/>
                <a:gd name="connsiteY13" fmla="*/ 79495 h 204494"/>
                <a:gd name="connsiteX14" fmla="*/ 78399 w 161731"/>
                <a:gd name="connsiteY14" fmla="*/ 79495 h 204494"/>
                <a:gd name="connsiteX15" fmla="*/ 101425 w 161731"/>
                <a:gd name="connsiteY15" fmla="*/ 75109 h 204494"/>
                <a:gd name="connsiteX16" fmla="*/ 108004 w 161731"/>
                <a:gd name="connsiteY16" fmla="*/ 67434 h 204494"/>
                <a:gd name="connsiteX17" fmla="*/ 110745 w 161731"/>
                <a:gd name="connsiteY17" fmla="*/ 57017 h 204494"/>
                <a:gd name="connsiteX18" fmla="*/ 103070 w 161731"/>
                <a:gd name="connsiteY18" fmla="*/ 40570 h 204494"/>
                <a:gd name="connsiteX19" fmla="*/ 81140 w 161731"/>
                <a:gd name="connsiteY19" fmla="*/ 34539 h 204494"/>
                <a:gd name="connsiteX20" fmla="*/ 37280 w 161731"/>
                <a:gd name="connsiteY20" fmla="*/ 34539 h 204494"/>
                <a:gd name="connsiteX21" fmla="*/ 37280 w 161731"/>
                <a:gd name="connsiteY21" fmla="*/ 79495 h 204494"/>
                <a:gd name="connsiteX22" fmla="*/ 37829 w 161731"/>
                <a:gd name="connsiteY22" fmla="*/ 168859 h 204494"/>
                <a:gd name="connsiteX23" fmla="*/ 84978 w 161731"/>
                <a:gd name="connsiteY23" fmla="*/ 168859 h 204494"/>
                <a:gd name="connsiteX24" fmla="*/ 112938 w 161731"/>
                <a:gd name="connsiteY24" fmla="*/ 162280 h 204494"/>
                <a:gd name="connsiteX25" fmla="*/ 122806 w 161731"/>
                <a:gd name="connsiteY25" fmla="*/ 141995 h 204494"/>
                <a:gd name="connsiteX26" fmla="*/ 112938 w 161731"/>
                <a:gd name="connsiteY26" fmla="*/ 121710 h 204494"/>
                <a:gd name="connsiteX27" fmla="*/ 85526 w 161731"/>
                <a:gd name="connsiteY27" fmla="*/ 114583 h 204494"/>
                <a:gd name="connsiteX28" fmla="*/ 37280 w 161731"/>
                <a:gd name="connsiteY28" fmla="*/ 114583 h 204494"/>
                <a:gd name="connsiteX29" fmla="*/ 37280 w 161731"/>
                <a:gd name="connsiteY29" fmla="*/ 168859 h 2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1731" h="204494">
                  <a:moveTo>
                    <a:pt x="0" y="204494"/>
                  </a:moveTo>
                  <a:lnTo>
                    <a:pt x="0" y="0"/>
                  </a:lnTo>
                  <a:lnTo>
                    <a:pt x="40570" y="0"/>
                  </a:lnTo>
                  <a:cubicBezTo>
                    <a:pt x="55921" y="0"/>
                    <a:pt x="95942" y="548"/>
                    <a:pt x="103618" y="2193"/>
                  </a:cubicBezTo>
                  <a:cubicBezTo>
                    <a:pt x="111293" y="3838"/>
                    <a:pt x="118420" y="6579"/>
                    <a:pt x="124999" y="10417"/>
                  </a:cubicBezTo>
                  <a:cubicBezTo>
                    <a:pt x="132126" y="14803"/>
                    <a:pt x="138157" y="21381"/>
                    <a:pt x="142543" y="29057"/>
                  </a:cubicBezTo>
                  <a:cubicBezTo>
                    <a:pt x="146929" y="37280"/>
                    <a:pt x="149122" y="45504"/>
                    <a:pt x="149122" y="53728"/>
                  </a:cubicBezTo>
                  <a:cubicBezTo>
                    <a:pt x="149122" y="62500"/>
                    <a:pt x="147477" y="70175"/>
                    <a:pt x="143639" y="76206"/>
                  </a:cubicBezTo>
                  <a:cubicBezTo>
                    <a:pt x="139802" y="82785"/>
                    <a:pt x="134319" y="88267"/>
                    <a:pt x="126644" y="92653"/>
                  </a:cubicBezTo>
                  <a:cubicBezTo>
                    <a:pt x="149670" y="100877"/>
                    <a:pt x="161731" y="117872"/>
                    <a:pt x="161731" y="143091"/>
                  </a:cubicBezTo>
                  <a:cubicBezTo>
                    <a:pt x="161731" y="164473"/>
                    <a:pt x="152960" y="180920"/>
                    <a:pt x="134868" y="192433"/>
                  </a:cubicBezTo>
                  <a:cubicBezTo>
                    <a:pt x="123354" y="200108"/>
                    <a:pt x="105811" y="203946"/>
                    <a:pt x="83333" y="203946"/>
                  </a:cubicBezTo>
                  <a:lnTo>
                    <a:pt x="0" y="203946"/>
                  </a:lnTo>
                  <a:close/>
                  <a:moveTo>
                    <a:pt x="37829" y="79495"/>
                  </a:moveTo>
                  <a:lnTo>
                    <a:pt x="78399" y="79495"/>
                  </a:lnTo>
                  <a:cubicBezTo>
                    <a:pt x="88815" y="79495"/>
                    <a:pt x="96491" y="77850"/>
                    <a:pt x="101425" y="75109"/>
                  </a:cubicBezTo>
                  <a:cubicBezTo>
                    <a:pt x="104166" y="73464"/>
                    <a:pt x="106359" y="71271"/>
                    <a:pt x="108004" y="67434"/>
                  </a:cubicBezTo>
                  <a:cubicBezTo>
                    <a:pt x="109648" y="64144"/>
                    <a:pt x="110745" y="60855"/>
                    <a:pt x="110745" y="57017"/>
                  </a:cubicBezTo>
                  <a:cubicBezTo>
                    <a:pt x="110745" y="49890"/>
                    <a:pt x="108004" y="44408"/>
                    <a:pt x="103070" y="40570"/>
                  </a:cubicBezTo>
                  <a:cubicBezTo>
                    <a:pt x="98135" y="36732"/>
                    <a:pt x="91008" y="34539"/>
                    <a:pt x="81140" y="34539"/>
                  </a:cubicBezTo>
                  <a:lnTo>
                    <a:pt x="37280" y="34539"/>
                  </a:lnTo>
                  <a:lnTo>
                    <a:pt x="37280" y="79495"/>
                  </a:lnTo>
                  <a:close/>
                  <a:moveTo>
                    <a:pt x="37829" y="168859"/>
                  </a:moveTo>
                  <a:lnTo>
                    <a:pt x="84978" y="168859"/>
                  </a:lnTo>
                  <a:cubicBezTo>
                    <a:pt x="97587" y="168859"/>
                    <a:pt x="106907" y="166666"/>
                    <a:pt x="112938" y="162280"/>
                  </a:cubicBezTo>
                  <a:cubicBezTo>
                    <a:pt x="119517" y="157345"/>
                    <a:pt x="122806" y="150767"/>
                    <a:pt x="122806" y="141995"/>
                  </a:cubicBezTo>
                  <a:cubicBezTo>
                    <a:pt x="122806" y="133223"/>
                    <a:pt x="119517" y="126644"/>
                    <a:pt x="112938" y="121710"/>
                  </a:cubicBezTo>
                  <a:cubicBezTo>
                    <a:pt x="106359" y="116776"/>
                    <a:pt x="97039" y="114583"/>
                    <a:pt x="85526" y="114583"/>
                  </a:cubicBezTo>
                  <a:lnTo>
                    <a:pt x="37280" y="114583"/>
                  </a:lnTo>
                  <a:lnTo>
                    <a:pt x="37280" y="168859"/>
                  </a:lnTo>
                  <a:close/>
                </a:path>
              </a:pathLst>
            </a:custGeom>
            <a:solidFill>
              <a:srgbClr val="0060AC"/>
            </a:solidFill>
            <a:ln w="5476" cap="flat">
              <a:noFill/>
              <a:prstDash val="solid"/>
              <a:miter/>
            </a:ln>
          </p:spPr>
          <p:txBody>
            <a:bodyPr rtlCol="0" anchor="ctr"/>
            <a:lstStyle/>
            <a:p>
              <a:endParaRPr lang="en-GB" sz="2115"/>
            </a:p>
          </p:txBody>
        </p:sp>
        <p:sp>
          <p:nvSpPr>
            <p:cNvPr id="10" name="Freeform: Shape 9">
              <a:extLst>
                <a:ext uri="{FF2B5EF4-FFF2-40B4-BE49-F238E27FC236}">
                  <a16:creationId xmlns:a16="http://schemas.microsoft.com/office/drawing/2014/main" id="{E35BADF6-CFCE-4938-925B-58ECBDF2C30E}"/>
                </a:ext>
              </a:extLst>
            </p:cNvPr>
            <p:cNvSpPr/>
            <p:nvPr/>
          </p:nvSpPr>
          <p:spPr>
            <a:xfrm>
              <a:off x="-2203524" y="3712365"/>
              <a:ext cx="37828" cy="204494"/>
            </a:xfrm>
            <a:custGeom>
              <a:avLst/>
              <a:gdLst>
                <a:gd name="connsiteX0" fmla="*/ 0 w 37828"/>
                <a:gd name="connsiteY0" fmla="*/ 204494 h 204494"/>
                <a:gd name="connsiteX1" fmla="*/ 0 w 37828"/>
                <a:gd name="connsiteY1" fmla="*/ 0 h 204494"/>
                <a:gd name="connsiteX2" fmla="*/ 37829 w 37828"/>
                <a:gd name="connsiteY2" fmla="*/ 0 h 204494"/>
                <a:gd name="connsiteX3" fmla="*/ 37829 w 37828"/>
                <a:gd name="connsiteY3" fmla="*/ 203946 h 204494"/>
                <a:gd name="connsiteX4" fmla="*/ 0 w 37828"/>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28" h="204494">
                  <a:moveTo>
                    <a:pt x="0" y="204494"/>
                  </a:moveTo>
                  <a:lnTo>
                    <a:pt x="0" y="0"/>
                  </a:lnTo>
                  <a:lnTo>
                    <a:pt x="37829" y="0"/>
                  </a:lnTo>
                  <a:lnTo>
                    <a:pt x="37829" y="203946"/>
                  </a:lnTo>
                  <a:lnTo>
                    <a:pt x="0" y="203946"/>
                  </a:lnTo>
                  <a:close/>
                </a:path>
              </a:pathLst>
            </a:custGeom>
            <a:solidFill>
              <a:srgbClr val="0060AC"/>
            </a:solidFill>
            <a:ln w="5476" cap="flat">
              <a:noFill/>
              <a:prstDash val="solid"/>
              <a:miter/>
            </a:ln>
          </p:spPr>
          <p:txBody>
            <a:bodyPr rtlCol="0" anchor="ctr"/>
            <a:lstStyle/>
            <a:p>
              <a:endParaRPr lang="en-GB" sz="2115"/>
            </a:p>
          </p:txBody>
        </p:sp>
        <p:sp>
          <p:nvSpPr>
            <p:cNvPr id="11" name="Freeform: Shape 10">
              <a:extLst>
                <a:ext uri="{FF2B5EF4-FFF2-40B4-BE49-F238E27FC236}">
                  <a16:creationId xmlns:a16="http://schemas.microsoft.com/office/drawing/2014/main" id="{E62610A2-17CC-42AD-A97A-056011267CA1}"/>
                </a:ext>
              </a:extLst>
            </p:cNvPr>
            <p:cNvSpPr/>
            <p:nvPr/>
          </p:nvSpPr>
          <p:spPr>
            <a:xfrm>
              <a:off x="-1849360" y="3707431"/>
              <a:ext cx="201753" cy="213266"/>
            </a:xfrm>
            <a:custGeom>
              <a:avLst/>
              <a:gdLst>
                <a:gd name="connsiteX0" fmla="*/ 157345 w 201753"/>
                <a:gd name="connsiteY0" fmla="*/ 152411 h 213266"/>
                <a:gd name="connsiteX1" fmla="*/ 201205 w 201753"/>
                <a:gd name="connsiteY1" fmla="*/ 152411 h 213266"/>
                <a:gd name="connsiteX2" fmla="*/ 170503 w 201753"/>
                <a:gd name="connsiteY2" fmla="*/ 191336 h 213266"/>
                <a:gd name="connsiteX3" fmla="*/ 106907 w 201753"/>
                <a:gd name="connsiteY3" fmla="*/ 213266 h 213266"/>
                <a:gd name="connsiteX4" fmla="*/ 35088 w 201753"/>
                <a:gd name="connsiteY4" fmla="*/ 184758 h 213266"/>
                <a:gd name="connsiteX5" fmla="*/ 10965 w 201753"/>
                <a:gd name="connsiteY5" fmla="*/ 152411 h 213266"/>
                <a:gd name="connsiteX6" fmla="*/ 0 w 201753"/>
                <a:gd name="connsiteY6" fmla="*/ 105811 h 213266"/>
                <a:gd name="connsiteX7" fmla="*/ 32346 w 201753"/>
                <a:gd name="connsiteY7" fmla="*/ 30153 h 213266"/>
                <a:gd name="connsiteX8" fmla="*/ 105262 w 201753"/>
                <a:gd name="connsiteY8" fmla="*/ 0 h 213266"/>
                <a:gd name="connsiteX9" fmla="*/ 172696 w 201753"/>
                <a:gd name="connsiteY9" fmla="*/ 24123 h 213266"/>
                <a:gd name="connsiteX10" fmla="*/ 189692 w 201753"/>
                <a:gd name="connsiteY10" fmla="*/ 41118 h 213266"/>
                <a:gd name="connsiteX11" fmla="*/ 201753 w 201753"/>
                <a:gd name="connsiteY11" fmla="*/ 62500 h 213266"/>
                <a:gd name="connsiteX12" fmla="*/ 158990 w 201753"/>
                <a:gd name="connsiteY12" fmla="*/ 62500 h 213266"/>
                <a:gd name="connsiteX13" fmla="*/ 104166 w 201753"/>
                <a:gd name="connsiteY13" fmla="*/ 35636 h 213266"/>
                <a:gd name="connsiteX14" fmla="*/ 69079 w 201753"/>
                <a:gd name="connsiteY14" fmla="*/ 46601 h 213266"/>
                <a:gd name="connsiteX15" fmla="*/ 44408 w 201753"/>
                <a:gd name="connsiteY15" fmla="*/ 75657 h 213266"/>
                <a:gd name="connsiteX16" fmla="*/ 37829 w 201753"/>
                <a:gd name="connsiteY16" fmla="*/ 105811 h 213266"/>
                <a:gd name="connsiteX17" fmla="*/ 59210 w 201753"/>
                <a:gd name="connsiteY17" fmla="*/ 156797 h 213266"/>
                <a:gd name="connsiteX18" fmla="*/ 105811 w 201753"/>
                <a:gd name="connsiteY18" fmla="*/ 177082 h 213266"/>
                <a:gd name="connsiteX19" fmla="*/ 132126 w 201753"/>
                <a:gd name="connsiteY19" fmla="*/ 171051 h 213266"/>
                <a:gd name="connsiteX20" fmla="*/ 157345 w 201753"/>
                <a:gd name="connsiteY20" fmla="*/ 152411 h 213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1753" h="213266">
                  <a:moveTo>
                    <a:pt x="157345" y="152411"/>
                  </a:moveTo>
                  <a:lnTo>
                    <a:pt x="201205" y="152411"/>
                  </a:lnTo>
                  <a:cubicBezTo>
                    <a:pt x="194626" y="167762"/>
                    <a:pt x="184209" y="180920"/>
                    <a:pt x="170503" y="191336"/>
                  </a:cubicBezTo>
                  <a:cubicBezTo>
                    <a:pt x="151315" y="206139"/>
                    <a:pt x="130482" y="213266"/>
                    <a:pt x="106907" y="213266"/>
                  </a:cubicBezTo>
                  <a:cubicBezTo>
                    <a:pt x="79495" y="213266"/>
                    <a:pt x="55921" y="203946"/>
                    <a:pt x="35088" y="184758"/>
                  </a:cubicBezTo>
                  <a:cubicBezTo>
                    <a:pt x="24671" y="175437"/>
                    <a:pt x="16996" y="164473"/>
                    <a:pt x="10965" y="152411"/>
                  </a:cubicBezTo>
                  <a:cubicBezTo>
                    <a:pt x="3838" y="137609"/>
                    <a:pt x="0" y="122258"/>
                    <a:pt x="0" y="105811"/>
                  </a:cubicBezTo>
                  <a:cubicBezTo>
                    <a:pt x="0" y="76754"/>
                    <a:pt x="10965" y="51535"/>
                    <a:pt x="32346" y="30153"/>
                  </a:cubicBezTo>
                  <a:cubicBezTo>
                    <a:pt x="53179" y="10417"/>
                    <a:pt x="77302" y="0"/>
                    <a:pt x="105262" y="0"/>
                  </a:cubicBezTo>
                  <a:cubicBezTo>
                    <a:pt x="130482" y="0"/>
                    <a:pt x="152960" y="8224"/>
                    <a:pt x="172696" y="24123"/>
                  </a:cubicBezTo>
                  <a:cubicBezTo>
                    <a:pt x="179823" y="30153"/>
                    <a:pt x="185854" y="35636"/>
                    <a:pt x="189692" y="41118"/>
                  </a:cubicBezTo>
                  <a:cubicBezTo>
                    <a:pt x="194078" y="46601"/>
                    <a:pt x="197915" y="53728"/>
                    <a:pt x="201753" y="62500"/>
                  </a:cubicBezTo>
                  <a:lnTo>
                    <a:pt x="158990" y="62500"/>
                  </a:lnTo>
                  <a:cubicBezTo>
                    <a:pt x="143091" y="44408"/>
                    <a:pt x="124999" y="35636"/>
                    <a:pt x="104166" y="35636"/>
                  </a:cubicBezTo>
                  <a:cubicBezTo>
                    <a:pt x="92105" y="35636"/>
                    <a:pt x="80592" y="39473"/>
                    <a:pt x="69079" y="46601"/>
                  </a:cubicBezTo>
                  <a:cubicBezTo>
                    <a:pt x="58114" y="53728"/>
                    <a:pt x="49890" y="63596"/>
                    <a:pt x="44408" y="75657"/>
                  </a:cubicBezTo>
                  <a:cubicBezTo>
                    <a:pt x="40022" y="85526"/>
                    <a:pt x="37829" y="95394"/>
                    <a:pt x="37829" y="105811"/>
                  </a:cubicBezTo>
                  <a:cubicBezTo>
                    <a:pt x="37829" y="125547"/>
                    <a:pt x="44956" y="142543"/>
                    <a:pt x="59210" y="156797"/>
                  </a:cubicBezTo>
                  <a:cubicBezTo>
                    <a:pt x="72916" y="170503"/>
                    <a:pt x="88267" y="177082"/>
                    <a:pt x="105811" y="177082"/>
                  </a:cubicBezTo>
                  <a:cubicBezTo>
                    <a:pt x="115679" y="177082"/>
                    <a:pt x="124451" y="174889"/>
                    <a:pt x="132126" y="171051"/>
                  </a:cubicBezTo>
                  <a:cubicBezTo>
                    <a:pt x="140350" y="168310"/>
                    <a:pt x="148574" y="161731"/>
                    <a:pt x="157345" y="152411"/>
                  </a:cubicBezTo>
                  <a:close/>
                </a:path>
              </a:pathLst>
            </a:custGeom>
            <a:solidFill>
              <a:schemeClr val="bg1"/>
            </a:solidFill>
            <a:ln w="5476" cap="flat">
              <a:noFill/>
              <a:prstDash val="solid"/>
              <a:miter/>
            </a:ln>
          </p:spPr>
          <p:txBody>
            <a:bodyPr rtlCol="0" anchor="ctr"/>
            <a:lstStyle/>
            <a:p>
              <a:endParaRPr lang="en-GB" sz="2115" dirty="0"/>
            </a:p>
          </p:txBody>
        </p:sp>
        <p:sp>
          <p:nvSpPr>
            <p:cNvPr id="12" name="Freeform: Shape 11">
              <a:extLst>
                <a:ext uri="{FF2B5EF4-FFF2-40B4-BE49-F238E27FC236}">
                  <a16:creationId xmlns:a16="http://schemas.microsoft.com/office/drawing/2014/main" id="{66CB995B-BCE0-4A73-9FAD-83EB96E28CD2}"/>
                </a:ext>
              </a:extLst>
            </p:cNvPr>
            <p:cNvSpPr/>
            <p:nvPr/>
          </p:nvSpPr>
          <p:spPr>
            <a:xfrm>
              <a:off x="-1643769" y="3758417"/>
              <a:ext cx="162827" cy="163376"/>
            </a:xfrm>
            <a:custGeom>
              <a:avLst/>
              <a:gdLst>
                <a:gd name="connsiteX0" fmla="*/ 81688 w 162827"/>
                <a:gd name="connsiteY0" fmla="*/ 0 h 163376"/>
                <a:gd name="connsiteX1" fmla="*/ 141995 w 162827"/>
                <a:gd name="connsiteY1" fmla="*/ 26864 h 163376"/>
                <a:gd name="connsiteX2" fmla="*/ 162828 w 162827"/>
                <a:gd name="connsiteY2" fmla="*/ 81140 h 163376"/>
                <a:gd name="connsiteX3" fmla="*/ 134867 w 162827"/>
                <a:gd name="connsiteY3" fmla="*/ 143091 h 163376"/>
                <a:gd name="connsiteX4" fmla="*/ 81140 w 162827"/>
                <a:gd name="connsiteY4" fmla="*/ 163376 h 163376"/>
                <a:gd name="connsiteX5" fmla="*/ 43859 w 162827"/>
                <a:gd name="connsiteY5" fmla="*/ 154056 h 163376"/>
                <a:gd name="connsiteX6" fmla="*/ 12609 w 162827"/>
                <a:gd name="connsiteY6" fmla="*/ 125547 h 163376"/>
                <a:gd name="connsiteX7" fmla="*/ 0 w 162827"/>
                <a:gd name="connsiteY7" fmla="*/ 80592 h 163376"/>
                <a:gd name="connsiteX8" fmla="*/ 27412 w 162827"/>
                <a:gd name="connsiteY8" fmla="*/ 21381 h 163376"/>
                <a:gd name="connsiteX9" fmla="*/ 81688 w 162827"/>
                <a:gd name="connsiteY9" fmla="*/ 0 h 163376"/>
                <a:gd name="connsiteX10" fmla="*/ 81688 w 162827"/>
                <a:gd name="connsiteY10" fmla="*/ 33991 h 163376"/>
                <a:gd name="connsiteX11" fmla="*/ 47697 w 162827"/>
                <a:gd name="connsiteY11" fmla="*/ 50438 h 163376"/>
                <a:gd name="connsiteX12" fmla="*/ 36732 w 162827"/>
                <a:gd name="connsiteY12" fmla="*/ 81140 h 163376"/>
                <a:gd name="connsiteX13" fmla="*/ 53179 w 162827"/>
                <a:gd name="connsiteY13" fmla="*/ 119517 h 163376"/>
                <a:gd name="connsiteX14" fmla="*/ 81688 w 162827"/>
                <a:gd name="connsiteY14" fmla="*/ 129933 h 163376"/>
                <a:gd name="connsiteX15" fmla="*/ 115131 w 162827"/>
                <a:gd name="connsiteY15" fmla="*/ 114034 h 163376"/>
                <a:gd name="connsiteX16" fmla="*/ 126096 w 162827"/>
                <a:gd name="connsiteY16" fmla="*/ 82236 h 163376"/>
                <a:gd name="connsiteX17" fmla="*/ 109648 w 162827"/>
                <a:gd name="connsiteY17" fmla="*/ 44956 h 163376"/>
                <a:gd name="connsiteX18" fmla="*/ 81688 w 162827"/>
                <a:gd name="connsiteY18" fmla="*/ 33991 h 16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2827" h="163376">
                  <a:moveTo>
                    <a:pt x="81688" y="0"/>
                  </a:moveTo>
                  <a:cubicBezTo>
                    <a:pt x="105811" y="0"/>
                    <a:pt x="126096" y="8772"/>
                    <a:pt x="141995" y="26864"/>
                  </a:cubicBezTo>
                  <a:cubicBezTo>
                    <a:pt x="155701" y="42215"/>
                    <a:pt x="162828" y="60307"/>
                    <a:pt x="162828" y="81140"/>
                  </a:cubicBezTo>
                  <a:cubicBezTo>
                    <a:pt x="162828" y="106359"/>
                    <a:pt x="153508" y="127192"/>
                    <a:pt x="134867" y="143091"/>
                  </a:cubicBezTo>
                  <a:cubicBezTo>
                    <a:pt x="119517" y="156249"/>
                    <a:pt x="101425" y="163376"/>
                    <a:pt x="81140" y="163376"/>
                  </a:cubicBezTo>
                  <a:cubicBezTo>
                    <a:pt x="67982" y="163376"/>
                    <a:pt x="55921" y="160087"/>
                    <a:pt x="43859" y="154056"/>
                  </a:cubicBezTo>
                  <a:cubicBezTo>
                    <a:pt x="30701" y="146929"/>
                    <a:pt x="20285" y="137609"/>
                    <a:pt x="12609" y="125547"/>
                  </a:cubicBezTo>
                  <a:cubicBezTo>
                    <a:pt x="4386" y="112390"/>
                    <a:pt x="0" y="97039"/>
                    <a:pt x="0" y="80592"/>
                  </a:cubicBezTo>
                  <a:cubicBezTo>
                    <a:pt x="0" y="57565"/>
                    <a:pt x="9320" y="37829"/>
                    <a:pt x="27412" y="21381"/>
                  </a:cubicBezTo>
                  <a:cubicBezTo>
                    <a:pt x="42215" y="7675"/>
                    <a:pt x="60307" y="548"/>
                    <a:pt x="81688" y="0"/>
                  </a:cubicBezTo>
                  <a:close/>
                  <a:moveTo>
                    <a:pt x="81688" y="33991"/>
                  </a:moveTo>
                  <a:cubicBezTo>
                    <a:pt x="68530" y="33991"/>
                    <a:pt x="57017" y="39473"/>
                    <a:pt x="47697" y="50438"/>
                  </a:cubicBezTo>
                  <a:cubicBezTo>
                    <a:pt x="40570" y="59210"/>
                    <a:pt x="36732" y="69078"/>
                    <a:pt x="36732" y="81140"/>
                  </a:cubicBezTo>
                  <a:cubicBezTo>
                    <a:pt x="36732" y="97039"/>
                    <a:pt x="42215" y="110197"/>
                    <a:pt x="53179" y="119517"/>
                  </a:cubicBezTo>
                  <a:cubicBezTo>
                    <a:pt x="61403" y="126644"/>
                    <a:pt x="70723" y="129933"/>
                    <a:pt x="81688" y="129933"/>
                  </a:cubicBezTo>
                  <a:cubicBezTo>
                    <a:pt x="95394" y="129933"/>
                    <a:pt x="106359" y="124451"/>
                    <a:pt x="115131" y="114034"/>
                  </a:cubicBezTo>
                  <a:cubicBezTo>
                    <a:pt x="122806" y="104714"/>
                    <a:pt x="126096" y="94298"/>
                    <a:pt x="126096" y="82236"/>
                  </a:cubicBezTo>
                  <a:cubicBezTo>
                    <a:pt x="126096" y="66886"/>
                    <a:pt x="120613" y="54824"/>
                    <a:pt x="109648" y="44956"/>
                  </a:cubicBezTo>
                  <a:cubicBezTo>
                    <a:pt x="101425" y="37829"/>
                    <a:pt x="92105" y="33991"/>
                    <a:pt x="81688" y="33991"/>
                  </a:cubicBezTo>
                  <a:close/>
                </a:path>
              </a:pathLst>
            </a:custGeom>
            <a:solidFill>
              <a:schemeClr val="bg1"/>
            </a:solidFill>
            <a:ln w="5476" cap="flat">
              <a:noFill/>
              <a:prstDash val="solid"/>
              <a:miter/>
            </a:ln>
          </p:spPr>
          <p:txBody>
            <a:bodyPr rtlCol="0" anchor="ctr"/>
            <a:lstStyle/>
            <a:p>
              <a:endParaRPr lang="en-GB" sz="2115"/>
            </a:p>
          </p:txBody>
        </p:sp>
        <p:sp>
          <p:nvSpPr>
            <p:cNvPr id="13" name="Freeform: Shape 12">
              <a:extLst>
                <a:ext uri="{FF2B5EF4-FFF2-40B4-BE49-F238E27FC236}">
                  <a16:creationId xmlns:a16="http://schemas.microsoft.com/office/drawing/2014/main" id="{ECA8B55C-3B71-4F3A-A949-C7CE01B207AF}"/>
                </a:ext>
              </a:extLst>
            </p:cNvPr>
            <p:cNvSpPr/>
            <p:nvPr/>
          </p:nvSpPr>
          <p:spPr>
            <a:xfrm>
              <a:off x="-1468332" y="3757869"/>
              <a:ext cx="145284" cy="158990"/>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chemeClr val="bg1"/>
            </a:solidFill>
            <a:ln w="5476" cap="flat">
              <a:noFill/>
              <a:prstDash val="solid"/>
              <a:miter/>
            </a:ln>
          </p:spPr>
          <p:txBody>
            <a:bodyPr rtlCol="0" anchor="ctr"/>
            <a:lstStyle/>
            <a:p>
              <a:endParaRPr lang="en-GB" sz="2115" dirty="0"/>
            </a:p>
          </p:txBody>
        </p:sp>
        <p:sp>
          <p:nvSpPr>
            <p:cNvPr id="14" name="Freeform: Shape 13">
              <a:extLst>
                <a:ext uri="{FF2B5EF4-FFF2-40B4-BE49-F238E27FC236}">
                  <a16:creationId xmlns:a16="http://schemas.microsoft.com/office/drawing/2014/main" id="{33B608A0-3D53-42FB-B354-A1D56710136C}"/>
                </a:ext>
              </a:extLst>
            </p:cNvPr>
            <p:cNvSpPr/>
            <p:nvPr/>
          </p:nvSpPr>
          <p:spPr>
            <a:xfrm>
              <a:off x="-1155834" y="3763351"/>
              <a:ext cx="145832" cy="158990"/>
            </a:xfrm>
            <a:custGeom>
              <a:avLst/>
              <a:gdLst>
                <a:gd name="connsiteX0" fmla="*/ 145832 w 145832"/>
                <a:gd name="connsiteY0" fmla="*/ 0 h 158990"/>
                <a:gd name="connsiteX1" fmla="*/ 145832 w 145832"/>
                <a:gd name="connsiteY1" fmla="*/ 152960 h 158990"/>
                <a:gd name="connsiteX2" fmla="*/ 111293 w 145832"/>
                <a:gd name="connsiteY2" fmla="*/ 152960 h 158990"/>
                <a:gd name="connsiteX3" fmla="*/ 111293 w 145832"/>
                <a:gd name="connsiteY3" fmla="*/ 140350 h 158990"/>
                <a:gd name="connsiteX4" fmla="*/ 91556 w 145832"/>
                <a:gd name="connsiteY4" fmla="*/ 154604 h 158990"/>
                <a:gd name="connsiteX5" fmla="*/ 60307 w 145832"/>
                <a:gd name="connsiteY5" fmla="*/ 158990 h 158990"/>
                <a:gd name="connsiteX6" fmla="*/ 33991 w 145832"/>
                <a:gd name="connsiteY6" fmla="*/ 152960 h 158990"/>
                <a:gd name="connsiteX7" fmla="*/ 13158 w 145832"/>
                <a:gd name="connsiteY7" fmla="*/ 136512 h 158990"/>
                <a:gd name="connsiteX8" fmla="*/ 2741 w 145832"/>
                <a:gd name="connsiteY8" fmla="*/ 115131 h 158990"/>
                <a:gd name="connsiteX9" fmla="*/ 0 w 145832"/>
                <a:gd name="connsiteY9" fmla="*/ 83881 h 158990"/>
                <a:gd name="connsiteX10" fmla="*/ 0 w 145832"/>
                <a:gd name="connsiteY10" fmla="*/ 0 h 158990"/>
                <a:gd name="connsiteX11" fmla="*/ 36732 w 145832"/>
                <a:gd name="connsiteY11" fmla="*/ 0 h 158990"/>
                <a:gd name="connsiteX12" fmla="*/ 36732 w 145832"/>
                <a:gd name="connsiteY12" fmla="*/ 75657 h 158990"/>
                <a:gd name="connsiteX13" fmla="*/ 46052 w 145832"/>
                <a:gd name="connsiteY13" fmla="*/ 114583 h 158990"/>
                <a:gd name="connsiteX14" fmla="*/ 55921 w 145832"/>
                <a:gd name="connsiteY14" fmla="*/ 121710 h 158990"/>
                <a:gd name="connsiteX15" fmla="*/ 67982 w 145832"/>
                <a:gd name="connsiteY15" fmla="*/ 124451 h 158990"/>
                <a:gd name="connsiteX16" fmla="*/ 92105 w 145832"/>
                <a:gd name="connsiteY16" fmla="*/ 120613 h 158990"/>
                <a:gd name="connsiteX17" fmla="*/ 103069 w 145832"/>
                <a:gd name="connsiteY17" fmla="*/ 110197 h 158990"/>
                <a:gd name="connsiteX18" fmla="*/ 108004 w 145832"/>
                <a:gd name="connsiteY18" fmla="*/ 96491 h 158990"/>
                <a:gd name="connsiteX19" fmla="*/ 109100 w 145832"/>
                <a:gd name="connsiteY19" fmla="*/ 72916 h 158990"/>
                <a:gd name="connsiteX20" fmla="*/ 109100 w 145832"/>
                <a:gd name="connsiteY20" fmla="*/ 0 h 158990"/>
                <a:gd name="connsiteX21" fmla="*/ 145832 w 145832"/>
                <a:gd name="connsiteY21" fmla="*/ 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832" h="158990">
                  <a:moveTo>
                    <a:pt x="145832" y="0"/>
                  </a:moveTo>
                  <a:lnTo>
                    <a:pt x="145832" y="152960"/>
                  </a:lnTo>
                  <a:lnTo>
                    <a:pt x="111293" y="152960"/>
                  </a:lnTo>
                  <a:lnTo>
                    <a:pt x="111293" y="140350"/>
                  </a:lnTo>
                  <a:cubicBezTo>
                    <a:pt x="104714" y="146929"/>
                    <a:pt x="98135" y="151315"/>
                    <a:pt x="91556" y="154604"/>
                  </a:cubicBezTo>
                  <a:cubicBezTo>
                    <a:pt x="84978" y="157345"/>
                    <a:pt x="68530" y="158990"/>
                    <a:pt x="60307" y="158990"/>
                  </a:cubicBezTo>
                  <a:cubicBezTo>
                    <a:pt x="50986" y="158990"/>
                    <a:pt x="42215" y="156797"/>
                    <a:pt x="33991" y="152960"/>
                  </a:cubicBezTo>
                  <a:cubicBezTo>
                    <a:pt x="25219" y="148574"/>
                    <a:pt x="18640" y="143091"/>
                    <a:pt x="13158" y="136512"/>
                  </a:cubicBezTo>
                  <a:cubicBezTo>
                    <a:pt x="8224" y="130482"/>
                    <a:pt x="4934" y="123354"/>
                    <a:pt x="2741" y="115131"/>
                  </a:cubicBezTo>
                  <a:cubicBezTo>
                    <a:pt x="548" y="107455"/>
                    <a:pt x="0" y="97039"/>
                    <a:pt x="0" y="83881"/>
                  </a:cubicBezTo>
                  <a:lnTo>
                    <a:pt x="0" y="0"/>
                  </a:lnTo>
                  <a:lnTo>
                    <a:pt x="36732" y="0"/>
                  </a:lnTo>
                  <a:lnTo>
                    <a:pt x="36732" y="75657"/>
                  </a:lnTo>
                  <a:cubicBezTo>
                    <a:pt x="36732" y="94298"/>
                    <a:pt x="40022" y="107455"/>
                    <a:pt x="46052" y="114583"/>
                  </a:cubicBezTo>
                  <a:cubicBezTo>
                    <a:pt x="48794" y="117324"/>
                    <a:pt x="52083" y="120065"/>
                    <a:pt x="55921" y="121710"/>
                  </a:cubicBezTo>
                  <a:cubicBezTo>
                    <a:pt x="59758" y="123354"/>
                    <a:pt x="64144" y="124451"/>
                    <a:pt x="67982" y="124451"/>
                  </a:cubicBezTo>
                  <a:cubicBezTo>
                    <a:pt x="72916" y="124451"/>
                    <a:pt x="87170" y="123354"/>
                    <a:pt x="92105" y="120613"/>
                  </a:cubicBezTo>
                  <a:cubicBezTo>
                    <a:pt x="97039" y="117872"/>
                    <a:pt x="100328" y="114583"/>
                    <a:pt x="103069" y="110197"/>
                  </a:cubicBezTo>
                  <a:cubicBezTo>
                    <a:pt x="105262" y="106359"/>
                    <a:pt x="106907" y="101973"/>
                    <a:pt x="108004" y="96491"/>
                  </a:cubicBezTo>
                  <a:cubicBezTo>
                    <a:pt x="109100" y="91008"/>
                    <a:pt x="109100" y="83333"/>
                    <a:pt x="109100" y="72916"/>
                  </a:cubicBezTo>
                  <a:lnTo>
                    <a:pt x="109100" y="0"/>
                  </a:lnTo>
                  <a:lnTo>
                    <a:pt x="145832" y="0"/>
                  </a:lnTo>
                  <a:close/>
                </a:path>
              </a:pathLst>
            </a:custGeom>
            <a:solidFill>
              <a:schemeClr val="bg1"/>
            </a:solidFill>
            <a:ln w="5476" cap="flat">
              <a:noFill/>
              <a:prstDash val="solid"/>
              <a:miter/>
            </a:ln>
          </p:spPr>
          <p:txBody>
            <a:bodyPr rtlCol="0" anchor="ctr"/>
            <a:lstStyle/>
            <a:p>
              <a:endParaRPr lang="en-GB" sz="2115"/>
            </a:p>
          </p:txBody>
        </p:sp>
        <p:sp>
          <p:nvSpPr>
            <p:cNvPr id="15" name="Freeform: Shape 14">
              <a:extLst>
                <a:ext uri="{FF2B5EF4-FFF2-40B4-BE49-F238E27FC236}">
                  <a16:creationId xmlns:a16="http://schemas.microsoft.com/office/drawing/2014/main" id="{53F2561B-AE53-4810-B605-6E05C11EA250}"/>
                </a:ext>
              </a:extLst>
            </p:cNvPr>
            <p:cNvSpPr/>
            <p:nvPr/>
          </p:nvSpPr>
          <p:spPr>
            <a:xfrm>
              <a:off x="-1302215" y="3757869"/>
              <a:ext cx="124450" cy="163924"/>
            </a:xfrm>
            <a:custGeom>
              <a:avLst/>
              <a:gdLst>
                <a:gd name="connsiteX0" fmla="*/ 38377 w 124450"/>
                <a:gd name="connsiteY0" fmla="*/ 110745 h 163924"/>
                <a:gd name="connsiteX1" fmla="*/ 45504 w 124450"/>
                <a:gd name="connsiteY1" fmla="*/ 124999 h 163924"/>
                <a:gd name="connsiteX2" fmla="*/ 61951 w 124450"/>
                <a:gd name="connsiteY2" fmla="*/ 130482 h 163924"/>
                <a:gd name="connsiteX3" fmla="*/ 81688 w 124450"/>
                <a:gd name="connsiteY3" fmla="*/ 126096 h 163924"/>
                <a:gd name="connsiteX4" fmla="*/ 87719 w 124450"/>
                <a:gd name="connsiteY4" fmla="*/ 115131 h 163924"/>
                <a:gd name="connsiteX5" fmla="*/ 81140 w 124450"/>
                <a:gd name="connsiteY5" fmla="*/ 104166 h 163924"/>
                <a:gd name="connsiteX6" fmla="*/ 42763 w 124450"/>
                <a:gd name="connsiteY6" fmla="*/ 93749 h 163924"/>
                <a:gd name="connsiteX7" fmla="*/ 25219 w 124450"/>
                <a:gd name="connsiteY7" fmla="*/ 87719 h 163924"/>
                <a:gd name="connsiteX8" fmla="*/ 14254 w 124450"/>
                <a:gd name="connsiteY8" fmla="*/ 80043 h 163924"/>
                <a:gd name="connsiteX9" fmla="*/ 548 w 124450"/>
                <a:gd name="connsiteY9" fmla="*/ 47697 h 163924"/>
                <a:gd name="connsiteX10" fmla="*/ 15351 w 124450"/>
                <a:gd name="connsiteY10" fmla="*/ 13706 h 163924"/>
                <a:gd name="connsiteX11" fmla="*/ 60855 w 124450"/>
                <a:gd name="connsiteY11" fmla="*/ 0 h 163924"/>
                <a:gd name="connsiteX12" fmla="*/ 109100 w 124450"/>
                <a:gd name="connsiteY12" fmla="*/ 17544 h 163924"/>
                <a:gd name="connsiteX13" fmla="*/ 120613 w 124450"/>
                <a:gd name="connsiteY13" fmla="*/ 46601 h 163924"/>
                <a:gd name="connsiteX14" fmla="*/ 84429 w 124450"/>
                <a:gd name="connsiteY14" fmla="*/ 46601 h 163924"/>
                <a:gd name="connsiteX15" fmla="*/ 60855 w 124450"/>
                <a:gd name="connsiteY15" fmla="*/ 33443 h 163924"/>
                <a:gd name="connsiteX16" fmla="*/ 43859 w 124450"/>
                <a:gd name="connsiteY16" fmla="*/ 37280 h 163924"/>
                <a:gd name="connsiteX17" fmla="*/ 37280 w 124450"/>
                <a:gd name="connsiteY17" fmla="*/ 46601 h 163924"/>
                <a:gd name="connsiteX18" fmla="*/ 44408 w 124450"/>
                <a:gd name="connsiteY18" fmla="*/ 57565 h 163924"/>
                <a:gd name="connsiteX19" fmla="*/ 81140 w 124450"/>
                <a:gd name="connsiteY19" fmla="*/ 66886 h 163924"/>
                <a:gd name="connsiteX20" fmla="*/ 109648 w 124450"/>
                <a:gd name="connsiteY20" fmla="*/ 78399 h 163924"/>
                <a:gd name="connsiteX21" fmla="*/ 124451 w 124450"/>
                <a:gd name="connsiteY21" fmla="*/ 110197 h 163924"/>
                <a:gd name="connsiteX22" fmla="*/ 108004 w 124450"/>
                <a:gd name="connsiteY22" fmla="*/ 150767 h 163924"/>
                <a:gd name="connsiteX23" fmla="*/ 58662 w 124450"/>
                <a:gd name="connsiteY23" fmla="*/ 163924 h 163924"/>
                <a:gd name="connsiteX24" fmla="*/ 29605 w 124450"/>
                <a:gd name="connsiteY24" fmla="*/ 157894 h 163924"/>
                <a:gd name="connsiteX25" fmla="*/ 10417 w 124450"/>
                <a:gd name="connsiteY25" fmla="*/ 141995 h 163924"/>
                <a:gd name="connsiteX26" fmla="*/ 0 w 124450"/>
                <a:gd name="connsiteY26" fmla="*/ 110197 h 163924"/>
                <a:gd name="connsiteX27" fmla="*/ 38377 w 124450"/>
                <a:gd name="connsiteY27" fmla="*/ 110197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4450" h="163924">
                  <a:moveTo>
                    <a:pt x="38377" y="110745"/>
                  </a:moveTo>
                  <a:cubicBezTo>
                    <a:pt x="40022" y="117872"/>
                    <a:pt x="42215" y="122258"/>
                    <a:pt x="45504" y="124999"/>
                  </a:cubicBezTo>
                  <a:cubicBezTo>
                    <a:pt x="51535" y="129385"/>
                    <a:pt x="56469" y="130482"/>
                    <a:pt x="61951" y="130482"/>
                  </a:cubicBezTo>
                  <a:cubicBezTo>
                    <a:pt x="66886" y="130482"/>
                    <a:pt x="76206" y="130482"/>
                    <a:pt x="81688" y="126096"/>
                  </a:cubicBezTo>
                  <a:cubicBezTo>
                    <a:pt x="84978" y="123354"/>
                    <a:pt x="87719" y="119517"/>
                    <a:pt x="87719" y="115131"/>
                  </a:cubicBezTo>
                  <a:cubicBezTo>
                    <a:pt x="87719" y="110745"/>
                    <a:pt x="84429" y="106907"/>
                    <a:pt x="81140" y="104166"/>
                  </a:cubicBezTo>
                  <a:cubicBezTo>
                    <a:pt x="75109" y="99780"/>
                    <a:pt x="54824" y="96491"/>
                    <a:pt x="42763" y="93749"/>
                  </a:cubicBezTo>
                  <a:cubicBezTo>
                    <a:pt x="33991" y="91556"/>
                    <a:pt x="28509" y="89363"/>
                    <a:pt x="25219" y="87719"/>
                  </a:cubicBezTo>
                  <a:cubicBezTo>
                    <a:pt x="21930" y="86074"/>
                    <a:pt x="18092" y="83333"/>
                    <a:pt x="14254" y="80043"/>
                  </a:cubicBezTo>
                  <a:cubicBezTo>
                    <a:pt x="4934" y="71820"/>
                    <a:pt x="548" y="60855"/>
                    <a:pt x="548" y="47697"/>
                  </a:cubicBezTo>
                  <a:cubicBezTo>
                    <a:pt x="548" y="33991"/>
                    <a:pt x="5482" y="23026"/>
                    <a:pt x="15351" y="13706"/>
                  </a:cubicBezTo>
                  <a:cubicBezTo>
                    <a:pt x="25767" y="4386"/>
                    <a:pt x="47149" y="0"/>
                    <a:pt x="60855" y="0"/>
                  </a:cubicBezTo>
                  <a:cubicBezTo>
                    <a:pt x="76754" y="0"/>
                    <a:pt x="98684" y="6031"/>
                    <a:pt x="109100" y="17544"/>
                  </a:cubicBezTo>
                  <a:cubicBezTo>
                    <a:pt x="116227" y="25767"/>
                    <a:pt x="120065" y="35636"/>
                    <a:pt x="120613" y="46601"/>
                  </a:cubicBezTo>
                  <a:lnTo>
                    <a:pt x="84429" y="46601"/>
                  </a:lnTo>
                  <a:cubicBezTo>
                    <a:pt x="82785" y="37829"/>
                    <a:pt x="68530" y="33443"/>
                    <a:pt x="60855" y="33443"/>
                  </a:cubicBezTo>
                  <a:cubicBezTo>
                    <a:pt x="57017" y="33443"/>
                    <a:pt x="49890" y="33443"/>
                    <a:pt x="43859" y="37280"/>
                  </a:cubicBezTo>
                  <a:cubicBezTo>
                    <a:pt x="41118" y="39473"/>
                    <a:pt x="37280" y="42763"/>
                    <a:pt x="37280" y="46601"/>
                  </a:cubicBezTo>
                  <a:cubicBezTo>
                    <a:pt x="37280" y="51535"/>
                    <a:pt x="39473" y="54824"/>
                    <a:pt x="44408" y="57565"/>
                  </a:cubicBezTo>
                  <a:cubicBezTo>
                    <a:pt x="46601" y="58662"/>
                    <a:pt x="71271" y="63596"/>
                    <a:pt x="81140" y="66886"/>
                  </a:cubicBezTo>
                  <a:cubicBezTo>
                    <a:pt x="94298" y="70723"/>
                    <a:pt x="101425" y="72916"/>
                    <a:pt x="109648" y="78399"/>
                  </a:cubicBezTo>
                  <a:cubicBezTo>
                    <a:pt x="119517" y="86622"/>
                    <a:pt x="124451" y="96491"/>
                    <a:pt x="124451" y="110197"/>
                  </a:cubicBezTo>
                  <a:cubicBezTo>
                    <a:pt x="124451" y="125547"/>
                    <a:pt x="119517" y="140350"/>
                    <a:pt x="108004" y="150767"/>
                  </a:cubicBezTo>
                  <a:cubicBezTo>
                    <a:pt x="97039" y="161183"/>
                    <a:pt x="74013" y="163924"/>
                    <a:pt x="58662" y="163924"/>
                  </a:cubicBezTo>
                  <a:cubicBezTo>
                    <a:pt x="49890" y="163924"/>
                    <a:pt x="37829" y="161731"/>
                    <a:pt x="29605" y="157894"/>
                  </a:cubicBezTo>
                  <a:cubicBezTo>
                    <a:pt x="21381" y="154056"/>
                    <a:pt x="15351" y="148574"/>
                    <a:pt x="10417" y="141995"/>
                  </a:cubicBezTo>
                  <a:cubicBezTo>
                    <a:pt x="4934" y="134319"/>
                    <a:pt x="1645" y="123903"/>
                    <a:pt x="0" y="110197"/>
                  </a:cubicBezTo>
                  <a:lnTo>
                    <a:pt x="38377" y="110197"/>
                  </a:lnTo>
                  <a:close/>
                </a:path>
              </a:pathLst>
            </a:custGeom>
            <a:solidFill>
              <a:schemeClr val="bg1"/>
            </a:solidFill>
            <a:ln w="5476" cap="flat">
              <a:noFill/>
              <a:prstDash val="solid"/>
              <a:miter/>
            </a:ln>
          </p:spPr>
          <p:txBody>
            <a:bodyPr rtlCol="0" anchor="ctr"/>
            <a:lstStyle/>
            <a:p>
              <a:endParaRPr lang="en-GB" sz="2115"/>
            </a:p>
          </p:txBody>
        </p:sp>
        <p:sp>
          <p:nvSpPr>
            <p:cNvPr id="16" name="Freeform: Shape 15">
              <a:extLst>
                <a:ext uri="{FF2B5EF4-FFF2-40B4-BE49-F238E27FC236}">
                  <a16:creationId xmlns:a16="http://schemas.microsoft.com/office/drawing/2014/main" id="{D83BB70C-658D-4255-9E93-09EA9E454F72}"/>
                </a:ext>
              </a:extLst>
            </p:cNvPr>
            <p:cNvSpPr/>
            <p:nvPr/>
          </p:nvSpPr>
          <p:spPr>
            <a:xfrm>
              <a:off x="-980396" y="3712365"/>
              <a:ext cx="36732" cy="204494"/>
            </a:xfrm>
            <a:custGeom>
              <a:avLst/>
              <a:gdLst>
                <a:gd name="connsiteX0" fmla="*/ 0 w 36732"/>
                <a:gd name="connsiteY0" fmla="*/ 204494 h 204494"/>
                <a:gd name="connsiteX1" fmla="*/ 0 w 36732"/>
                <a:gd name="connsiteY1" fmla="*/ 0 h 204494"/>
                <a:gd name="connsiteX2" fmla="*/ 36732 w 36732"/>
                <a:gd name="connsiteY2" fmla="*/ 0 h 204494"/>
                <a:gd name="connsiteX3" fmla="*/ 36732 w 36732"/>
                <a:gd name="connsiteY3" fmla="*/ 203946 h 204494"/>
                <a:gd name="connsiteX4" fmla="*/ 0 w 36732"/>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32" h="204494">
                  <a:moveTo>
                    <a:pt x="0" y="204494"/>
                  </a:moveTo>
                  <a:lnTo>
                    <a:pt x="0" y="0"/>
                  </a:lnTo>
                  <a:lnTo>
                    <a:pt x="36732" y="0"/>
                  </a:lnTo>
                  <a:lnTo>
                    <a:pt x="36732" y="203946"/>
                  </a:lnTo>
                  <a:lnTo>
                    <a:pt x="0" y="203946"/>
                  </a:lnTo>
                  <a:close/>
                </a:path>
              </a:pathLst>
            </a:custGeom>
            <a:solidFill>
              <a:schemeClr val="bg1"/>
            </a:solidFill>
            <a:ln w="5476" cap="flat">
              <a:noFill/>
              <a:prstDash val="solid"/>
              <a:miter/>
            </a:ln>
          </p:spPr>
          <p:txBody>
            <a:bodyPr rtlCol="0" anchor="ctr"/>
            <a:lstStyle/>
            <a:p>
              <a:endParaRPr lang="en-GB" sz="2115"/>
            </a:p>
          </p:txBody>
        </p:sp>
        <p:sp>
          <p:nvSpPr>
            <p:cNvPr id="17" name="Freeform: Shape 16">
              <a:extLst>
                <a:ext uri="{FF2B5EF4-FFF2-40B4-BE49-F238E27FC236}">
                  <a16:creationId xmlns:a16="http://schemas.microsoft.com/office/drawing/2014/main" id="{EB1E0C74-A49C-4A02-9345-4A9F96C635E1}"/>
                </a:ext>
              </a:extLst>
            </p:cNvPr>
            <p:cNvSpPr/>
            <p:nvPr/>
          </p:nvSpPr>
          <p:spPr>
            <a:xfrm>
              <a:off x="-923928" y="3712913"/>
              <a:ext cx="92652" cy="203945"/>
            </a:xfrm>
            <a:custGeom>
              <a:avLst/>
              <a:gdLst>
                <a:gd name="connsiteX0" fmla="*/ 27412 w 92652"/>
                <a:gd name="connsiteY0" fmla="*/ 203946 h 203945"/>
                <a:gd name="connsiteX1" fmla="*/ 27412 w 92652"/>
                <a:gd name="connsiteY1" fmla="*/ 84429 h 203945"/>
                <a:gd name="connsiteX2" fmla="*/ 0 w 92652"/>
                <a:gd name="connsiteY2" fmla="*/ 84429 h 203945"/>
                <a:gd name="connsiteX3" fmla="*/ 0 w 92652"/>
                <a:gd name="connsiteY3" fmla="*/ 50986 h 203945"/>
                <a:gd name="connsiteX4" fmla="*/ 27412 w 92652"/>
                <a:gd name="connsiteY4" fmla="*/ 50986 h 203945"/>
                <a:gd name="connsiteX5" fmla="*/ 27412 w 92652"/>
                <a:gd name="connsiteY5" fmla="*/ 0 h 203945"/>
                <a:gd name="connsiteX6" fmla="*/ 64144 w 92652"/>
                <a:gd name="connsiteY6" fmla="*/ 0 h 203945"/>
                <a:gd name="connsiteX7" fmla="*/ 64144 w 92652"/>
                <a:gd name="connsiteY7" fmla="*/ 50986 h 203945"/>
                <a:gd name="connsiteX8" fmla="*/ 92653 w 92652"/>
                <a:gd name="connsiteY8" fmla="*/ 50986 h 203945"/>
                <a:gd name="connsiteX9" fmla="*/ 92653 w 92652"/>
                <a:gd name="connsiteY9" fmla="*/ 84429 h 203945"/>
                <a:gd name="connsiteX10" fmla="*/ 64144 w 92652"/>
                <a:gd name="connsiteY10" fmla="*/ 84429 h 203945"/>
                <a:gd name="connsiteX11" fmla="*/ 64144 w 92652"/>
                <a:gd name="connsiteY11" fmla="*/ 203946 h 203945"/>
                <a:gd name="connsiteX12" fmla="*/ 27412 w 92652"/>
                <a:gd name="connsiteY12" fmla="*/ 203946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652" h="203945">
                  <a:moveTo>
                    <a:pt x="27412" y="203946"/>
                  </a:moveTo>
                  <a:lnTo>
                    <a:pt x="27412" y="84429"/>
                  </a:lnTo>
                  <a:lnTo>
                    <a:pt x="0" y="84429"/>
                  </a:lnTo>
                  <a:lnTo>
                    <a:pt x="0" y="50986"/>
                  </a:lnTo>
                  <a:lnTo>
                    <a:pt x="27412" y="50986"/>
                  </a:lnTo>
                  <a:lnTo>
                    <a:pt x="27412" y="0"/>
                  </a:lnTo>
                  <a:lnTo>
                    <a:pt x="64144" y="0"/>
                  </a:lnTo>
                  <a:lnTo>
                    <a:pt x="64144" y="50986"/>
                  </a:lnTo>
                  <a:lnTo>
                    <a:pt x="92653" y="50986"/>
                  </a:lnTo>
                  <a:lnTo>
                    <a:pt x="92653" y="84429"/>
                  </a:lnTo>
                  <a:lnTo>
                    <a:pt x="64144" y="84429"/>
                  </a:lnTo>
                  <a:lnTo>
                    <a:pt x="64144" y="203946"/>
                  </a:lnTo>
                  <a:lnTo>
                    <a:pt x="27412" y="203946"/>
                  </a:lnTo>
                  <a:close/>
                </a:path>
              </a:pathLst>
            </a:custGeom>
            <a:solidFill>
              <a:schemeClr val="bg1"/>
            </a:solidFill>
            <a:ln w="5476" cap="flat">
              <a:noFill/>
              <a:prstDash val="solid"/>
              <a:miter/>
            </a:ln>
          </p:spPr>
          <p:txBody>
            <a:bodyPr rtlCol="0" anchor="ctr"/>
            <a:lstStyle/>
            <a:p>
              <a:endParaRPr lang="en-GB" sz="2115"/>
            </a:p>
          </p:txBody>
        </p:sp>
        <p:sp>
          <p:nvSpPr>
            <p:cNvPr id="18" name="Freeform: Shape 17">
              <a:extLst>
                <a:ext uri="{FF2B5EF4-FFF2-40B4-BE49-F238E27FC236}">
                  <a16:creationId xmlns:a16="http://schemas.microsoft.com/office/drawing/2014/main" id="{392FBC42-26DC-4A6C-95ED-0E42C055EB54}"/>
                </a:ext>
              </a:extLst>
            </p:cNvPr>
            <p:cNvSpPr/>
            <p:nvPr/>
          </p:nvSpPr>
          <p:spPr>
            <a:xfrm>
              <a:off x="-810990" y="3712913"/>
              <a:ext cx="36732" cy="203945"/>
            </a:xfrm>
            <a:custGeom>
              <a:avLst/>
              <a:gdLst>
                <a:gd name="connsiteX0" fmla="*/ 0 w 36732"/>
                <a:gd name="connsiteY0" fmla="*/ 33443 h 203945"/>
                <a:gd name="connsiteX1" fmla="*/ 0 w 36732"/>
                <a:gd name="connsiteY1" fmla="*/ 0 h 203945"/>
                <a:gd name="connsiteX2" fmla="*/ 36732 w 36732"/>
                <a:gd name="connsiteY2" fmla="*/ 0 h 203945"/>
                <a:gd name="connsiteX3" fmla="*/ 36732 w 36732"/>
                <a:gd name="connsiteY3" fmla="*/ 33443 h 203945"/>
                <a:gd name="connsiteX4" fmla="*/ 0 w 36732"/>
                <a:gd name="connsiteY4" fmla="*/ 33443 h 203945"/>
                <a:gd name="connsiteX5" fmla="*/ 0 w 36732"/>
                <a:gd name="connsiteY5" fmla="*/ 203946 h 203945"/>
                <a:gd name="connsiteX6" fmla="*/ 0 w 36732"/>
                <a:gd name="connsiteY6" fmla="*/ 50438 h 203945"/>
                <a:gd name="connsiteX7" fmla="*/ 36732 w 36732"/>
                <a:gd name="connsiteY7" fmla="*/ 50438 h 203945"/>
                <a:gd name="connsiteX8" fmla="*/ 36732 w 36732"/>
                <a:gd name="connsiteY8" fmla="*/ 203398 h 203945"/>
                <a:gd name="connsiteX9" fmla="*/ 0 w 36732"/>
                <a:gd name="connsiteY9" fmla="*/ 203398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732" h="203945">
                  <a:moveTo>
                    <a:pt x="0" y="33443"/>
                  </a:moveTo>
                  <a:lnTo>
                    <a:pt x="0" y="0"/>
                  </a:lnTo>
                  <a:lnTo>
                    <a:pt x="36732" y="0"/>
                  </a:lnTo>
                  <a:lnTo>
                    <a:pt x="36732" y="33443"/>
                  </a:lnTo>
                  <a:lnTo>
                    <a:pt x="0" y="33443"/>
                  </a:lnTo>
                  <a:close/>
                  <a:moveTo>
                    <a:pt x="0" y="203946"/>
                  </a:moveTo>
                  <a:lnTo>
                    <a:pt x="0" y="50438"/>
                  </a:lnTo>
                  <a:lnTo>
                    <a:pt x="36732" y="50438"/>
                  </a:lnTo>
                  <a:lnTo>
                    <a:pt x="36732" y="203398"/>
                  </a:lnTo>
                  <a:lnTo>
                    <a:pt x="0" y="203398"/>
                  </a:lnTo>
                  <a:close/>
                </a:path>
              </a:pathLst>
            </a:custGeom>
            <a:solidFill>
              <a:schemeClr val="bg1"/>
            </a:solidFill>
            <a:ln w="5476" cap="flat">
              <a:noFill/>
              <a:prstDash val="solid"/>
              <a:miter/>
            </a:ln>
          </p:spPr>
          <p:txBody>
            <a:bodyPr rtlCol="0" anchor="ctr"/>
            <a:lstStyle/>
            <a:p>
              <a:endParaRPr lang="en-GB" sz="2115"/>
            </a:p>
          </p:txBody>
        </p:sp>
        <p:sp>
          <p:nvSpPr>
            <p:cNvPr id="19" name="Freeform: Shape 18">
              <a:extLst>
                <a:ext uri="{FF2B5EF4-FFF2-40B4-BE49-F238E27FC236}">
                  <a16:creationId xmlns:a16="http://schemas.microsoft.com/office/drawing/2014/main" id="{A0E58913-28AE-43E2-A6D3-BB0CC863123D}"/>
                </a:ext>
              </a:extLst>
            </p:cNvPr>
            <p:cNvSpPr/>
            <p:nvPr/>
          </p:nvSpPr>
          <p:spPr>
            <a:xfrm>
              <a:off x="-739170" y="3757869"/>
              <a:ext cx="145284" cy="158990"/>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chemeClr val="bg1"/>
            </a:solidFill>
            <a:ln w="5476" cap="flat">
              <a:noFill/>
              <a:prstDash val="solid"/>
              <a:miter/>
            </a:ln>
          </p:spPr>
          <p:txBody>
            <a:bodyPr rtlCol="0" anchor="ctr"/>
            <a:lstStyle/>
            <a:p>
              <a:endParaRPr lang="en-GB" sz="2115"/>
            </a:p>
          </p:txBody>
        </p:sp>
        <p:sp>
          <p:nvSpPr>
            <p:cNvPr id="20" name="Freeform: Shape 19">
              <a:extLst>
                <a:ext uri="{FF2B5EF4-FFF2-40B4-BE49-F238E27FC236}">
                  <a16:creationId xmlns:a16="http://schemas.microsoft.com/office/drawing/2014/main" id="{791C46E3-9E83-41C0-96AD-9DC3B9FB980B}"/>
                </a:ext>
              </a:extLst>
            </p:cNvPr>
            <p:cNvSpPr/>
            <p:nvPr/>
          </p:nvSpPr>
          <p:spPr>
            <a:xfrm>
              <a:off x="-577439" y="3758417"/>
              <a:ext cx="163924" cy="220393"/>
            </a:xfrm>
            <a:custGeom>
              <a:avLst/>
              <a:gdLst>
                <a:gd name="connsiteX0" fmla="*/ 130482 w 163924"/>
                <a:gd name="connsiteY0" fmla="*/ 4934 h 220393"/>
                <a:gd name="connsiteX1" fmla="*/ 163924 w 163924"/>
                <a:gd name="connsiteY1" fmla="*/ 4934 h 220393"/>
                <a:gd name="connsiteX2" fmla="*/ 163924 w 163924"/>
                <a:gd name="connsiteY2" fmla="*/ 129933 h 220393"/>
                <a:gd name="connsiteX3" fmla="*/ 145284 w 163924"/>
                <a:gd name="connsiteY3" fmla="*/ 190240 h 220393"/>
                <a:gd name="connsiteX4" fmla="*/ 117324 w 163924"/>
                <a:gd name="connsiteY4" fmla="*/ 212170 h 220393"/>
                <a:gd name="connsiteX5" fmla="*/ 80043 w 163924"/>
                <a:gd name="connsiteY5" fmla="*/ 220393 h 220393"/>
                <a:gd name="connsiteX6" fmla="*/ 32895 w 163924"/>
                <a:gd name="connsiteY6" fmla="*/ 206687 h 220393"/>
                <a:gd name="connsiteX7" fmla="*/ 2741 w 163924"/>
                <a:gd name="connsiteY7" fmla="*/ 169407 h 220393"/>
                <a:gd name="connsiteX8" fmla="*/ 44407 w 163924"/>
                <a:gd name="connsiteY8" fmla="*/ 169407 h 220393"/>
                <a:gd name="connsiteX9" fmla="*/ 81688 w 163924"/>
                <a:gd name="connsiteY9" fmla="*/ 186402 h 220393"/>
                <a:gd name="connsiteX10" fmla="*/ 114583 w 163924"/>
                <a:gd name="connsiteY10" fmla="*/ 173244 h 220393"/>
                <a:gd name="connsiteX11" fmla="*/ 128837 w 163924"/>
                <a:gd name="connsiteY11" fmla="*/ 138705 h 220393"/>
                <a:gd name="connsiteX12" fmla="*/ 78399 w 163924"/>
                <a:gd name="connsiteY12" fmla="*/ 162828 h 220393"/>
                <a:gd name="connsiteX13" fmla="*/ 36732 w 163924"/>
                <a:gd name="connsiteY13" fmla="*/ 149670 h 220393"/>
                <a:gd name="connsiteX14" fmla="*/ 8772 w 163924"/>
                <a:gd name="connsiteY14" fmla="*/ 117872 h 220393"/>
                <a:gd name="connsiteX15" fmla="*/ 0 w 163924"/>
                <a:gd name="connsiteY15" fmla="*/ 80043 h 220393"/>
                <a:gd name="connsiteX16" fmla="*/ 23026 w 163924"/>
                <a:gd name="connsiteY16" fmla="*/ 23026 h 220393"/>
                <a:gd name="connsiteX17" fmla="*/ 47149 w 163924"/>
                <a:gd name="connsiteY17" fmla="*/ 6579 h 220393"/>
                <a:gd name="connsiteX18" fmla="*/ 77850 w 163924"/>
                <a:gd name="connsiteY18" fmla="*/ 0 h 220393"/>
                <a:gd name="connsiteX19" fmla="*/ 128837 w 163924"/>
                <a:gd name="connsiteY19" fmla="*/ 24123 h 220393"/>
                <a:gd name="connsiteX20" fmla="*/ 128837 w 163924"/>
                <a:gd name="connsiteY20" fmla="*/ 4934 h 220393"/>
                <a:gd name="connsiteX21" fmla="*/ 82236 w 163924"/>
                <a:gd name="connsiteY21" fmla="*/ 33991 h 220393"/>
                <a:gd name="connsiteX22" fmla="*/ 51535 w 163924"/>
                <a:gd name="connsiteY22" fmla="*/ 47149 h 220393"/>
                <a:gd name="connsiteX23" fmla="*/ 37829 w 163924"/>
                <a:gd name="connsiteY23" fmla="*/ 81140 h 220393"/>
                <a:gd name="connsiteX24" fmla="*/ 48245 w 163924"/>
                <a:gd name="connsiteY24" fmla="*/ 112938 h 220393"/>
                <a:gd name="connsiteX25" fmla="*/ 64144 w 163924"/>
                <a:gd name="connsiteY25" fmla="*/ 125547 h 220393"/>
                <a:gd name="connsiteX26" fmla="*/ 83333 w 163924"/>
                <a:gd name="connsiteY26" fmla="*/ 129933 h 220393"/>
                <a:gd name="connsiteX27" fmla="*/ 113486 w 163924"/>
                <a:gd name="connsiteY27" fmla="*/ 116776 h 220393"/>
                <a:gd name="connsiteX28" fmla="*/ 127192 w 163924"/>
                <a:gd name="connsiteY28" fmla="*/ 82785 h 220393"/>
                <a:gd name="connsiteX29" fmla="*/ 112938 w 163924"/>
                <a:gd name="connsiteY29" fmla="*/ 47149 h 220393"/>
                <a:gd name="connsiteX30" fmla="*/ 82236 w 163924"/>
                <a:gd name="connsiteY30" fmla="*/ 33991 h 220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3924" h="220393">
                  <a:moveTo>
                    <a:pt x="130482" y="4934"/>
                  </a:moveTo>
                  <a:lnTo>
                    <a:pt x="163924" y="4934"/>
                  </a:lnTo>
                  <a:lnTo>
                    <a:pt x="163924" y="129933"/>
                  </a:lnTo>
                  <a:cubicBezTo>
                    <a:pt x="163924" y="155152"/>
                    <a:pt x="157894" y="174889"/>
                    <a:pt x="145284" y="190240"/>
                  </a:cubicBezTo>
                  <a:cubicBezTo>
                    <a:pt x="137609" y="199560"/>
                    <a:pt x="128289" y="206687"/>
                    <a:pt x="117324" y="212170"/>
                  </a:cubicBezTo>
                  <a:cubicBezTo>
                    <a:pt x="105811" y="217652"/>
                    <a:pt x="93201" y="220393"/>
                    <a:pt x="80043" y="220393"/>
                  </a:cubicBezTo>
                  <a:cubicBezTo>
                    <a:pt x="62500" y="220393"/>
                    <a:pt x="46601" y="216007"/>
                    <a:pt x="32895" y="206687"/>
                  </a:cubicBezTo>
                  <a:cubicBezTo>
                    <a:pt x="19188" y="197367"/>
                    <a:pt x="9320" y="185306"/>
                    <a:pt x="2741" y="169407"/>
                  </a:cubicBezTo>
                  <a:lnTo>
                    <a:pt x="44407" y="169407"/>
                  </a:lnTo>
                  <a:cubicBezTo>
                    <a:pt x="54276" y="180920"/>
                    <a:pt x="66885" y="186402"/>
                    <a:pt x="81688" y="186402"/>
                  </a:cubicBezTo>
                  <a:cubicBezTo>
                    <a:pt x="94846" y="186402"/>
                    <a:pt x="106359" y="182016"/>
                    <a:pt x="114583" y="173244"/>
                  </a:cubicBezTo>
                  <a:cubicBezTo>
                    <a:pt x="123354" y="164473"/>
                    <a:pt x="128289" y="152960"/>
                    <a:pt x="128837" y="138705"/>
                  </a:cubicBezTo>
                  <a:cubicBezTo>
                    <a:pt x="115131" y="155152"/>
                    <a:pt x="98684" y="162828"/>
                    <a:pt x="78399" y="162828"/>
                  </a:cubicBezTo>
                  <a:cubicBezTo>
                    <a:pt x="64144" y="162828"/>
                    <a:pt x="50438" y="158442"/>
                    <a:pt x="36732" y="149670"/>
                  </a:cubicBezTo>
                  <a:cubicBezTo>
                    <a:pt x="24671" y="141995"/>
                    <a:pt x="15351" y="131030"/>
                    <a:pt x="8772" y="117872"/>
                  </a:cubicBezTo>
                  <a:cubicBezTo>
                    <a:pt x="2741" y="105811"/>
                    <a:pt x="0" y="93201"/>
                    <a:pt x="0" y="80043"/>
                  </a:cubicBezTo>
                  <a:cubicBezTo>
                    <a:pt x="0" y="57565"/>
                    <a:pt x="7675" y="38377"/>
                    <a:pt x="23026" y="23026"/>
                  </a:cubicBezTo>
                  <a:cubicBezTo>
                    <a:pt x="30153" y="15899"/>
                    <a:pt x="38377" y="10417"/>
                    <a:pt x="47149" y="6579"/>
                  </a:cubicBezTo>
                  <a:cubicBezTo>
                    <a:pt x="57565" y="2193"/>
                    <a:pt x="67434" y="0"/>
                    <a:pt x="77850" y="0"/>
                  </a:cubicBezTo>
                  <a:cubicBezTo>
                    <a:pt x="99232" y="0"/>
                    <a:pt x="116775" y="8224"/>
                    <a:pt x="128837" y="24123"/>
                  </a:cubicBezTo>
                  <a:lnTo>
                    <a:pt x="128837" y="4934"/>
                  </a:lnTo>
                  <a:close/>
                  <a:moveTo>
                    <a:pt x="82236" y="33991"/>
                  </a:moveTo>
                  <a:cubicBezTo>
                    <a:pt x="70175" y="33991"/>
                    <a:pt x="60307" y="38377"/>
                    <a:pt x="51535" y="47149"/>
                  </a:cubicBezTo>
                  <a:cubicBezTo>
                    <a:pt x="42215" y="55921"/>
                    <a:pt x="37829" y="67434"/>
                    <a:pt x="37829" y="81140"/>
                  </a:cubicBezTo>
                  <a:cubicBezTo>
                    <a:pt x="37829" y="93749"/>
                    <a:pt x="41118" y="104166"/>
                    <a:pt x="48245" y="112938"/>
                  </a:cubicBezTo>
                  <a:cubicBezTo>
                    <a:pt x="52631" y="118420"/>
                    <a:pt x="57565" y="122258"/>
                    <a:pt x="64144" y="125547"/>
                  </a:cubicBezTo>
                  <a:cubicBezTo>
                    <a:pt x="70175" y="128837"/>
                    <a:pt x="76754" y="129933"/>
                    <a:pt x="83333" y="129933"/>
                  </a:cubicBezTo>
                  <a:cubicBezTo>
                    <a:pt x="94846" y="129933"/>
                    <a:pt x="105262" y="125547"/>
                    <a:pt x="113486" y="116776"/>
                  </a:cubicBezTo>
                  <a:cubicBezTo>
                    <a:pt x="122806" y="106907"/>
                    <a:pt x="127192" y="95942"/>
                    <a:pt x="127192" y="82785"/>
                  </a:cubicBezTo>
                  <a:cubicBezTo>
                    <a:pt x="127192" y="67982"/>
                    <a:pt x="122258" y="56469"/>
                    <a:pt x="112938" y="47149"/>
                  </a:cubicBezTo>
                  <a:cubicBezTo>
                    <a:pt x="104166" y="38377"/>
                    <a:pt x="93749" y="33991"/>
                    <a:pt x="82236" y="33991"/>
                  </a:cubicBezTo>
                  <a:close/>
                </a:path>
              </a:pathLst>
            </a:custGeom>
            <a:solidFill>
              <a:schemeClr val="bg1"/>
            </a:solidFill>
            <a:ln w="5476" cap="flat">
              <a:noFill/>
              <a:prstDash val="solid"/>
              <a:miter/>
            </a:ln>
          </p:spPr>
          <p:txBody>
            <a:bodyPr rtlCol="0" anchor="ctr"/>
            <a:lstStyle/>
            <a:p>
              <a:endParaRPr lang="en-GB" sz="2115"/>
            </a:p>
          </p:txBody>
        </p:sp>
        <p:sp>
          <p:nvSpPr>
            <p:cNvPr id="21" name="Freeform: Shape 20">
              <a:extLst>
                <a:ext uri="{FF2B5EF4-FFF2-40B4-BE49-F238E27FC236}">
                  <a16:creationId xmlns:a16="http://schemas.microsoft.com/office/drawing/2014/main" id="{65D52F65-0631-4571-B5DA-1C375D9B647D}"/>
                </a:ext>
              </a:extLst>
            </p:cNvPr>
            <p:cNvSpPr/>
            <p:nvPr/>
          </p:nvSpPr>
          <p:spPr>
            <a:xfrm>
              <a:off x="-2947489" y="3616423"/>
              <a:ext cx="480259" cy="466553"/>
            </a:xfrm>
            <a:custGeom>
              <a:avLst/>
              <a:gdLst>
                <a:gd name="connsiteX0" fmla="*/ 480260 w 480259"/>
                <a:gd name="connsiteY0" fmla="*/ 252740 h 466553"/>
                <a:gd name="connsiteX1" fmla="*/ 480260 w 480259"/>
                <a:gd name="connsiteY1" fmla="*/ 252740 h 466553"/>
                <a:gd name="connsiteX2" fmla="*/ 478067 w 480259"/>
                <a:gd name="connsiteY2" fmla="*/ 258222 h 466553"/>
                <a:gd name="connsiteX3" fmla="*/ 433111 w 480259"/>
                <a:gd name="connsiteY3" fmla="*/ 370612 h 466553"/>
                <a:gd name="connsiteX4" fmla="*/ 433111 w 480259"/>
                <a:gd name="connsiteY4" fmla="*/ 370612 h 466553"/>
                <a:gd name="connsiteX5" fmla="*/ 393638 w 480259"/>
                <a:gd name="connsiteY5" fmla="*/ 466554 h 466553"/>
                <a:gd name="connsiteX6" fmla="*/ 375546 w 480259"/>
                <a:gd name="connsiteY6" fmla="*/ 425436 h 466553"/>
                <a:gd name="connsiteX7" fmla="*/ 370612 w 480259"/>
                <a:gd name="connsiteY7" fmla="*/ 428725 h 466553"/>
                <a:gd name="connsiteX8" fmla="*/ 365677 w 480259"/>
                <a:gd name="connsiteY8" fmla="*/ 432015 h 466553"/>
                <a:gd name="connsiteX9" fmla="*/ 323463 w 480259"/>
                <a:gd name="connsiteY9" fmla="*/ 452300 h 466553"/>
                <a:gd name="connsiteX10" fmla="*/ 317980 w 480259"/>
                <a:gd name="connsiteY10" fmla="*/ 454493 h 466553"/>
                <a:gd name="connsiteX11" fmla="*/ 305919 w 480259"/>
                <a:gd name="connsiteY11" fmla="*/ 458330 h 466553"/>
                <a:gd name="connsiteX12" fmla="*/ 300985 w 480259"/>
                <a:gd name="connsiteY12" fmla="*/ 459427 h 466553"/>
                <a:gd name="connsiteX13" fmla="*/ 295502 w 480259"/>
                <a:gd name="connsiteY13" fmla="*/ 461071 h 466553"/>
                <a:gd name="connsiteX14" fmla="*/ 287279 w 480259"/>
                <a:gd name="connsiteY14" fmla="*/ 462716 h 466553"/>
                <a:gd name="connsiteX15" fmla="*/ 286731 w 480259"/>
                <a:gd name="connsiteY15" fmla="*/ 462716 h 466553"/>
                <a:gd name="connsiteX16" fmla="*/ 279055 w 480259"/>
                <a:gd name="connsiteY16" fmla="*/ 463813 h 466553"/>
                <a:gd name="connsiteX17" fmla="*/ 268639 w 480259"/>
                <a:gd name="connsiteY17" fmla="*/ 464909 h 466553"/>
                <a:gd name="connsiteX18" fmla="*/ 259867 w 480259"/>
                <a:gd name="connsiteY18" fmla="*/ 466006 h 466553"/>
                <a:gd name="connsiteX19" fmla="*/ 251643 w 480259"/>
                <a:gd name="connsiteY19" fmla="*/ 466554 h 466553"/>
                <a:gd name="connsiteX20" fmla="*/ 241226 w 480259"/>
                <a:gd name="connsiteY20" fmla="*/ 466554 h 466553"/>
                <a:gd name="connsiteX21" fmla="*/ 0 w 480259"/>
                <a:gd name="connsiteY21" fmla="*/ 225327 h 466553"/>
                <a:gd name="connsiteX22" fmla="*/ 0 w 480259"/>
                <a:gd name="connsiteY22" fmla="*/ 216007 h 466553"/>
                <a:gd name="connsiteX23" fmla="*/ 548 w 480259"/>
                <a:gd name="connsiteY23" fmla="*/ 208332 h 466553"/>
                <a:gd name="connsiteX24" fmla="*/ 1096 w 480259"/>
                <a:gd name="connsiteY24" fmla="*/ 204494 h 466553"/>
                <a:gd name="connsiteX25" fmla="*/ 1645 w 480259"/>
                <a:gd name="connsiteY25" fmla="*/ 197367 h 466553"/>
                <a:gd name="connsiteX26" fmla="*/ 1645 w 480259"/>
                <a:gd name="connsiteY26" fmla="*/ 196819 h 466553"/>
                <a:gd name="connsiteX27" fmla="*/ 2741 w 480259"/>
                <a:gd name="connsiteY27" fmla="*/ 188595 h 466553"/>
                <a:gd name="connsiteX28" fmla="*/ 2741 w 480259"/>
                <a:gd name="connsiteY28" fmla="*/ 187499 h 466553"/>
                <a:gd name="connsiteX29" fmla="*/ 4386 w 480259"/>
                <a:gd name="connsiteY29" fmla="*/ 178179 h 466553"/>
                <a:gd name="connsiteX30" fmla="*/ 8772 w 480259"/>
                <a:gd name="connsiteY30" fmla="*/ 160087 h 466553"/>
                <a:gd name="connsiteX31" fmla="*/ 10965 w 480259"/>
                <a:gd name="connsiteY31" fmla="*/ 152960 h 466553"/>
                <a:gd name="connsiteX32" fmla="*/ 14803 w 480259"/>
                <a:gd name="connsiteY32" fmla="*/ 141995 h 466553"/>
                <a:gd name="connsiteX33" fmla="*/ 17544 w 480259"/>
                <a:gd name="connsiteY33" fmla="*/ 134868 h 466553"/>
                <a:gd name="connsiteX34" fmla="*/ 19737 w 480259"/>
                <a:gd name="connsiteY34" fmla="*/ 129933 h 466553"/>
                <a:gd name="connsiteX35" fmla="*/ 21381 w 480259"/>
                <a:gd name="connsiteY35" fmla="*/ 125547 h 466553"/>
                <a:gd name="connsiteX36" fmla="*/ 26864 w 480259"/>
                <a:gd name="connsiteY36" fmla="*/ 114583 h 466553"/>
                <a:gd name="connsiteX37" fmla="*/ 31250 w 480259"/>
                <a:gd name="connsiteY37" fmla="*/ 106359 h 466553"/>
                <a:gd name="connsiteX38" fmla="*/ 35087 w 480259"/>
                <a:gd name="connsiteY38" fmla="*/ 99232 h 466553"/>
                <a:gd name="connsiteX39" fmla="*/ 40022 w 480259"/>
                <a:gd name="connsiteY39" fmla="*/ 91008 h 466553"/>
                <a:gd name="connsiteX40" fmla="*/ 47697 w 480259"/>
                <a:gd name="connsiteY40" fmla="*/ 80043 h 466553"/>
                <a:gd name="connsiteX41" fmla="*/ 50986 w 480259"/>
                <a:gd name="connsiteY41" fmla="*/ 75657 h 466553"/>
                <a:gd name="connsiteX42" fmla="*/ 54824 w 480259"/>
                <a:gd name="connsiteY42" fmla="*/ 71271 h 466553"/>
                <a:gd name="connsiteX43" fmla="*/ 62500 w 480259"/>
                <a:gd name="connsiteY43" fmla="*/ 62500 h 466553"/>
                <a:gd name="connsiteX44" fmla="*/ 70723 w 480259"/>
                <a:gd name="connsiteY44" fmla="*/ 54276 h 466553"/>
                <a:gd name="connsiteX45" fmla="*/ 83333 w 480259"/>
                <a:gd name="connsiteY45" fmla="*/ 42215 h 466553"/>
                <a:gd name="connsiteX46" fmla="*/ 87719 w 480259"/>
                <a:gd name="connsiteY46" fmla="*/ 38377 h 466553"/>
                <a:gd name="connsiteX47" fmla="*/ 92105 w 480259"/>
                <a:gd name="connsiteY47" fmla="*/ 34539 h 466553"/>
                <a:gd name="connsiteX48" fmla="*/ 99780 w 480259"/>
                <a:gd name="connsiteY48" fmla="*/ 29057 h 466553"/>
                <a:gd name="connsiteX49" fmla="*/ 105262 w 480259"/>
                <a:gd name="connsiteY49" fmla="*/ 25219 h 466553"/>
                <a:gd name="connsiteX50" fmla="*/ 126096 w 480259"/>
                <a:gd name="connsiteY50" fmla="*/ 12610 h 466553"/>
                <a:gd name="connsiteX51" fmla="*/ 131030 w 480259"/>
                <a:gd name="connsiteY51" fmla="*/ 9868 h 466553"/>
                <a:gd name="connsiteX52" fmla="*/ 152959 w 480259"/>
                <a:gd name="connsiteY52" fmla="*/ 0 h 466553"/>
                <a:gd name="connsiteX53" fmla="*/ 127740 w 480259"/>
                <a:gd name="connsiteY53" fmla="*/ 21930 h 466553"/>
                <a:gd name="connsiteX54" fmla="*/ 94846 w 480259"/>
                <a:gd name="connsiteY54" fmla="*/ 61403 h 466553"/>
                <a:gd name="connsiteX55" fmla="*/ 84429 w 480259"/>
                <a:gd name="connsiteY55" fmla="*/ 195174 h 466553"/>
                <a:gd name="connsiteX56" fmla="*/ 139253 w 480259"/>
                <a:gd name="connsiteY56" fmla="*/ 241226 h 466553"/>
                <a:gd name="connsiteX57" fmla="*/ 300985 w 480259"/>
                <a:gd name="connsiteY57" fmla="*/ 234648 h 466553"/>
                <a:gd name="connsiteX58" fmla="*/ 279603 w 480259"/>
                <a:gd name="connsiteY58" fmla="*/ 175986 h 466553"/>
                <a:gd name="connsiteX59" fmla="*/ 479163 w 480259"/>
                <a:gd name="connsiteY59" fmla="*/ 252191 h 466553"/>
                <a:gd name="connsiteX60" fmla="*/ 480260 w 480259"/>
                <a:gd name="connsiteY60" fmla="*/ 252740 h 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80259" h="466553">
                  <a:moveTo>
                    <a:pt x="480260" y="252740"/>
                  </a:moveTo>
                  <a:lnTo>
                    <a:pt x="480260" y="252740"/>
                  </a:lnTo>
                  <a:lnTo>
                    <a:pt x="478067" y="258222"/>
                  </a:lnTo>
                  <a:lnTo>
                    <a:pt x="433111" y="370612"/>
                  </a:lnTo>
                  <a:lnTo>
                    <a:pt x="433111" y="370612"/>
                  </a:lnTo>
                  <a:lnTo>
                    <a:pt x="393638" y="466554"/>
                  </a:lnTo>
                  <a:lnTo>
                    <a:pt x="375546" y="425436"/>
                  </a:lnTo>
                  <a:cubicBezTo>
                    <a:pt x="373901" y="426532"/>
                    <a:pt x="372256" y="427629"/>
                    <a:pt x="370612" y="428725"/>
                  </a:cubicBezTo>
                  <a:cubicBezTo>
                    <a:pt x="368967" y="429822"/>
                    <a:pt x="367322" y="430918"/>
                    <a:pt x="365677" y="432015"/>
                  </a:cubicBezTo>
                  <a:cubicBezTo>
                    <a:pt x="352520" y="440238"/>
                    <a:pt x="338265" y="446817"/>
                    <a:pt x="323463" y="452300"/>
                  </a:cubicBezTo>
                  <a:cubicBezTo>
                    <a:pt x="321818" y="452848"/>
                    <a:pt x="319625" y="453396"/>
                    <a:pt x="317980" y="454493"/>
                  </a:cubicBezTo>
                  <a:cubicBezTo>
                    <a:pt x="314143" y="455589"/>
                    <a:pt x="309757" y="457234"/>
                    <a:pt x="305919" y="458330"/>
                  </a:cubicBezTo>
                  <a:cubicBezTo>
                    <a:pt x="304274" y="458879"/>
                    <a:pt x="302630" y="458879"/>
                    <a:pt x="300985" y="459427"/>
                  </a:cubicBezTo>
                  <a:cubicBezTo>
                    <a:pt x="299340" y="459975"/>
                    <a:pt x="297147" y="460523"/>
                    <a:pt x="295502" y="461071"/>
                  </a:cubicBezTo>
                  <a:cubicBezTo>
                    <a:pt x="292761" y="461620"/>
                    <a:pt x="290020" y="462168"/>
                    <a:pt x="287279" y="462716"/>
                  </a:cubicBezTo>
                  <a:cubicBezTo>
                    <a:pt x="287279" y="462716"/>
                    <a:pt x="286731" y="462716"/>
                    <a:pt x="286731" y="462716"/>
                  </a:cubicBezTo>
                  <a:cubicBezTo>
                    <a:pt x="283989" y="463264"/>
                    <a:pt x="281796" y="463813"/>
                    <a:pt x="279055" y="463813"/>
                  </a:cubicBezTo>
                  <a:cubicBezTo>
                    <a:pt x="275766" y="464361"/>
                    <a:pt x="272476" y="464909"/>
                    <a:pt x="268639" y="464909"/>
                  </a:cubicBezTo>
                  <a:cubicBezTo>
                    <a:pt x="265897" y="465457"/>
                    <a:pt x="262608" y="465457"/>
                    <a:pt x="259867" y="466006"/>
                  </a:cubicBezTo>
                  <a:cubicBezTo>
                    <a:pt x="257125" y="466006"/>
                    <a:pt x="254384" y="466554"/>
                    <a:pt x="251643" y="466554"/>
                  </a:cubicBezTo>
                  <a:cubicBezTo>
                    <a:pt x="248354" y="466554"/>
                    <a:pt x="244516" y="466554"/>
                    <a:pt x="241226" y="466554"/>
                  </a:cubicBezTo>
                  <a:cubicBezTo>
                    <a:pt x="108004" y="466554"/>
                    <a:pt x="0" y="358550"/>
                    <a:pt x="0" y="225327"/>
                  </a:cubicBezTo>
                  <a:cubicBezTo>
                    <a:pt x="0" y="222038"/>
                    <a:pt x="0" y="218749"/>
                    <a:pt x="0" y="216007"/>
                  </a:cubicBezTo>
                  <a:cubicBezTo>
                    <a:pt x="0" y="213266"/>
                    <a:pt x="0" y="211073"/>
                    <a:pt x="548" y="208332"/>
                  </a:cubicBezTo>
                  <a:cubicBezTo>
                    <a:pt x="548" y="207235"/>
                    <a:pt x="548" y="205591"/>
                    <a:pt x="1096" y="204494"/>
                  </a:cubicBezTo>
                  <a:cubicBezTo>
                    <a:pt x="1096" y="202301"/>
                    <a:pt x="1645" y="199560"/>
                    <a:pt x="1645" y="197367"/>
                  </a:cubicBezTo>
                  <a:lnTo>
                    <a:pt x="1645" y="196819"/>
                  </a:lnTo>
                  <a:cubicBezTo>
                    <a:pt x="2193" y="194078"/>
                    <a:pt x="2193" y="191336"/>
                    <a:pt x="2741" y="188595"/>
                  </a:cubicBezTo>
                  <a:cubicBezTo>
                    <a:pt x="2741" y="188047"/>
                    <a:pt x="2741" y="188047"/>
                    <a:pt x="2741" y="187499"/>
                  </a:cubicBezTo>
                  <a:cubicBezTo>
                    <a:pt x="3289" y="184209"/>
                    <a:pt x="3838" y="181468"/>
                    <a:pt x="4386" y="178179"/>
                  </a:cubicBezTo>
                  <a:cubicBezTo>
                    <a:pt x="5482" y="172148"/>
                    <a:pt x="7127" y="166117"/>
                    <a:pt x="8772" y="160087"/>
                  </a:cubicBezTo>
                  <a:cubicBezTo>
                    <a:pt x="9320" y="157894"/>
                    <a:pt x="9868" y="155152"/>
                    <a:pt x="10965" y="152960"/>
                  </a:cubicBezTo>
                  <a:cubicBezTo>
                    <a:pt x="12061" y="149122"/>
                    <a:pt x="13158" y="145284"/>
                    <a:pt x="14803" y="141995"/>
                  </a:cubicBezTo>
                  <a:cubicBezTo>
                    <a:pt x="15899" y="139802"/>
                    <a:pt x="16447" y="137060"/>
                    <a:pt x="17544" y="134868"/>
                  </a:cubicBezTo>
                  <a:cubicBezTo>
                    <a:pt x="18092" y="133223"/>
                    <a:pt x="18640" y="131578"/>
                    <a:pt x="19737" y="129933"/>
                  </a:cubicBezTo>
                  <a:cubicBezTo>
                    <a:pt x="20285" y="128289"/>
                    <a:pt x="20833" y="127192"/>
                    <a:pt x="21381" y="125547"/>
                  </a:cubicBezTo>
                  <a:cubicBezTo>
                    <a:pt x="23026" y="121710"/>
                    <a:pt x="24671" y="118420"/>
                    <a:pt x="26864" y="114583"/>
                  </a:cubicBezTo>
                  <a:cubicBezTo>
                    <a:pt x="27960" y="111841"/>
                    <a:pt x="29605" y="109100"/>
                    <a:pt x="31250" y="106359"/>
                  </a:cubicBezTo>
                  <a:cubicBezTo>
                    <a:pt x="32346" y="104166"/>
                    <a:pt x="33991" y="101425"/>
                    <a:pt x="35087" y="99232"/>
                  </a:cubicBezTo>
                  <a:cubicBezTo>
                    <a:pt x="36732" y="96491"/>
                    <a:pt x="38377" y="93749"/>
                    <a:pt x="40022" y="91008"/>
                  </a:cubicBezTo>
                  <a:cubicBezTo>
                    <a:pt x="42215" y="87170"/>
                    <a:pt x="44956" y="83333"/>
                    <a:pt x="47697" y="80043"/>
                  </a:cubicBezTo>
                  <a:cubicBezTo>
                    <a:pt x="48794" y="78399"/>
                    <a:pt x="49890" y="76754"/>
                    <a:pt x="50986" y="75657"/>
                  </a:cubicBezTo>
                  <a:cubicBezTo>
                    <a:pt x="52083" y="74013"/>
                    <a:pt x="53179" y="72368"/>
                    <a:pt x="54824" y="71271"/>
                  </a:cubicBezTo>
                  <a:cubicBezTo>
                    <a:pt x="57017" y="68530"/>
                    <a:pt x="59758" y="65241"/>
                    <a:pt x="62500" y="62500"/>
                  </a:cubicBezTo>
                  <a:cubicBezTo>
                    <a:pt x="65241" y="59758"/>
                    <a:pt x="67982" y="57017"/>
                    <a:pt x="70723" y="54276"/>
                  </a:cubicBezTo>
                  <a:cubicBezTo>
                    <a:pt x="74561" y="50438"/>
                    <a:pt x="78947" y="46052"/>
                    <a:pt x="83333" y="42215"/>
                  </a:cubicBezTo>
                  <a:cubicBezTo>
                    <a:pt x="84978" y="41118"/>
                    <a:pt x="86074" y="39473"/>
                    <a:pt x="87719" y="38377"/>
                  </a:cubicBezTo>
                  <a:cubicBezTo>
                    <a:pt x="89363" y="37280"/>
                    <a:pt x="90460" y="36184"/>
                    <a:pt x="92105" y="34539"/>
                  </a:cubicBezTo>
                  <a:cubicBezTo>
                    <a:pt x="94298" y="32346"/>
                    <a:pt x="97039" y="30702"/>
                    <a:pt x="99780" y="29057"/>
                  </a:cubicBezTo>
                  <a:cubicBezTo>
                    <a:pt x="101425" y="27960"/>
                    <a:pt x="103618" y="26316"/>
                    <a:pt x="105262" y="25219"/>
                  </a:cubicBezTo>
                  <a:cubicBezTo>
                    <a:pt x="111841" y="20285"/>
                    <a:pt x="118968" y="16447"/>
                    <a:pt x="126096" y="12610"/>
                  </a:cubicBezTo>
                  <a:cubicBezTo>
                    <a:pt x="127740" y="11513"/>
                    <a:pt x="129385" y="10965"/>
                    <a:pt x="131030" y="9868"/>
                  </a:cubicBezTo>
                  <a:cubicBezTo>
                    <a:pt x="138157" y="6031"/>
                    <a:pt x="145284" y="2741"/>
                    <a:pt x="152959" y="0"/>
                  </a:cubicBezTo>
                  <a:lnTo>
                    <a:pt x="127740" y="21930"/>
                  </a:lnTo>
                  <a:cubicBezTo>
                    <a:pt x="117324" y="32346"/>
                    <a:pt x="105262" y="45504"/>
                    <a:pt x="94846" y="61403"/>
                  </a:cubicBezTo>
                  <a:cubicBezTo>
                    <a:pt x="70723" y="97039"/>
                    <a:pt x="55372" y="145284"/>
                    <a:pt x="84429" y="195174"/>
                  </a:cubicBezTo>
                  <a:cubicBezTo>
                    <a:pt x="98135" y="218200"/>
                    <a:pt x="117324" y="233003"/>
                    <a:pt x="139253" y="241226"/>
                  </a:cubicBezTo>
                  <a:cubicBezTo>
                    <a:pt x="208880" y="268639"/>
                    <a:pt x="300985" y="234648"/>
                    <a:pt x="300985" y="234648"/>
                  </a:cubicBezTo>
                  <a:lnTo>
                    <a:pt x="279603" y="175986"/>
                  </a:lnTo>
                  <a:lnTo>
                    <a:pt x="479163" y="252191"/>
                  </a:lnTo>
                  <a:lnTo>
                    <a:pt x="480260" y="25274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sp>
          <p:nvSpPr>
            <p:cNvPr id="22" name="Freeform: Shape 21">
              <a:extLst>
                <a:ext uri="{FF2B5EF4-FFF2-40B4-BE49-F238E27FC236}">
                  <a16:creationId xmlns:a16="http://schemas.microsoft.com/office/drawing/2014/main" id="{7214E397-CB49-4CAA-97E9-2648FAEF25BD}"/>
                </a:ext>
              </a:extLst>
            </p:cNvPr>
            <p:cNvSpPr/>
            <p:nvPr/>
          </p:nvSpPr>
          <p:spPr>
            <a:xfrm>
              <a:off x="-2136091" y="3707979"/>
              <a:ext cx="230261" cy="212717"/>
            </a:xfrm>
            <a:custGeom>
              <a:avLst/>
              <a:gdLst>
                <a:gd name="connsiteX0" fmla="*/ 230262 w 230261"/>
                <a:gd name="connsiteY0" fmla="*/ 104714 h 212717"/>
                <a:gd name="connsiteX1" fmla="*/ 230262 w 230261"/>
                <a:gd name="connsiteY1" fmla="*/ 212718 h 212717"/>
                <a:gd name="connsiteX2" fmla="*/ 195174 w 230261"/>
                <a:gd name="connsiteY2" fmla="*/ 212718 h 212717"/>
                <a:gd name="connsiteX3" fmla="*/ 195174 w 230261"/>
                <a:gd name="connsiteY3" fmla="*/ 172696 h 212717"/>
                <a:gd name="connsiteX4" fmla="*/ 178179 w 230261"/>
                <a:gd name="connsiteY4" fmla="*/ 189143 h 212717"/>
                <a:gd name="connsiteX5" fmla="*/ 162828 w 230261"/>
                <a:gd name="connsiteY5" fmla="*/ 199012 h 212717"/>
                <a:gd name="connsiteX6" fmla="*/ 110197 w 230261"/>
                <a:gd name="connsiteY6" fmla="*/ 212718 h 212717"/>
                <a:gd name="connsiteX7" fmla="*/ 84429 w 230261"/>
                <a:gd name="connsiteY7" fmla="*/ 209428 h 212717"/>
                <a:gd name="connsiteX8" fmla="*/ 55372 w 230261"/>
                <a:gd name="connsiteY8" fmla="*/ 198464 h 212717"/>
                <a:gd name="connsiteX9" fmla="*/ 14803 w 230261"/>
                <a:gd name="connsiteY9" fmla="*/ 159538 h 212717"/>
                <a:gd name="connsiteX10" fmla="*/ 0 w 230261"/>
                <a:gd name="connsiteY10" fmla="*/ 106359 h 212717"/>
                <a:gd name="connsiteX11" fmla="*/ 20285 w 230261"/>
                <a:gd name="connsiteY11" fmla="*/ 44956 h 212717"/>
                <a:gd name="connsiteX12" fmla="*/ 66886 w 230261"/>
                <a:gd name="connsiteY12" fmla="*/ 8772 h 212717"/>
                <a:gd name="connsiteX13" fmla="*/ 109100 w 230261"/>
                <a:gd name="connsiteY13" fmla="*/ 0 h 212717"/>
                <a:gd name="connsiteX14" fmla="*/ 148025 w 230261"/>
                <a:gd name="connsiteY14" fmla="*/ 7127 h 212717"/>
                <a:gd name="connsiteX15" fmla="*/ 182016 w 230261"/>
                <a:gd name="connsiteY15" fmla="*/ 27412 h 212717"/>
                <a:gd name="connsiteX16" fmla="*/ 207784 w 230261"/>
                <a:gd name="connsiteY16" fmla="*/ 63596 h 212717"/>
                <a:gd name="connsiteX17" fmla="*/ 162828 w 230261"/>
                <a:gd name="connsiteY17" fmla="*/ 63596 h 212717"/>
                <a:gd name="connsiteX18" fmla="*/ 139802 w 230261"/>
                <a:gd name="connsiteY18" fmla="*/ 42763 h 212717"/>
                <a:gd name="connsiteX19" fmla="*/ 108552 w 230261"/>
                <a:gd name="connsiteY19" fmla="*/ 35087 h 212717"/>
                <a:gd name="connsiteX20" fmla="*/ 58114 w 230261"/>
                <a:gd name="connsiteY20" fmla="*/ 55921 h 212717"/>
                <a:gd name="connsiteX21" fmla="*/ 43859 w 230261"/>
                <a:gd name="connsiteY21" fmla="*/ 78947 h 212717"/>
                <a:gd name="connsiteX22" fmla="*/ 38377 w 230261"/>
                <a:gd name="connsiteY22" fmla="*/ 105811 h 212717"/>
                <a:gd name="connsiteX23" fmla="*/ 50987 w 230261"/>
                <a:gd name="connsiteY23" fmla="*/ 145832 h 212717"/>
                <a:gd name="connsiteX24" fmla="*/ 81140 w 230261"/>
                <a:gd name="connsiteY24" fmla="*/ 170503 h 212717"/>
                <a:gd name="connsiteX25" fmla="*/ 110745 w 230261"/>
                <a:gd name="connsiteY25" fmla="*/ 175986 h 212717"/>
                <a:gd name="connsiteX26" fmla="*/ 146381 w 230261"/>
                <a:gd name="connsiteY26" fmla="*/ 166117 h 212717"/>
                <a:gd name="connsiteX27" fmla="*/ 171052 w 230261"/>
                <a:gd name="connsiteY27" fmla="*/ 138705 h 212717"/>
                <a:gd name="connsiteX28" fmla="*/ 171052 w 230261"/>
                <a:gd name="connsiteY28" fmla="*/ 138705 h 212717"/>
                <a:gd name="connsiteX29" fmla="*/ 127740 w 230261"/>
                <a:gd name="connsiteY29" fmla="*/ 138705 h 212717"/>
                <a:gd name="connsiteX30" fmla="*/ 127740 w 230261"/>
                <a:gd name="connsiteY30" fmla="*/ 103618 h 212717"/>
                <a:gd name="connsiteX31" fmla="*/ 230262 w 230261"/>
                <a:gd name="connsiteY31" fmla="*/ 103618 h 21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0261" h="212717">
                  <a:moveTo>
                    <a:pt x="230262" y="104714"/>
                  </a:moveTo>
                  <a:lnTo>
                    <a:pt x="230262" y="212718"/>
                  </a:lnTo>
                  <a:lnTo>
                    <a:pt x="195174" y="212718"/>
                  </a:lnTo>
                  <a:lnTo>
                    <a:pt x="195174" y="172696"/>
                  </a:lnTo>
                  <a:cubicBezTo>
                    <a:pt x="190240" y="178727"/>
                    <a:pt x="184758" y="184209"/>
                    <a:pt x="178179" y="189143"/>
                  </a:cubicBezTo>
                  <a:cubicBezTo>
                    <a:pt x="173244" y="192981"/>
                    <a:pt x="168310" y="195722"/>
                    <a:pt x="162828" y="199012"/>
                  </a:cubicBezTo>
                  <a:cubicBezTo>
                    <a:pt x="145832" y="208332"/>
                    <a:pt x="128289" y="212718"/>
                    <a:pt x="110197" y="212718"/>
                  </a:cubicBezTo>
                  <a:cubicBezTo>
                    <a:pt x="101425" y="212718"/>
                    <a:pt x="92653" y="211621"/>
                    <a:pt x="84429" y="209428"/>
                  </a:cubicBezTo>
                  <a:cubicBezTo>
                    <a:pt x="74561" y="207235"/>
                    <a:pt x="64693" y="203398"/>
                    <a:pt x="55372" y="198464"/>
                  </a:cubicBezTo>
                  <a:cubicBezTo>
                    <a:pt x="38377" y="189143"/>
                    <a:pt x="24671" y="176534"/>
                    <a:pt x="14803" y="159538"/>
                  </a:cubicBezTo>
                  <a:cubicBezTo>
                    <a:pt x="4934" y="143091"/>
                    <a:pt x="0" y="124999"/>
                    <a:pt x="0" y="106359"/>
                  </a:cubicBezTo>
                  <a:cubicBezTo>
                    <a:pt x="0" y="83881"/>
                    <a:pt x="6579" y="63596"/>
                    <a:pt x="20285" y="44956"/>
                  </a:cubicBezTo>
                  <a:cubicBezTo>
                    <a:pt x="32346" y="28509"/>
                    <a:pt x="47697" y="16447"/>
                    <a:pt x="66886" y="8772"/>
                  </a:cubicBezTo>
                  <a:cubicBezTo>
                    <a:pt x="80592" y="3289"/>
                    <a:pt x="94846" y="0"/>
                    <a:pt x="109100" y="0"/>
                  </a:cubicBezTo>
                  <a:cubicBezTo>
                    <a:pt x="122258" y="0"/>
                    <a:pt x="135416" y="2193"/>
                    <a:pt x="148025" y="7127"/>
                  </a:cubicBezTo>
                  <a:cubicBezTo>
                    <a:pt x="160635" y="12061"/>
                    <a:pt x="172148" y="18640"/>
                    <a:pt x="182016" y="27412"/>
                  </a:cubicBezTo>
                  <a:cubicBezTo>
                    <a:pt x="194626" y="38925"/>
                    <a:pt x="203398" y="50986"/>
                    <a:pt x="207784" y="63596"/>
                  </a:cubicBezTo>
                  <a:lnTo>
                    <a:pt x="162828" y="63596"/>
                  </a:lnTo>
                  <a:cubicBezTo>
                    <a:pt x="156797" y="54824"/>
                    <a:pt x="149122" y="47697"/>
                    <a:pt x="139802" y="42763"/>
                  </a:cubicBezTo>
                  <a:cubicBezTo>
                    <a:pt x="129933" y="37829"/>
                    <a:pt x="119517" y="35087"/>
                    <a:pt x="108552" y="35087"/>
                  </a:cubicBezTo>
                  <a:cubicBezTo>
                    <a:pt x="88267" y="35087"/>
                    <a:pt x="71271" y="42215"/>
                    <a:pt x="58114" y="55921"/>
                  </a:cubicBezTo>
                  <a:cubicBezTo>
                    <a:pt x="52083" y="62500"/>
                    <a:pt x="47149" y="70175"/>
                    <a:pt x="43859" y="78947"/>
                  </a:cubicBezTo>
                  <a:cubicBezTo>
                    <a:pt x="40022" y="88267"/>
                    <a:pt x="38377" y="97039"/>
                    <a:pt x="38377" y="105811"/>
                  </a:cubicBezTo>
                  <a:cubicBezTo>
                    <a:pt x="38377" y="120065"/>
                    <a:pt x="42763" y="133223"/>
                    <a:pt x="50987" y="145832"/>
                  </a:cubicBezTo>
                  <a:cubicBezTo>
                    <a:pt x="58662" y="157345"/>
                    <a:pt x="68530" y="165569"/>
                    <a:pt x="81140" y="170503"/>
                  </a:cubicBezTo>
                  <a:cubicBezTo>
                    <a:pt x="89912" y="174341"/>
                    <a:pt x="99780" y="175986"/>
                    <a:pt x="110745" y="175986"/>
                  </a:cubicBezTo>
                  <a:cubicBezTo>
                    <a:pt x="123354" y="175986"/>
                    <a:pt x="135416" y="172696"/>
                    <a:pt x="146381" y="166117"/>
                  </a:cubicBezTo>
                  <a:cubicBezTo>
                    <a:pt x="157346" y="159538"/>
                    <a:pt x="165569" y="150218"/>
                    <a:pt x="171052" y="138705"/>
                  </a:cubicBezTo>
                  <a:cubicBezTo>
                    <a:pt x="171052" y="138705"/>
                    <a:pt x="171052" y="138705"/>
                    <a:pt x="171052" y="138705"/>
                  </a:cubicBezTo>
                  <a:lnTo>
                    <a:pt x="127740" y="138705"/>
                  </a:lnTo>
                  <a:lnTo>
                    <a:pt x="127740" y="103618"/>
                  </a:lnTo>
                  <a:lnTo>
                    <a:pt x="230262" y="103618"/>
                  </a:lnTo>
                  <a:close/>
                </a:path>
              </a:pathLst>
            </a:custGeom>
            <a:solidFill>
              <a:srgbClr val="0060AC"/>
            </a:solidFill>
            <a:ln w="5476" cap="flat">
              <a:noFill/>
              <a:prstDash val="solid"/>
              <a:miter/>
            </a:ln>
          </p:spPr>
          <p:txBody>
            <a:bodyPr rtlCol="0" anchor="ctr"/>
            <a:lstStyle/>
            <a:p>
              <a:endParaRPr lang="en-GB" sz="2115"/>
            </a:p>
          </p:txBody>
        </p:sp>
        <p:sp>
          <p:nvSpPr>
            <p:cNvPr id="23" name="Freeform: Shape 22">
              <a:extLst>
                <a:ext uri="{FF2B5EF4-FFF2-40B4-BE49-F238E27FC236}">
                  <a16:creationId xmlns:a16="http://schemas.microsoft.com/office/drawing/2014/main" id="{EA30A29D-7E3D-4883-BBB5-43E63745E22A}"/>
                </a:ext>
              </a:extLst>
            </p:cNvPr>
            <p:cNvSpPr/>
            <p:nvPr/>
          </p:nvSpPr>
          <p:spPr>
            <a:xfrm>
              <a:off x="-2051661" y="3812693"/>
              <a:ext cx="145832" cy="108003"/>
            </a:xfrm>
            <a:custGeom>
              <a:avLst/>
              <a:gdLst>
                <a:gd name="connsiteX0" fmla="*/ 145832 w 145832"/>
                <a:gd name="connsiteY0" fmla="*/ 0 h 108003"/>
                <a:gd name="connsiteX1" fmla="*/ 145832 w 145832"/>
                <a:gd name="connsiteY1" fmla="*/ 108004 h 108003"/>
                <a:gd name="connsiteX2" fmla="*/ 110745 w 145832"/>
                <a:gd name="connsiteY2" fmla="*/ 108004 h 108003"/>
                <a:gd name="connsiteX3" fmla="*/ 110745 w 145832"/>
                <a:gd name="connsiteY3" fmla="*/ 67982 h 108003"/>
                <a:gd name="connsiteX4" fmla="*/ 93749 w 145832"/>
                <a:gd name="connsiteY4" fmla="*/ 84429 h 108003"/>
                <a:gd name="connsiteX5" fmla="*/ 78399 w 145832"/>
                <a:gd name="connsiteY5" fmla="*/ 94298 h 108003"/>
                <a:gd name="connsiteX6" fmla="*/ 25767 w 145832"/>
                <a:gd name="connsiteY6" fmla="*/ 108004 h 108003"/>
                <a:gd name="connsiteX7" fmla="*/ 0 w 145832"/>
                <a:gd name="connsiteY7" fmla="*/ 104714 h 108003"/>
                <a:gd name="connsiteX8" fmla="*/ 62500 w 145832"/>
                <a:gd name="connsiteY8" fmla="*/ 69627 h 108003"/>
                <a:gd name="connsiteX9" fmla="*/ 86074 w 145832"/>
                <a:gd name="connsiteY9" fmla="*/ 35087 h 108003"/>
                <a:gd name="connsiteX10" fmla="*/ 86074 w 145832"/>
                <a:gd name="connsiteY10" fmla="*/ 35087 h 108003"/>
                <a:gd name="connsiteX11" fmla="*/ 42763 w 145832"/>
                <a:gd name="connsiteY11" fmla="*/ 35087 h 108003"/>
                <a:gd name="connsiteX12" fmla="*/ 42763 w 145832"/>
                <a:gd name="connsiteY12" fmla="*/ 0 h 108003"/>
                <a:gd name="connsiteX13" fmla="*/ 145832 w 145832"/>
                <a:gd name="connsiteY13" fmla="*/ 0 h 10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832" h="108003">
                  <a:moveTo>
                    <a:pt x="145832" y="0"/>
                  </a:moveTo>
                  <a:lnTo>
                    <a:pt x="145832" y="108004"/>
                  </a:lnTo>
                  <a:lnTo>
                    <a:pt x="110745" y="108004"/>
                  </a:lnTo>
                  <a:lnTo>
                    <a:pt x="110745" y="67982"/>
                  </a:lnTo>
                  <a:cubicBezTo>
                    <a:pt x="105811" y="74013"/>
                    <a:pt x="100328" y="79495"/>
                    <a:pt x="93749" y="84429"/>
                  </a:cubicBezTo>
                  <a:cubicBezTo>
                    <a:pt x="88815" y="88267"/>
                    <a:pt x="83881" y="91008"/>
                    <a:pt x="78399" y="94298"/>
                  </a:cubicBezTo>
                  <a:cubicBezTo>
                    <a:pt x="61403" y="103618"/>
                    <a:pt x="43859" y="108004"/>
                    <a:pt x="25767" y="108004"/>
                  </a:cubicBezTo>
                  <a:cubicBezTo>
                    <a:pt x="16995" y="108004"/>
                    <a:pt x="8224" y="106907"/>
                    <a:pt x="0" y="104714"/>
                  </a:cubicBezTo>
                  <a:cubicBezTo>
                    <a:pt x="24123" y="98684"/>
                    <a:pt x="42215" y="92653"/>
                    <a:pt x="62500" y="69627"/>
                  </a:cubicBezTo>
                  <a:cubicBezTo>
                    <a:pt x="81688" y="48245"/>
                    <a:pt x="85526" y="36732"/>
                    <a:pt x="86074" y="35087"/>
                  </a:cubicBezTo>
                  <a:cubicBezTo>
                    <a:pt x="86074" y="35087"/>
                    <a:pt x="86074" y="35087"/>
                    <a:pt x="86074" y="35087"/>
                  </a:cubicBezTo>
                  <a:lnTo>
                    <a:pt x="42763" y="35087"/>
                  </a:lnTo>
                  <a:lnTo>
                    <a:pt x="42763" y="0"/>
                  </a:lnTo>
                  <a:lnTo>
                    <a:pt x="145832" y="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grpSp>
          <p:nvGrpSpPr>
            <p:cNvPr id="24" name="Graphic 4">
              <a:extLst>
                <a:ext uri="{FF2B5EF4-FFF2-40B4-BE49-F238E27FC236}">
                  <a16:creationId xmlns:a16="http://schemas.microsoft.com/office/drawing/2014/main" id="{55E7ACCE-9E7A-4096-8922-071E4425D9F0}"/>
                </a:ext>
              </a:extLst>
            </p:cNvPr>
            <p:cNvGrpSpPr/>
            <p:nvPr/>
          </p:nvGrpSpPr>
          <p:grpSpPr>
            <a:xfrm>
              <a:off x="-2390475" y="3958526"/>
              <a:ext cx="1092646" cy="78398"/>
              <a:chOff x="-2390475" y="2457477"/>
              <a:chExt cx="1092646" cy="78398"/>
            </a:xfrm>
            <a:solidFill>
              <a:srgbClr val="0067B4"/>
            </a:solidFill>
          </p:grpSpPr>
          <p:sp>
            <p:nvSpPr>
              <p:cNvPr id="25" name="Freeform: Shape 24">
                <a:extLst>
                  <a:ext uri="{FF2B5EF4-FFF2-40B4-BE49-F238E27FC236}">
                    <a16:creationId xmlns:a16="http://schemas.microsoft.com/office/drawing/2014/main" id="{DA7A1FC9-3BD2-4CD8-9DD9-C090A2C16651}"/>
                  </a:ext>
                </a:extLst>
              </p:cNvPr>
              <p:cNvSpPr/>
              <p:nvPr/>
            </p:nvSpPr>
            <p:spPr>
              <a:xfrm>
                <a:off x="-2390475" y="2458025"/>
                <a:ext cx="46052" cy="63596"/>
              </a:xfrm>
              <a:custGeom>
                <a:avLst/>
                <a:gdLst>
                  <a:gd name="connsiteX0" fmla="*/ 0 w 46052"/>
                  <a:gd name="connsiteY0" fmla="*/ 0 h 63596"/>
                  <a:gd name="connsiteX1" fmla="*/ 19188 w 46052"/>
                  <a:gd name="connsiteY1" fmla="*/ 0 h 63596"/>
                  <a:gd name="connsiteX2" fmla="*/ 37829 w 46052"/>
                  <a:gd name="connsiteY2" fmla="*/ 4934 h 63596"/>
                  <a:gd name="connsiteX3" fmla="*/ 43311 w 46052"/>
                  <a:gd name="connsiteY3" fmla="*/ 15899 h 63596"/>
                  <a:gd name="connsiteX4" fmla="*/ 43311 w 46052"/>
                  <a:gd name="connsiteY4" fmla="*/ 15899 h 63596"/>
                  <a:gd name="connsiteX5" fmla="*/ 28509 w 46052"/>
                  <a:gd name="connsiteY5" fmla="*/ 31250 h 63596"/>
                  <a:gd name="connsiteX6" fmla="*/ 46052 w 46052"/>
                  <a:gd name="connsiteY6" fmla="*/ 46601 h 63596"/>
                  <a:gd name="connsiteX7" fmla="*/ 46052 w 46052"/>
                  <a:gd name="connsiteY7" fmla="*/ 46601 h 63596"/>
                  <a:gd name="connsiteX8" fmla="*/ 18640 w 46052"/>
                  <a:gd name="connsiteY8" fmla="*/ 63596 h 63596"/>
                  <a:gd name="connsiteX9" fmla="*/ 548 w 46052"/>
                  <a:gd name="connsiteY9" fmla="*/ 63596 h 63596"/>
                  <a:gd name="connsiteX10" fmla="*/ 548 w 46052"/>
                  <a:gd name="connsiteY10" fmla="*/ 0 h 63596"/>
                  <a:gd name="connsiteX11" fmla="*/ 37829 w 46052"/>
                  <a:gd name="connsiteY11" fmla="*/ 16447 h 63596"/>
                  <a:gd name="connsiteX12" fmla="*/ 19188 w 46052"/>
                  <a:gd name="connsiteY12" fmla="*/ 3838 h 63596"/>
                  <a:gd name="connsiteX13" fmla="*/ 6031 w 46052"/>
                  <a:gd name="connsiteY13" fmla="*/ 3838 h 63596"/>
                  <a:gd name="connsiteX14" fmla="*/ 6031 w 46052"/>
                  <a:gd name="connsiteY14" fmla="*/ 30153 h 63596"/>
                  <a:gd name="connsiteX15" fmla="*/ 18092 w 46052"/>
                  <a:gd name="connsiteY15" fmla="*/ 30153 h 63596"/>
                  <a:gd name="connsiteX16" fmla="*/ 37829 w 46052"/>
                  <a:gd name="connsiteY16" fmla="*/ 16447 h 63596"/>
                  <a:gd name="connsiteX17" fmla="*/ 37829 w 46052"/>
                  <a:gd name="connsiteY17" fmla="*/ 16447 h 63596"/>
                  <a:gd name="connsiteX18" fmla="*/ 18092 w 46052"/>
                  <a:gd name="connsiteY18" fmla="*/ 33991 h 63596"/>
                  <a:gd name="connsiteX19" fmla="*/ 5482 w 46052"/>
                  <a:gd name="connsiteY19" fmla="*/ 33991 h 63596"/>
                  <a:gd name="connsiteX20" fmla="*/ 5482 w 46052"/>
                  <a:gd name="connsiteY20" fmla="*/ 60855 h 63596"/>
                  <a:gd name="connsiteX21" fmla="*/ 18092 w 46052"/>
                  <a:gd name="connsiteY21" fmla="*/ 60855 h 63596"/>
                  <a:gd name="connsiteX22" fmla="*/ 39473 w 46052"/>
                  <a:gd name="connsiteY22" fmla="*/ 47697 h 63596"/>
                  <a:gd name="connsiteX23" fmla="*/ 39473 w 46052"/>
                  <a:gd name="connsiteY23" fmla="*/ 47697 h 63596"/>
                  <a:gd name="connsiteX24" fmla="*/ 18092 w 46052"/>
                  <a:gd name="connsiteY24" fmla="*/ 33991 h 6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052" h="63596">
                    <a:moveTo>
                      <a:pt x="0" y="0"/>
                    </a:moveTo>
                    <a:lnTo>
                      <a:pt x="19188" y="0"/>
                    </a:lnTo>
                    <a:cubicBezTo>
                      <a:pt x="26864" y="0"/>
                      <a:pt x="33443" y="1645"/>
                      <a:pt x="37829" y="4934"/>
                    </a:cubicBezTo>
                    <a:cubicBezTo>
                      <a:pt x="41118" y="7675"/>
                      <a:pt x="43311" y="11513"/>
                      <a:pt x="43311" y="15899"/>
                    </a:cubicBezTo>
                    <a:lnTo>
                      <a:pt x="43311" y="15899"/>
                    </a:lnTo>
                    <a:cubicBezTo>
                      <a:pt x="43311" y="25219"/>
                      <a:pt x="36184" y="29605"/>
                      <a:pt x="28509" y="31250"/>
                    </a:cubicBezTo>
                    <a:cubicBezTo>
                      <a:pt x="38377" y="32895"/>
                      <a:pt x="46052" y="37829"/>
                      <a:pt x="46052" y="46601"/>
                    </a:cubicBezTo>
                    <a:lnTo>
                      <a:pt x="46052" y="46601"/>
                    </a:lnTo>
                    <a:cubicBezTo>
                      <a:pt x="46052" y="57565"/>
                      <a:pt x="35087" y="63596"/>
                      <a:pt x="18640" y="63596"/>
                    </a:cubicBezTo>
                    <a:lnTo>
                      <a:pt x="548" y="63596"/>
                    </a:lnTo>
                    <a:lnTo>
                      <a:pt x="548" y="0"/>
                    </a:lnTo>
                    <a:close/>
                    <a:moveTo>
                      <a:pt x="37829" y="16447"/>
                    </a:moveTo>
                    <a:cubicBezTo>
                      <a:pt x="37829" y="8772"/>
                      <a:pt x="30702" y="3838"/>
                      <a:pt x="19188" y="3838"/>
                    </a:cubicBezTo>
                    <a:lnTo>
                      <a:pt x="6031" y="3838"/>
                    </a:lnTo>
                    <a:lnTo>
                      <a:pt x="6031" y="30153"/>
                    </a:lnTo>
                    <a:lnTo>
                      <a:pt x="18092" y="30153"/>
                    </a:lnTo>
                    <a:cubicBezTo>
                      <a:pt x="30153" y="30153"/>
                      <a:pt x="37829" y="25219"/>
                      <a:pt x="37829" y="16447"/>
                    </a:cubicBezTo>
                    <a:lnTo>
                      <a:pt x="37829" y="16447"/>
                    </a:lnTo>
                    <a:close/>
                    <a:moveTo>
                      <a:pt x="18092" y="33991"/>
                    </a:moveTo>
                    <a:lnTo>
                      <a:pt x="5482" y="33991"/>
                    </a:lnTo>
                    <a:lnTo>
                      <a:pt x="5482" y="60855"/>
                    </a:lnTo>
                    <a:lnTo>
                      <a:pt x="18092" y="60855"/>
                    </a:lnTo>
                    <a:cubicBezTo>
                      <a:pt x="31250" y="60855"/>
                      <a:pt x="39473" y="55921"/>
                      <a:pt x="39473" y="47697"/>
                    </a:cubicBezTo>
                    <a:lnTo>
                      <a:pt x="39473" y="47697"/>
                    </a:lnTo>
                    <a:cubicBezTo>
                      <a:pt x="40022" y="38925"/>
                      <a:pt x="32346" y="33991"/>
                      <a:pt x="18092" y="33991"/>
                    </a:cubicBezTo>
                    <a:close/>
                  </a:path>
                </a:pathLst>
              </a:custGeom>
              <a:grpFill/>
              <a:ln w="5476" cap="flat">
                <a:noFill/>
                <a:prstDash val="solid"/>
                <a:miter/>
              </a:ln>
            </p:spPr>
            <p:txBody>
              <a:bodyPr rtlCol="0" anchor="ctr"/>
              <a:lstStyle/>
              <a:p>
                <a:endParaRPr lang="en-GB" sz="2115"/>
              </a:p>
            </p:txBody>
          </p:sp>
          <p:sp>
            <p:nvSpPr>
              <p:cNvPr id="26" name="Freeform: Shape 25">
                <a:extLst>
                  <a:ext uri="{FF2B5EF4-FFF2-40B4-BE49-F238E27FC236}">
                    <a16:creationId xmlns:a16="http://schemas.microsoft.com/office/drawing/2014/main" id="{962DC811-8899-4F03-9030-8A8E54CCCD23}"/>
                  </a:ext>
                </a:extLst>
              </p:cNvPr>
              <p:cNvSpPr/>
              <p:nvPr/>
            </p:nvSpPr>
            <p:spPr>
              <a:xfrm>
                <a:off x="-233729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6579" y="49342"/>
                      <a:pt x="0" y="43859"/>
                      <a:pt x="0" y="33443"/>
                    </a:cubicBezTo>
                    <a:close/>
                  </a:path>
                </a:pathLst>
              </a:custGeom>
              <a:grpFill/>
              <a:ln w="5476" cap="flat">
                <a:noFill/>
                <a:prstDash val="solid"/>
                <a:miter/>
              </a:ln>
            </p:spPr>
            <p:txBody>
              <a:bodyPr rtlCol="0" anchor="ctr"/>
              <a:lstStyle/>
              <a:p>
                <a:endParaRPr lang="en-GB" sz="2115"/>
              </a:p>
            </p:txBody>
          </p:sp>
          <p:sp>
            <p:nvSpPr>
              <p:cNvPr id="27" name="Freeform: Shape 26">
                <a:extLst>
                  <a:ext uri="{FF2B5EF4-FFF2-40B4-BE49-F238E27FC236}">
                    <a16:creationId xmlns:a16="http://schemas.microsoft.com/office/drawing/2014/main" id="{ACDA992C-6BC5-48DA-B265-5D4B236E77AF}"/>
                  </a:ext>
                </a:extLst>
              </p:cNvPr>
              <p:cNvSpPr/>
              <p:nvPr/>
            </p:nvSpPr>
            <p:spPr>
              <a:xfrm>
                <a:off x="-2295081"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2 w 36732"/>
                  <a:gd name="connsiteY3" fmla="*/ 36732 h 49341"/>
                  <a:gd name="connsiteX4" fmla="*/ 30702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2" y="42215"/>
                      <a:pt x="30702" y="36732"/>
                    </a:cubicBezTo>
                    <a:lnTo>
                      <a:pt x="30702" y="36732"/>
                    </a:lnTo>
                    <a:cubicBezTo>
                      <a:pt x="30702"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28" name="Freeform: Shape 27">
                <a:extLst>
                  <a:ext uri="{FF2B5EF4-FFF2-40B4-BE49-F238E27FC236}">
                    <a16:creationId xmlns:a16="http://schemas.microsoft.com/office/drawing/2014/main" id="{E4ED79DA-10C5-47FA-A05D-77184B66FEAC}"/>
                  </a:ext>
                </a:extLst>
              </p:cNvPr>
              <p:cNvSpPr/>
              <p:nvPr/>
            </p:nvSpPr>
            <p:spPr>
              <a:xfrm>
                <a:off x="-2251770" y="2457477"/>
                <a:ext cx="6030" cy="65789"/>
              </a:xfrm>
              <a:custGeom>
                <a:avLst/>
                <a:gdLst>
                  <a:gd name="connsiteX0" fmla="*/ 0 w 6030"/>
                  <a:gd name="connsiteY0" fmla="*/ 0 h 65789"/>
                  <a:gd name="connsiteX1" fmla="*/ 6031 w 6030"/>
                  <a:gd name="connsiteY1" fmla="*/ 0 h 65789"/>
                  <a:gd name="connsiteX2" fmla="*/ 6031 w 6030"/>
                  <a:gd name="connsiteY2" fmla="*/ 6579 h 65789"/>
                  <a:gd name="connsiteX3" fmla="*/ 0 w 6030"/>
                  <a:gd name="connsiteY3" fmla="*/ 6579 h 65789"/>
                  <a:gd name="connsiteX4" fmla="*/ 0 w 6030"/>
                  <a:gd name="connsiteY4" fmla="*/ 0 h 65789"/>
                  <a:gd name="connsiteX5" fmla="*/ 548 w 6030"/>
                  <a:gd name="connsiteY5" fmla="*/ 17544 h 65789"/>
                  <a:gd name="connsiteX6" fmla="*/ 6031 w 6030"/>
                  <a:gd name="connsiteY6" fmla="*/ 17544 h 65789"/>
                  <a:gd name="connsiteX7" fmla="*/ 6031 w 6030"/>
                  <a:gd name="connsiteY7" fmla="*/ 65789 h 65789"/>
                  <a:gd name="connsiteX8" fmla="*/ 548 w 6030"/>
                  <a:gd name="connsiteY8" fmla="*/ 65789 h 65789"/>
                  <a:gd name="connsiteX9" fmla="*/ 548 w 6030"/>
                  <a:gd name="connsiteY9" fmla="*/ 17544 h 65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0" h="65789">
                    <a:moveTo>
                      <a:pt x="0" y="0"/>
                    </a:moveTo>
                    <a:lnTo>
                      <a:pt x="6031" y="0"/>
                    </a:lnTo>
                    <a:lnTo>
                      <a:pt x="6031" y="6579"/>
                    </a:lnTo>
                    <a:lnTo>
                      <a:pt x="0" y="6579"/>
                    </a:lnTo>
                    <a:lnTo>
                      <a:pt x="0" y="0"/>
                    </a:lnTo>
                    <a:close/>
                    <a:moveTo>
                      <a:pt x="548" y="17544"/>
                    </a:moveTo>
                    <a:lnTo>
                      <a:pt x="6031" y="17544"/>
                    </a:lnTo>
                    <a:lnTo>
                      <a:pt x="6031" y="65789"/>
                    </a:lnTo>
                    <a:lnTo>
                      <a:pt x="548" y="65789"/>
                    </a:lnTo>
                    <a:lnTo>
                      <a:pt x="548" y="17544"/>
                    </a:lnTo>
                    <a:close/>
                  </a:path>
                </a:pathLst>
              </a:custGeom>
              <a:grpFill/>
              <a:ln w="5476" cap="flat">
                <a:noFill/>
                <a:prstDash val="solid"/>
                <a:miter/>
              </a:ln>
            </p:spPr>
            <p:txBody>
              <a:bodyPr rtlCol="0" anchor="ctr"/>
              <a:lstStyle/>
              <a:p>
                <a:endParaRPr lang="en-GB" sz="2115"/>
              </a:p>
            </p:txBody>
          </p:sp>
          <p:sp>
            <p:nvSpPr>
              <p:cNvPr id="29" name="Freeform: Shape 28">
                <a:extLst>
                  <a:ext uri="{FF2B5EF4-FFF2-40B4-BE49-F238E27FC236}">
                    <a16:creationId xmlns:a16="http://schemas.microsoft.com/office/drawing/2014/main" id="{F1BE5E9B-269C-469E-AB80-D6803E585246}"/>
                  </a:ext>
                </a:extLst>
              </p:cNvPr>
              <p:cNvSpPr/>
              <p:nvPr/>
            </p:nvSpPr>
            <p:spPr>
              <a:xfrm>
                <a:off x="-223532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30" name="Freeform: Shape 29">
                <a:extLst>
                  <a:ext uri="{FF2B5EF4-FFF2-40B4-BE49-F238E27FC236}">
                    <a16:creationId xmlns:a16="http://schemas.microsoft.com/office/drawing/2014/main" id="{774C5B31-AF0F-4F40-93A2-470F4C3725AE}"/>
                  </a:ext>
                </a:extLst>
              </p:cNvPr>
              <p:cNvSpPr/>
              <p:nvPr/>
            </p:nvSpPr>
            <p:spPr>
              <a:xfrm>
                <a:off x="-2189270"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8 w 40569"/>
                  <a:gd name="connsiteY11" fmla="*/ 22478 h 50438"/>
                  <a:gd name="connsiteX12" fmla="*/ 20285 w 40569"/>
                  <a:gd name="connsiteY12" fmla="*/ 3289 h 50438"/>
                  <a:gd name="connsiteX13" fmla="*/ 4934 w 40569"/>
                  <a:gd name="connsiteY13" fmla="*/ 22478 h 50438"/>
                  <a:gd name="connsiteX14" fmla="*/ 35088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8" y="22478"/>
                    </a:moveTo>
                    <a:cubicBezTo>
                      <a:pt x="35088" y="12061"/>
                      <a:pt x="29605" y="3289"/>
                      <a:pt x="20285" y="3289"/>
                    </a:cubicBezTo>
                    <a:cubicBezTo>
                      <a:pt x="12061" y="3289"/>
                      <a:pt x="5482" y="10417"/>
                      <a:pt x="4934" y="22478"/>
                    </a:cubicBezTo>
                    <a:lnTo>
                      <a:pt x="35088" y="22478"/>
                    </a:lnTo>
                    <a:close/>
                  </a:path>
                </a:pathLst>
              </a:custGeom>
              <a:grpFill/>
              <a:ln w="5476" cap="flat">
                <a:noFill/>
                <a:prstDash val="solid"/>
                <a:miter/>
              </a:ln>
            </p:spPr>
            <p:txBody>
              <a:bodyPr rtlCol="0" anchor="ctr"/>
              <a:lstStyle/>
              <a:p>
                <a:endParaRPr lang="en-GB" sz="2115"/>
              </a:p>
            </p:txBody>
          </p:sp>
          <p:sp>
            <p:nvSpPr>
              <p:cNvPr id="31" name="Freeform: Shape 30">
                <a:extLst>
                  <a:ext uri="{FF2B5EF4-FFF2-40B4-BE49-F238E27FC236}">
                    <a16:creationId xmlns:a16="http://schemas.microsoft.com/office/drawing/2014/main" id="{B52E296A-EC4D-4575-96F4-63F2C0BB5DA3}"/>
                  </a:ext>
                </a:extLst>
              </p:cNvPr>
              <p:cNvSpPr/>
              <p:nvPr/>
            </p:nvSpPr>
            <p:spPr>
              <a:xfrm>
                <a:off x="-2147604"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5482" y="47149"/>
                      <a:pt x="0" y="42763"/>
                    </a:cubicBezTo>
                    <a:close/>
                  </a:path>
                </a:pathLst>
              </a:custGeom>
              <a:grpFill/>
              <a:ln w="5476" cap="flat">
                <a:noFill/>
                <a:prstDash val="solid"/>
                <a:miter/>
              </a:ln>
            </p:spPr>
            <p:txBody>
              <a:bodyPr rtlCol="0" anchor="ctr"/>
              <a:lstStyle/>
              <a:p>
                <a:endParaRPr lang="en-GB" sz="2115"/>
              </a:p>
            </p:txBody>
          </p:sp>
          <p:sp>
            <p:nvSpPr>
              <p:cNvPr id="32" name="Freeform: Shape 31">
                <a:extLst>
                  <a:ext uri="{FF2B5EF4-FFF2-40B4-BE49-F238E27FC236}">
                    <a16:creationId xmlns:a16="http://schemas.microsoft.com/office/drawing/2014/main" id="{51710409-B660-43D2-8ECA-422EE79AA4D2}"/>
                  </a:ext>
                </a:extLst>
              </p:cNvPr>
              <p:cNvSpPr/>
              <p:nvPr/>
            </p:nvSpPr>
            <p:spPr>
              <a:xfrm>
                <a:off x="-2111968"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33" name="Freeform: Shape 32">
                <a:extLst>
                  <a:ext uri="{FF2B5EF4-FFF2-40B4-BE49-F238E27FC236}">
                    <a16:creationId xmlns:a16="http://schemas.microsoft.com/office/drawing/2014/main" id="{70A417FB-64F9-4BE7-81EB-B7F0EBE6C61C}"/>
                  </a:ext>
                </a:extLst>
              </p:cNvPr>
              <p:cNvSpPr/>
              <p:nvPr/>
            </p:nvSpPr>
            <p:spPr>
              <a:xfrm>
                <a:off x="-2047824" y="2458025"/>
                <a:ext cx="5482" cy="64692"/>
              </a:xfrm>
              <a:custGeom>
                <a:avLst/>
                <a:gdLst>
                  <a:gd name="connsiteX0" fmla="*/ 0 w 5482"/>
                  <a:gd name="connsiteY0" fmla="*/ 0 h 64692"/>
                  <a:gd name="connsiteX1" fmla="*/ 5482 w 5482"/>
                  <a:gd name="connsiteY1" fmla="*/ 0 h 64692"/>
                  <a:gd name="connsiteX2" fmla="*/ 5482 w 5482"/>
                  <a:gd name="connsiteY2" fmla="*/ 64693 h 64692"/>
                  <a:gd name="connsiteX3" fmla="*/ 0 w 5482"/>
                  <a:gd name="connsiteY3" fmla="*/ 64693 h 64692"/>
                  <a:gd name="connsiteX4" fmla="*/ 0 w 5482"/>
                  <a:gd name="connsiteY4" fmla="*/ 0 h 64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2" h="64692">
                    <a:moveTo>
                      <a:pt x="0" y="0"/>
                    </a:moveTo>
                    <a:lnTo>
                      <a:pt x="5482" y="0"/>
                    </a:lnTo>
                    <a:lnTo>
                      <a:pt x="5482" y="64693"/>
                    </a:lnTo>
                    <a:lnTo>
                      <a:pt x="0" y="64693"/>
                    </a:lnTo>
                    <a:lnTo>
                      <a:pt x="0" y="0"/>
                    </a:lnTo>
                    <a:close/>
                  </a:path>
                </a:pathLst>
              </a:custGeom>
              <a:grpFill/>
              <a:ln w="5476" cap="flat">
                <a:noFill/>
                <a:prstDash val="solid"/>
                <a:miter/>
              </a:ln>
            </p:spPr>
            <p:txBody>
              <a:bodyPr rtlCol="0" anchor="ctr"/>
              <a:lstStyle/>
              <a:p>
                <a:endParaRPr lang="en-GB" sz="2115"/>
              </a:p>
            </p:txBody>
          </p:sp>
          <p:sp>
            <p:nvSpPr>
              <p:cNvPr id="34" name="Freeform: Shape 33">
                <a:extLst>
                  <a:ext uri="{FF2B5EF4-FFF2-40B4-BE49-F238E27FC236}">
                    <a16:creationId xmlns:a16="http://schemas.microsoft.com/office/drawing/2014/main" id="{87280C27-CB3C-45F7-A458-223F4C00F54C}"/>
                  </a:ext>
                </a:extLst>
              </p:cNvPr>
              <p:cNvSpPr/>
              <p:nvPr/>
            </p:nvSpPr>
            <p:spPr>
              <a:xfrm>
                <a:off x="-2029732"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35" name="Freeform: Shape 34">
                <a:extLst>
                  <a:ext uri="{FF2B5EF4-FFF2-40B4-BE49-F238E27FC236}">
                    <a16:creationId xmlns:a16="http://schemas.microsoft.com/office/drawing/2014/main" id="{85813BD1-3D20-41C7-A859-2F3DE5241C99}"/>
                  </a:ext>
                </a:extLst>
              </p:cNvPr>
              <p:cNvSpPr/>
              <p:nvPr/>
            </p:nvSpPr>
            <p:spPr>
              <a:xfrm>
                <a:off x="-195133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sp>
            <p:nvSpPr>
              <p:cNvPr id="36" name="Freeform: Shape 35">
                <a:extLst>
                  <a:ext uri="{FF2B5EF4-FFF2-40B4-BE49-F238E27FC236}">
                    <a16:creationId xmlns:a16="http://schemas.microsoft.com/office/drawing/2014/main" id="{B69BD74C-54E6-4CE5-BD3C-DEB76ACA765E}"/>
                  </a:ext>
                </a:extLst>
              </p:cNvPr>
              <p:cNvSpPr/>
              <p:nvPr/>
            </p:nvSpPr>
            <p:spPr>
              <a:xfrm>
                <a:off x="-1901443" y="2474426"/>
                <a:ext cx="24670" cy="48291"/>
              </a:xfrm>
              <a:custGeom>
                <a:avLst/>
                <a:gdLst>
                  <a:gd name="connsiteX0" fmla="*/ 548 w 24670"/>
                  <a:gd name="connsiteY0" fmla="*/ 595 h 48291"/>
                  <a:gd name="connsiteX1" fmla="*/ 6031 w 24670"/>
                  <a:gd name="connsiteY1" fmla="*/ 595 h 48291"/>
                  <a:gd name="connsiteX2" fmla="*/ 6031 w 24670"/>
                  <a:gd name="connsiteY2" fmla="*/ 9367 h 48291"/>
                  <a:gd name="connsiteX3" fmla="*/ 24671 w 24670"/>
                  <a:gd name="connsiteY3" fmla="*/ 46 h 48291"/>
                  <a:gd name="connsiteX4" fmla="*/ 24671 w 24670"/>
                  <a:gd name="connsiteY4" fmla="*/ 4432 h 48291"/>
                  <a:gd name="connsiteX5" fmla="*/ 23574 w 24670"/>
                  <a:gd name="connsiteY5" fmla="*/ 4432 h 48291"/>
                  <a:gd name="connsiteX6" fmla="*/ 5482 w 24670"/>
                  <a:gd name="connsiteY6" fmla="*/ 19783 h 48291"/>
                  <a:gd name="connsiteX7" fmla="*/ 5482 w 24670"/>
                  <a:gd name="connsiteY7" fmla="*/ 48292 h 48291"/>
                  <a:gd name="connsiteX8" fmla="*/ 0 w 24670"/>
                  <a:gd name="connsiteY8" fmla="*/ 48292 h 48291"/>
                  <a:gd name="connsiteX9" fmla="*/ 0 w 24670"/>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70" h="48291">
                    <a:moveTo>
                      <a:pt x="548" y="595"/>
                    </a:moveTo>
                    <a:lnTo>
                      <a:pt x="6031" y="595"/>
                    </a:lnTo>
                    <a:lnTo>
                      <a:pt x="6031" y="9367"/>
                    </a:lnTo>
                    <a:cubicBezTo>
                      <a:pt x="8772" y="3884"/>
                      <a:pt x="15351" y="-502"/>
                      <a:pt x="24671" y="46"/>
                    </a:cubicBezTo>
                    <a:lnTo>
                      <a:pt x="24671"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37" name="Freeform: Shape 36">
                <a:extLst>
                  <a:ext uri="{FF2B5EF4-FFF2-40B4-BE49-F238E27FC236}">
                    <a16:creationId xmlns:a16="http://schemas.microsoft.com/office/drawing/2014/main" id="{A7102ED8-CAE9-4868-B49F-A9AB5C06F3BB}"/>
                  </a:ext>
                </a:extLst>
              </p:cNvPr>
              <p:cNvSpPr/>
              <p:nvPr/>
            </p:nvSpPr>
            <p:spPr>
              <a:xfrm>
                <a:off x="-1877320"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7829 w 43859"/>
                  <a:gd name="connsiteY7" fmla="*/ 25219 h 49890"/>
                  <a:gd name="connsiteX8" fmla="*/ 37829 w 43859"/>
                  <a:gd name="connsiteY8" fmla="*/ 24671 h 49890"/>
                  <a:gd name="connsiteX9" fmla="*/ 21381 w 43859"/>
                  <a:gd name="connsiteY9" fmla="*/ 3838 h 49890"/>
                  <a:gd name="connsiteX10" fmla="*/ 4934 w 43859"/>
                  <a:gd name="connsiteY10" fmla="*/ 24671 h 49890"/>
                  <a:gd name="connsiteX11" fmla="*/ 4934 w 43859"/>
                  <a:gd name="connsiteY11" fmla="*/ 25219 h 49890"/>
                  <a:gd name="connsiteX12" fmla="*/ 21381 w 43859"/>
                  <a:gd name="connsiteY12" fmla="*/ 46052 h 49890"/>
                  <a:gd name="connsiteX13" fmla="*/ 37829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7829" y="25219"/>
                    </a:moveTo>
                    <a:lnTo>
                      <a:pt x="37829" y="24671"/>
                    </a:lnTo>
                    <a:cubicBezTo>
                      <a:pt x="37829" y="12610"/>
                      <a:pt x="30153" y="3838"/>
                      <a:pt x="21381" y="3838"/>
                    </a:cubicBezTo>
                    <a:cubicBezTo>
                      <a:pt x="12609" y="3838"/>
                      <a:pt x="4934" y="12061"/>
                      <a:pt x="4934" y="24671"/>
                    </a:cubicBezTo>
                    <a:lnTo>
                      <a:pt x="4934" y="25219"/>
                    </a:lnTo>
                    <a:cubicBezTo>
                      <a:pt x="4934" y="37829"/>
                      <a:pt x="12609" y="46052"/>
                      <a:pt x="21381" y="46052"/>
                    </a:cubicBezTo>
                    <a:cubicBezTo>
                      <a:pt x="30153" y="46052"/>
                      <a:pt x="37829" y="37280"/>
                      <a:pt x="37829" y="25219"/>
                    </a:cubicBezTo>
                    <a:close/>
                  </a:path>
                </a:pathLst>
              </a:custGeom>
              <a:grpFill/>
              <a:ln w="5476" cap="flat">
                <a:noFill/>
                <a:prstDash val="solid"/>
                <a:miter/>
              </a:ln>
            </p:spPr>
            <p:txBody>
              <a:bodyPr rtlCol="0" anchor="ctr"/>
              <a:lstStyle/>
              <a:p>
                <a:endParaRPr lang="en-GB" sz="2115"/>
              </a:p>
            </p:txBody>
          </p:sp>
          <p:sp>
            <p:nvSpPr>
              <p:cNvPr id="38" name="Freeform: Shape 37">
                <a:extLst>
                  <a:ext uri="{FF2B5EF4-FFF2-40B4-BE49-F238E27FC236}">
                    <a16:creationId xmlns:a16="http://schemas.microsoft.com/office/drawing/2014/main" id="{FECFE63C-AD94-4448-A5F7-957DE8CA00E2}"/>
                  </a:ext>
                </a:extLst>
              </p:cNvPr>
              <p:cNvSpPr/>
              <p:nvPr/>
            </p:nvSpPr>
            <p:spPr>
              <a:xfrm>
                <a:off x="-1832913" y="2475020"/>
                <a:ext cx="42214" cy="48245"/>
              </a:xfrm>
              <a:custGeom>
                <a:avLst/>
                <a:gdLst>
                  <a:gd name="connsiteX0" fmla="*/ 0 w 42214"/>
                  <a:gd name="connsiteY0" fmla="*/ 0 h 48245"/>
                  <a:gd name="connsiteX1" fmla="*/ 5482 w 42214"/>
                  <a:gd name="connsiteY1" fmla="*/ 0 h 48245"/>
                  <a:gd name="connsiteX2" fmla="*/ 20833 w 42214"/>
                  <a:gd name="connsiteY2" fmla="*/ 42215 h 48245"/>
                  <a:gd name="connsiteX3" fmla="*/ 36732 w 42214"/>
                  <a:gd name="connsiteY3" fmla="*/ 0 h 48245"/>
                  <a:gd name="connsiteX4" fmla="*/ 42215 w 42214"/>
                  <a:gd name="connsiteY4" fmla="*/ 0 h 48245"/>
                  <a:gd name="connsiteX5" fmla="*/ 23026 w 42214"/>
                  <a:gd name="connsiteY5" fmla="*/ 48245 h 48245"/>
                  <a:gd name="connsiteX6" fmla="*/ 18640 w 42214"/>
                  <a:gd name="connsiteY6" fmla="*/ 48245 h 48245"/>
                  <a:gd name="connsiteX7" fmla="*/ 0 w 42214"/>
                  <a:gd name="connsiteY7" fmla="*/ 0 h 4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214" h="48245">
                    <a:moveTo>
                      <a:pt x="0" y="0"/>
                    </a:moveTo>
                    <a:lnTo>
                      <a:pt x="5482" y="0"/>
                    </a:lnTo>
                    <a:lnTo>
                      <a:pt x="20833" y="42215"/>
                    </a:lnTo>
                    <a:lnTo>
                      <a:pt x="36732" y="0"/>
                    </a:lnTo>
                    <a:lnTo>
                      <a:pt x="42215" y="0"/>
                    </a:lnTo>
                    <a:lnTo>
                      <a:pt x="23026" y="48245"/>
                    </a:lnTo>
                    <a:lnTo>
                      <a:pt x="18640" y="48245"/>
                    </a:lnTo>
                    <a:lnTo>
                      <a:pt x="0" y="0"/>
                    </a:lnTo>
                    <a:close/>
                  </a:path>
                </a:pathLst>
              </a:custGeom>
              <a:grpFill/>
              <a:ln w="5476" cap="flat">
                <a:noFill/>
                <a:prstDash val="solid"/>
                <a:miter/>
              </a:ln>
            </p:spPr>
            <p:txBody>
              <a:bodyPr rtlCol="0" anchor="ctr"/>
              <a:lstStyle/>
              <a:p>
                <a:endParaRPr lang="en-GB" sz="2115"/>
              </a:p>
            </p:txBody>
          </p:sp>
          <p:sp>
            <p:nvSpPr>
              <p:cNvPr id="39" name="Freeform: Shape 38">
                <a:extLst>
                  <a:ext uri="{FF2B5EF4-FFF2-40B4-BE49-F238E27FC236}">
                    <a16:creationId xmlns:a16="http://schemas.microsoft.com/office/drawing/2014/main" id="{355898A0-1DAB-4A17-BD38-555BE57717D6}"/>
                  </a:ext>
                </a:extLst>
              </p:cNvPr>
              <p:cNvSpPr/>
              <p:nvPr/>
            </p:nvSpPr>
            <p:spPr>
              <a:xfrm>
                <a:off x="-1789602"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40" name="Freeform: Shape 39">
                <a:extLst>
                  <a:ext uri="{FF2B5EF4-FFF2-40B4-BE49-F238E27FC236}">
                    <a16:creationId xmlns:a16="http://schemas.microsoft.com/office/drawing/2014/main" id="{C90A2FDD-A493-488F-838B-19E2D3A253EF}"/>
                  </a:ext>
                </a:extLst>
              </p:cNvPr>
              <p:cNvSpPr/>
              <p:nvPr/>
            </p:nvSpPr>
            <p:spPr>
              <a:xfrm>
                <a:off x="-1741356"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41" name="Freeform: Shape 40">
                <a:extLst>
                  <a:ext uri="{FF2B5EF4-FFF2-40B4-BE49-F238E27FC236}">
                    <a16:creationId xmlns:a16="http://schemas.microsoft.com/office/drawing/2014/main" id="{8A49A810-D236-4C41-9ABE-C0EE5D9C4695}"/>
                  </a:ext>
                </a:extLst>
              </p:cNvPr>
              <p:cNvSpPr/>
              <p:nvPr/>
            </p:nvSpPr>
            <p:spPr>
              <a:xfrm>
                <a:off x="-1665699"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42" name="Freeform: Shape 41">
                <a:extLst>
                  <a:ext uri="{FF2B5EF4-FFF2-40B4-BE49-F238E27FC236}">
                    <a16:creationId xmlns:a16="http://schemas.microsoft.com/office/drawing/2014/main" id="{3E72D461-7F48-4976-BA31-6AA08A436942}"/>
                  </a:ext>
                </a:extLst>
              </p:cNvPr>
              <p:cNvSpPr/>
              <p:nvPr/>
            </p:nvSpPr>
            <p:spPr>
              <a:xfrm>
                <a:off x="-161800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43" name="Freeform: Shape 42">
                <a:extLst>
                  <a:ext uri="{FF2B5EF4-FFF2-40B4-BE49-F238E27FC236}">
                    <a16:creationId xmlns:a16="http://schemas.microsoft.com/office/drawing/2014/main" id="{05F93A41-0507-439A-A401-EB63BBF63461}"/>
                  </a:ext>
                </a:extLst>
              </p:cNvPr>
              <p:cNvSpPr/>
              <p:nvPr/>
            </p:nvSpPr>
            <p:spPr>
              <a:xfrm>
                <a:off x="-1574143" y="2460218"/>
                <a:ext cx="25767" cy="63047"/>
              </a:xfrm>
              <a:custGeom>
                <a:avLst/>
                <a:gdLst>
                  <a:gd name="connsiteX0" fmla="*/ 6579 w 25767"/>
                  <a:gd name="connsiteY0" fmla="*/ 53179 h 63047"/>
                  <a:gd name="connsiteX1" fmla="*/ 6579 w 25767"/>
                  <a:gd name="connsiteY1" fmla="*/ 18092 h 63047"/>
                  <a:gd name="connsiteX2" fmla="*/ 0 w 25767"/>
                  <a:gd name="connsiteY2" fmla="*/ 18092 h 63047"/>
                  <a:gd name="connsiteX3" fmla="*/ 0 w 25767"/>
                  <a:gd name="connsiteY3" fmla="*/ 14254 h 63047"/>
                  <a:gd name="connsiteX4" fmla="*/ 6579 w 25767"/>
                  <a:gd name="connsiteY4" fmla="*/ 14254 h 63047"/>
                  <a:gd name="connsiteX5" fmla="*/ 6579 w 25767"/>
                  <a:gd name="connsiteY5" fmla="*/ 0 h 63047"/>
                  <a:gd name="connsiteX6" fmla="*/ 12061 w 25767"/>
                  <a:gd name="connsiteY6" fmla="*/ 0 h 63047"/>
                  <a:gd name="connsiteX7" fmla="*/ 12061 w 25767"/>
                  <a:gd name="connsiteY7" fmla="*/ 14254 h 63047"/>
                  <a:gd name="connsiteX8" fmla="*/ 25767 w 25767"/>
                  <a:gd name="connsiteY8" fmla="*/ 14254 h 63047"/>
                  <a:gd name="connsiteX9" fmla="*/ 25767 w 25767"/>
                  <a:gd name="connsiteY9" fmla="*/ 18092 h 63047"/>
                  <a:gd name="connsiteX10" fmla="*/ 12061 w 25767"/>
                  <a:gd name="connsiteY10" fmla="*/ 18092 h 63047"/>
                  <a:gd name="connsiteX11" fmla="*/ 12061 w 25767"/>
                  <a:gd name="connsiteY11" fmla="*/ 52631 h 63047"/>
                  <a:gd name="connsiteX12" fmla="*/ 20285 w 25767"/>
                  <a:gd name="connsiteY12" fmla="*/ 59210 h 63047"/>
                  <a:gd name="connsiteX13" fmla="*/ 25767 w 25767"/>
                  <a:gd name="connsiteY13" fmla="*/ 58114 h 63047"/>
                  <a:gd name="connsiteX14" fmla="*/ 25767 w 25767"/>
                  <a:gd name="connsiteY14" fmla="*/ 61951 h 63047"/>
                  <a:gd name="connsiteX15" fmla="*/ 19737 w 25767"/>
                  <a:gd name="connsiteY15" fmla="*/ 63048 h 63047"/>
                  <a:gd name="connsiteX16" fmla="*/ 6579 w 25767"/>
                  <a:gd name="connsiteY16" fmla="*/ 53179 h 63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67" h="63047">
                    <a:moveTo>
                      <a:pt x="6579" y="53179"/>
                    </a:moveTo>
                    <a:lnTo>
                      <a:pt x="6579" y="18092"/>
                    </a:lnTo>
                    <a:lnTo>
                      <a:pt x="0" y="18092"/>
                    </a:lnTo>
                    <a:lnTo>
                      <a:pt x="0" y="14254"/>
                    </a:lnTo>
                    <a:lnTo>
                      <a:pt x="6579" y="14254"/>
                    </a:lnTo>
                    <a:lnTo>
                      <a:pt x="6579" y="0"/>
                    </a:lnTo>
                    <a:lnTo>
                      <a:pt x="12061" y="0"/>
                    </a:lnTo>
                    <a:lnTo>
                      <a:pt x="12061" y="14254"/>
                    </a:lnTo>
                    <a:lnTo>
                      <a:pt x="25767" y="14254"/>
                    </a:lnTo>
                    <a:lnTo>
                      <a:pt x="25767" y="18092"/>
                    </a:lnTo>
                    <a:lnTo>
                      <a:pt x="12061" y="18092"/>
                    </a:lnTo>
                    <a:lnTo>
                      <a:pt x="12061" y="52631"/>
                    </a:lnTo>
                    <a:cubicBezTo>
                      <a:pt x="12061" y="57565"/>
                      <a:pt x="15351" y="59210"/>
                      <a:pt x="20285" y="59210"/>
                    </a:cubicBezTo>
                    <a:cubicBezTo>
                      <a:pt x="21930" y="59210"/>
                      <a:pt x="24123" y="58662"/>
                      <a:pt x="25767" y="58114"/>
                    </a:cubicBezTo>
                    <a:lnTo>
                      <a:pt x="25767" y="61951"/>
                    </a:lnTo>
                    <a:cubicBezTo>
                      <a:pt x="24123" y="62500"/>
                      <a:pt x="21930" y="63048"/>
                      <a:pt x="19737" y="63048"/>
                    </a:cubicBezTo>
                    <a:cubicBezTo>
                      <a:pt x="12061" y="63048"/>
                      <a:pt x="6579" y="60307"/>
                      <a:pt x="6579" y="53179"/>
                    </a:cubicBezTo>
                    <a:close/>
                  </a:path>
                </a:pathLst>
              </a:custGeom>
              <a:grpFill/>
              <a:ln w="5476" cap="flat">
                <a:noFill/>
                <a:prstDash val="solid"/>
                <a:miter/>
              </a:ln>
            </p:spPr>
            <p:txBody>
              <a:bodyPr rtlCol="0" anchor="ctr"/>
              <a:lstStyle/>
              <a:p>
                <a:endParaRPr lang="en-GB" sz="2115"/>
              </a:p>
            </p:txBody>
          </p:sp>
          <p:sp>
            <p:nvSpPr>
              <p:cNvPr id="44" name="Freeform: Shape 43">
                <a:extLst>
                  <a:ext uri="{FF2B5EF4-FFF2-40B4-BE49-F238E27FC236}">
                    <a16:creationId xmlns:a16="http://schemas.microsoft.com/office/drawing/2014/main" id="{79D99C3A-B870-4DEB-9D23-6C20FB10A471}"/>
                  </a:ext>
                </a:extLst>
              </p:cNvPr>
              <p:cNvSpPr/>
              <p:nvPr/>
            </p:nvSpPr>
            <p:spPr>
              <a:xfrm>
                <a:off x="-1524253" y="2458025"/>
                <a:ext cx="50438" cy="66337"/>
              </a:xfrm>
              <a:custGeom>
                <a:avLst/>
                <a:gdLst>
                  <a:gd name="connsiteX0" fmla="*/ 0 w 50438"/>
                  <a:gd name="connsiteY0" fmla="*/ 32895 h 66337"/>
                  <a:gd name="connsiteX1" fmla="*/ 0 w 50438"/>
                  <a:gd name="connsiteY1" fmla="*/ 32346 h 66337"/>
                  <a:gd name="connsiteX2" fmla="*/ 31250 w 50438"/>
                  <a:gd name="connsiteY2" fmla="*/ 0 h 66337"/>
                  <a:gd name="connsiteX3" fmla="*/ 49342 w 50438"/>
                  <a:gd name="connsiteY3" fmla="*/ 4934 h 66337"/>
                  <a:gd name="connsiteX4" fmla="*/ 46052 w 50438"/>
                  <a:gd name="connsiteY4" fmla="*/ 8772 h 66337"/>
                  <a:gd name="connsiteX5" fmla="*/ 31250 w 50438"/>
                  <a:gd name="connsiteY5" fmla="*/ 4386 h 66337"/>
                  <a:gd name="connsiteX6" fmla="*/ 6031 w 50438"/>
                  <a:gd name="connsiteY6" fmla="*/ 32895 h 66337"/>
                  <a:gd name="connsiteX7" fmla="*/ 6031 w 50438"/>
                  <a:gd name="connsiteY7" fmla="*/ 33443 h 66337"/>
                  <a:gd name="connsiteX8" fmla="*/ 31798 w 50438"/>
                  <a:gd name="connsiteY8" fmla="*/ 61951 h 66337"/>
                  <a:gd name="connsiteX9" fmla="*/ 44956 w 50438"/>
                  <a:gd name="connsiteY9" fmla="*/ 59210 h 66337"/>
                  <a:gd name="connsiteX10" fmla="*/ 44956 w 50438"/>
                  <a:gd name="connsiteY10" fmla="*/ 36184 h 66337"/>
                  <a:gd name="connsiteX11" fmla="*/ 26864 w 50438"/>
                  <a:gd name="connsiteY11" fmla="*/ 36184 h 66337"/>
                  <a:gd name="connsiteX12" fmla="*/ 26864 w 50438"/>
                  <a:gd name="connsiteY12" fmla="*/ 32346 h 66337"/>
                  <a:gd name="connsiteX13" fmla="*/ 50438 w 50438"/>
                  <a:gd name="connsiteY13" fmla="*/ 32346 h 66337"/>
                  <a:gd name="connsiteX14" fmla="*/ 50438 w 50438"/>
                  <a:gd name="connsiteY14" fmla="*/ 61403 h 66337"/>
                  <a:gd name="connsiteX15" fmla="*/ 31798 w 50438"/>
                  <a:gd name="connsiteY15" fmla="*/ 66337 h 66337"/>
                  <a:gd name="connsiteX16" fmla="*/ 0 w 50438"/>
                  <a:gd name="connsiteY16" fmla="*/ 32895 h 6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438" h="66337">
                    <a:moveTo>
                      <a:pt x="0" y="32895"/>
                    </a:moveTo>
                    <a:lnTo>
                      <a:pt x="0" y="32346"/>
                    </a:lnTo>
                    <a:cubicBezTo>
                      <a:pt x="0" y="12610"/>
                      <a:pt x="13158" y="0"/>
                      <a:pt x="31250" y="0"/>
                    </a:cubicBezTo>
                    <a:cubicBezTo>
                      <a:pt x="38377" y="0"/>
                      <a:pt x="43859" y="1645"/>
                      <a:pt x="49342" y="4934"/>
                    </a:cubicBezTo>
                    <a:lnTo>
                      <a:pt x="46052" y="8772"/>
                    </a:lnTo>
                    <a:cubicBezTo>
                      <a:pt x="42215" y="6031"/>
                      <a:pt x="37280" y="4386"/>
                      <a:pt x="31250" y="4386"/>
                    </a:cubicBezTo>
                    <a:cubicBezTo>
                      <a:pt x="16996" y="4386"/>
                      <a:pt x="6031" y="15351"/>
                      <a:pt x="6031" y="32895"/>
                    </a:cubicBezTo>
                    <a:lnTo>
                      <a:pt x="6031" y="33443"/>
                    </a:lnTo>
                    <a:cubicBezTo>
                      <a:pt x="6031" y="51535"/>
                      <a:pt x="16447" y="61951"/>
                      <a:pt x="31798" y="61951"/>
                    </a:cubicBezTo>
                    <a:cubicBezTo>
                      <a:pt x="36732" y="61951"/>
                      <a:pt x="41118" y="60855"/>
                      <a:pt x="44956" y="59210"/>
                    </a:cubicBezTo>
                    <a:lnTo>
                      <a:pt x="44956" y="36184"/>
                    </a:lnTo>
                    <a:lnTo>
                      <a:pt x="26864" y="36184"/>
                    </a:lnTo>
                    <a:lnTo>
                      <a:pt x="26864" y="32346"/>
                    </a:lnTo>
                    <a:lnTo>
                      <a:pt x="50438" y="32346"/>
                    </a:lnTo>
                    <a:lnTo>
                      <a:pt x="50438" y="61403"/>
                    </a:lnTo>
                    <a:cubicBezTo>
                      <a:pt x="46052" y="64144"/>
                      <a:pt x="38925" y="66337"/>
                      <a:pt x="31798" y="66337"/>
                    </a:cubicBezTo>
                    <a:cubicBezTo>
                      <a:pt x="12061" y="65789"/>
                      <a:pt x="0" y="53179"/>
                      <a:pt x="0" y="32895"/>
                    </a:cubicBezTo>
                    <a:close/>
                  </a:path>
                </a:pathLst>
              </a:custGeom>
              <a:grpFill/>
              <a:ln w="5476" cap="flat">
                <a:noFill/>
                <a:prstDash val="solid"/>
                <a:miter/>
              </a:ln>
            </p:spPr>
            <p:txBody>
              <a:bodyPr rtlCol="0" anchor="ctr"/>
              <a:lstStyle/>
              <a:p>
                <a:endParaRPr lang="en-GB" sz="2115"/>
              </a:p>
            </p:txBody>
          </p:sp>
          <p:sp>
            <p:nvSpPr>
              <p:cNvPr id="45" name="Freeform: Shape 44">
                <a:extLst>
                  <a:ext uri="{FF2B5EF4-FFF2-40B4-BE49-F238E27FC236}">
                    <a16:creationId xmlns:a16="http://schemas.microsoft.com/office/drawing/2014/main" id="{6CC3AD7D-16AF-4DA6-BB37-063F52D06F1F}"/>
                  </a:ext>
                </a:extLst>
              </p:cNvPr>
              <p:cNvSpPr/>
              <p:nvPr/>
            </p:nvSpPr>
            <p:spPr>
              <a:xfrm>
                <a:off x="-1463398" y="2474426"/>
                <a:ext cx="24122" cy="48291"/>
              </a:xfrm>
              <a:custGeom>
                <a:avLst/>
                <a:gdLst>
                  <a:gd name="connsiteX0" fmla="*/ 0 w 24122"/>
                  <a:gd name="connsiteY0" fmla="*/ 595 h 48291"/>
                  <a:gd name="connsiteX1" fmla="*/ 5482 w 24122"/>
                  <a:gd name="connsiteY1" fmla="*/ 595 h 48291"/>
                  <a:gd name="connsiteX2" fmla="*/ 5482 w 24122"/>
                  <a:gd name="connsiteY2" fmla="*/ 9367 h 48291"/>
                  <a:gd name="connsiteX3" fmla="*/ 24123 w 24122"/>
                  <a:gd name="connsiteY3" fmla="*/ 46 h 48291"/>
                  <a:gd name="connsiteX4" fmla="*/ 24123 w 24122"/>
                  <a:gd name="connsiteY4" fmla="*/ 4432 h 48291"/>
                  <a:gd name="connsiteX5" fmla="*/ 23574 w 24122"/>
                  <a:gd name="connsiteY5" fmla="*/ 4432 h 48291"/>
                  <a:gd name="connsiteX6" fmla="*/ 5482 w 24122"/>
                  <a:gd name="connsiteY6" fmla="*/ 19783 h 48291"/>
                  <a:gd name="connsiteX7" fmla="*/ 5482 w 24122"/>
                  <a:gd name="connsiteY7" fmla="*/ 48292 h 48291"/>
                  <a:gd name="connsiteX8" fmla="*/ 0 w 24122"/>
                  <a:gd name="connsiteY8" fmla="*/ 48292 h 48291"/>
                  <a:gd name="connsiteX9" fmla="*/ 0 w 24122"/>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122" h="48291">
                    <a:moveTo>
                      <a:pt x="0" y="595"/>
                    </a:moveTo>
                    <a:lnTo>
                      <a:pt x="5482" y="595"/>
                    </a:lnTo>
                    <a:lnTo>
                      <a:pt x="5482" y="9367"/>
                    </a:lnTo>
                    <a:cubicBezTo>
                      <a:pt x="8224" y="3884"/>
                      <a:pt x="14802" y="-502"/>
                      <a:pt x="24123" y="46"/>
                    </a:cubicBezTo>
                    <a:lnTo>
                      <a:pt x="24123"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46" name="Freeform: Shape 45">
                <a:extLst>
                  <a:ext uri="{FF2B5EF4-FFF2-40B4-BE49-F238E27FC236}">
                    <a16:creationId xmlns:a16="http://schemas.microsoft.com/office/drawing/2014/main" id="{28DE5E85-359C-453A-B9D1-95A0FD04A58E}"/>
                  </a:ext>
                </a:extLst>
              </p:cNvPr>
              <p:cNvSpPr/>
              <p:nvPr/>
            </p:nvSpPr>
            <p:spPr>
              <a:xfrm>
                <a:off x="-1439823"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8377 w 43859"/>
                  <a:gd name="connsiteY7" fmla="*/ 25219 h 49890"/>
                  <a:gd name="connsiteX8" fmla="*/ 38377 w 43859"/>
                  <a:gd name="connsiteY8" fmla="*/ 24671 h 49890"/>
                  <a:gd name="connsiteX9" fmla="*/ 21930 w 43859"/>
                  <a:gd name="connsiteY9" fmla="*/ 3838 h 49890"/>
                  <a:gd name="connsiteX10" fmla="*/ 5482 w 43859"/>
                  <a:gd name="connsiteY10" fmla="*/ 24671 h 49890"/>
                  <a:gd name="connsiteX11" fmla="*/ 5482 w 43859"/>
                  <a:gd name="connsiteY11" fmla="*/ 25219 h 49890"/>
                  <a:gd name="connsiteX12" fmla="*/ 21930 w 43859"/>
                  <a:gd name="connsiteY12" fmla="*/ 46052 h 49890"/>
                  <a:gd name="connsiteX13" fmla="*/ 38377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8377" y="25219"/>
                    </a:moveTo>
                    <a:lnTo>
                      <a:pt x="38377" y="24671"/>
                    </a:lnTo>
                    <a:cubicBezTo>
                      <a:pt x="38377" y="12610"/>
                      <a:pt x="30702" y="3838"/>
                      <a:pt x="21930" y="3838"/>
                    </a:cubicBezTo>
                    <a:cubicBezTo>
                      <a:pt x="13158" y="3838"/>
                      <a:pt x="5482" y="12061"/>
                      <a:pt x="5482" y="24671"/>
                    </a:cubicBezTo>
                    <a:lnTo>
                      <a:pt x="5482" y="25219"/>
                    </a:lnTo>
                    <a:cubicBezTo>
                      <a:pt x="5482" y="37829"/>
                      <a:pt x="13158" y="46052"/>
                      <a:pt x="21930" y="46052"/>
                    </a:cubicBezTo>
                    <a:cubicBezTo>
                      <a:pt x="30702" y="46052"/>
                      <a:pt x="38377" y="37280"/>
                      <a:pt x="38377" y="25219"/>
                    </a:cubicBezTo>
                    <a:close/>
                  </a:path>
                </a:pathLst>
              </a:custGeom>
              <a:grpFill/>
              <a:ln w="5476" cap="flat">
                <a:noFill/>
                <a:prstDash val="solid"/>
                <a:miter/>
              </a:ln>
            </p:spPr>
            <p:txBody>
              <a:bodyPr rtlCol="0" anchor="ctr"/>
              <a:lstStyle/>
              <a:p>
                <a:endParaRPr lang="en-GB" sz="2115"/>
              </a:p>
            </p:txBody>
          </p:sp>
          <p:sp>
            <p:nvSpPr>
              <p:cNvPr id="47" name="Freeform: Shape 46">
                <a:extLst>
                  <a:ext uri="{FF2B5EF4-FFF2-40B4-BE49-F238E27FC236}">
                    <a16:creationId xmlns:a16="http://schemas.microsoft.com/office/drawing/2014/main" id="{589EBF01-6EDD-4F8E-B361-116CB5887997}"/>
                  </a:ext>
                </a:extLst>
              </p:cNvPr>
              <p:cNvSpPr/>
              <p:nvPr/>
            </p:nvSpPr>
            <p:spPr>
              <a:xfrm>
                <a:off x="-138938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7127" y="49342"/>
                      <a:pt x="0" y="43859"/>
                      <a:pt x="0" y="33443"/>
                    </a:cubicBezTo>
                    <a:close/>
                  </a:path>
                </a:pathLst>
              </a:custGeom>
              <a:grpFill/>
              <a:ln w="5476" cap="flat">
                <a:noFill/>
                <a:prstDash val="solid"/>
                <a:miter/>
              </a:ln>
            </p:spPr>
            <p:txBody>
              <a:bodyPr rtlCol="0" anchor="ctr"/>
              <a:lstStyle/>
              <a:p>
                <a:endParaRPr lang="en-GB" sz="2115"/>
              </a:p>
            </p:txBody>
          </p:sp>
          <p:sp>
            <p:nvSpPr>
              <p:cNvPr id="48" name="Freeform: Shape 47">
                <a:extLst>
                  <a:ext uri="{FF2B5EF4-FFF2-40B4-BE49-F238E27FC236}">
                    <a16:creationId xmlns:a16="http://schemas.microsoft.com/office/drawing/2014/main" id="{BF6D0910-14F7-4811-A35D-270A96FDA030}"/>
                  </a:ext>
                </a:extLst>
              </p:cNvPr>
              <p:cNvSpPr/>
              <p:nvPr/>
            </p:nvSpPr>
            <p:spPr>
              <a:xfrm>
                <a:off x="-134004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grpSp>
      </p:grpSp>
      <p:sp>
        <p:nvSpPr>
          <p:cNvPr id="49" name="Picture Placeholder 2">
            <a:extLst>
              <a:ext uri="{FF2B5EF4-FFF2-40B4-BE49-F238E27FC236}">
                <a16:creationId xmlns:a16="http://schemas.microsoft.com/office/drawing/2014/main" id="{C1801930-88A6-47DB-B67C-8B7EFDE224C6}"/>
              </a:ext>
            </a:extLst>
          </p:cNvPr>
          <p:cNvSpPr>
            <a:spLocks noGrp="1"/>
          </p:cNvSpPr>
          <p:nvPr>
            <p:ph type="pic" sz="quarter" idx="14"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Tree>
    <p:extLst>
      <p:ext uri="{BB962C8B-B14F-4D97-AF65-F5344CB8AC3E}">
        <p14:creationId xmlns:p14="http://schemas.microsoft.com/office/powerpoint/2010/main" val="28316324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0_Blank">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270D89D-74B5-4CC8-BF32-C12963470114}"/>
              </a:ext>
            </a:extLst>
          </p:cNvPr>
          <p:cNvSpPr>
            <a:spLocks noGrp="1"/>
          </p:cNvSpPr>
          <p:nvPr>
            <p:ph type="body" sz="quarter" idx="15"/>
          </p:nvPr>
        </p:nvSpPr>
        <p:spPr>
          <a:xfrm>
            <a:off x="596900" y="1697038"/>
            <a:ext cx="9494838" cy="4962525"/>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Picture Placeholder 2">
            <a:extLst>
              <a:ext uri="{FF2B5EF4-FFF2-40B4-BE49-F238E27FC236}">
                <a16:creationId xmlns:a16="http://schemas.microsoft.com/office/drawing/2014/main" id="{2A8FDBAD-717E-4089-888D-C0F3E0498F2F}"/>
              </a:ext>
            </a:extLst>
          </p:cNvPr>
          <p:cNvSpPr>
            <a:spLocks noGrp="1"/>
          </p:cNvSpPr>
          <p:nvPr>
            <p:ph type="pic" sz="quarter" idx="14"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8" name="Text Placeholder 2">
            <a:extLst>
              <a:ext uri="{FF2B5EF4-FFF2-40B4-BE49-F238E27FC236}">
                <a16:creationId xmlns:a16="http://schemas.microsoft.com/office/drawing/2014/main" id="{8C83E5E0-13D9-4BD9-8CD8-3DDE0EE060EE}"/>
              </a:ext>
            </a:extLst>
          </p:cNvPr>
          <p:cNvSpPr>
            <a:spLocks noGrp="1"/>
          </p:cNvSpPr>
          <p:nvPr>
            <p:ph type="body" sz="quarter" idx="10" hasCustomPrompt="1"/>
          </p:nvPr>
        </p:nvSpPr>
        <p:spPr>
          <a:xfrm>
            <a:off x="1001785" y="859392"/>
            <a:ext cx="5813198" cy="581615"/>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9" name="Rounded Rectangle 8">
            <a:extLst>
              <a:ext uri="{FF2B5EF4-FFF2-40B4-BE49-F238E27FC236}">
                <a16:creationId xmlns:a16="http://schemas.microsoft.com/office/drawing/2014/main" id="{FC13037A-6E9C-415B-ADCE-DCB926F9786A}"/>
              </a:ext>
            </a:extLst>
          </p:cNvPr>
          <p:cNvSpPr/>
          <p:nvPr userDrawn="1"/>
        </p:nvSpPr>
        <p:spPr>
          <a:xfrm>
            <a:off x="593725" y="1134047"/>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10" name="Slide Number Placeholder 5">
            <a:extLst>
              <a:ext uri="{FF2B5EF4-FFF2-40B4-BE49-F238E27FC236}">
                <a16:creationId xmlns:a16="http://schemas.microsoft.com/office/drawing/2014/main" id="{F79772AE-DE0B-4508-BE57-E85370089A0A}"/>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17825758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7_Blank">
    <p:spTree>
      <p:nvGrpSpPr>
        <p:cNvPr id="1" name=""/>
        <p:cNvGrpSpPr/>
        <p:nvPr/>
      </p:nvGrpSpPr>
      <p:grpSpPr>
        <a:xfrm>
          <a:off x="0" y="0"/>
          <a:ext cx="0" cy="0"/>
          <a:chOff x="0" y="0"/>
          <a:chExt cx="0" cy="0"/>
        </a:xfrm>
      </p:grpSpPr>
      <p:sp>
        <p:nvSpPr>
          <p:cNvPr id="84" name="Text Placeholder 2">
            <a:extLst>
              <a:ext uri="{FF2B5EF4-FFF2-40B4-BE49-F238E27FC236}">
                <a16:creationId xmlns:a16="http://schemas.microsoft.com/office/drawing/2014/main" id="{A53944A4-3479-4CAA-9C52-1CC8C1844C12}"/>
              </a:ext>
            </a:extLst>
          </p:cNvPr>
          <p:cNvSpPr>
            <a:spLocks noGrp="1"/>
          </p:cNvSpPr>
          <p:nvPr>
            <p:ph type="body" sz="quarter" idx="10" hasCustomPrompt="1"/>
          </p:nvPr>
        </p:nvSpPr>
        <p:spPr>
          <a:xfrm>
            <a:off x="1009405" y="691399"/>
            <a:ext cx="9079475" cy="501352"/>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85" name="Rounded Rectangle 8">
            <a:extLst>
              <a:ext uri="{FF2B5EF4-FFF2-40B4-BE49-F238E27FC236}">
                <a16:creationId xmlns:a16="http://schemas.microsoft.com/office/drawing/2014/main" id="{7C019EB5-48B3-4435-8E90-645A314CAD29}"/>
              </a:ext>
            </a:extLst>
          </p:cNvPr>
          <p:cNvSpPr/>
          <p:nvPr userDrawn="1"/>
        </p:nvSpPr>
        <p:spPr>
          <a:xfrm>
            <a:off x="593725" y="899563"/>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11" name="Text Placeholder 2">
            <a:extLst>
              <a:ext uri="{FF2B5EF4-FFF2-40B4-BE49-F238E27FC236}">
                <a16:creationId xmlns:a16="http://schemas.microsoft.com/office/drawing/2014/main" id="{DDB8EC3B-A4BD-4846-956D-A41BC4BD7EBA}"/>
              </a:ext>
            </a:extLst>
          </p:cNvPr>
          <p:cNvSpPr>
            <a:spLocks noGrp="1"/>
          </p:cNvSpPr>
          <p:nvPr>
            <p:ph type="body" sz="quarter" idx="13" hasCustomPrompt="1"/>
          </p:nvPr>
        </p:nvSpPr>
        <p:spPr>
          <a:xfrm>
            <a:off x="1009405" y="1203777"/>
            <a:ext cx="9079475" cy="282961"/>
          </a:xfrm>
          <a:prstGeom prst="rect">
            <a:avLst/>
          </a:prstGeom>
        </p:spPr>
        <p:txBody>
          <a:bodyPr anchor="ctr">
            <a:noAutofit/>
          </a:bodyPr>
          <a:lstStyle>
            <a:lvl1pPr marL="0" indent="0" algn="l">
              <a:buNone/>
              <a:defRPr lang="en-GB" sz="1579" kern="1200" dirty="0">
                <a:solidFill>
                  <a:schemeClr val="tx1">
                    <a:lumMod val="85000"/>
                    <a:lumOff val="15000"/>
                  </a:schemeClr>
                </a:solidFill>
                <a:latin typeface="Century Gothic" panose="020B0502020202020204" pitchFamily="34" charset="0"/>
                <a:ea typeface="+mn-ea"/>
                <a:cs typeface="Flexo Medium"/>
              </a:defRPr>
            </a:lvl1pPr>
          </a:lstStyle>
          <a:p>
            <a:pPr lvl="0"/>
            <a:r>
              <a:rPr lang="en-GB" dirty="0"/>
              <a:t>Here Goes A Short Subtitle</a:t>
            </a:r>
          </a:p>
        </p:txBody>
      </p:sp>
      <p:sp>
        <p:nvSpPr>
          <p:cNvPr id="6" name="Picture Placeholder 2">
            <a:extLst>
              <a:ext uri="{FF2B5EF4-FFF2-40B4-BE49-F238E27FC236}">
                <a16:creationId xmlns:a16="http://schemas.microsoft.com/office/drawing/2014/main" id="{24E92599-5C6B-4B11-8B3E-3E27C1C1C39D}"/>
              </a:ext>
            </a:extLst>
          </p:cNvPr>
          <p:cNvSpPr>
            <a:spLocks noGrp="1"/>
          </p:cNvSpPr>
          <p:nvPr>
            <p:ph type="pic" sz="quarter" idx="14"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7" name="Text Placeholder 2">
            <a:extLst>
              <a:ext uri="{FF2B5EF4-FFF2-40B4-BE49-F238E27FC236}">
                <a16:creationId xmlns:a16="http://schemas.microsoft.com/office/drawing/2014/main" id="{B0549642-07FC-47B1-9A23-EACFE0913D23}"/>
              </a:ext>
            </a:extLst>
          </p:cNvPr>
          <p:cNvSpPr>
            <a:spLocks noGrp="1"/>
          </p:cNvSpPr>
          <p:nvPr>
            <p:ph type="body" sz="quarter" idx="15"/>
          </p:nvPr>
        </p:nvSpPr>
        <p:spPr>
          <a:xfrm>
            <a:off x="596900" y="1697038"/>
            <a:ext cx="9494838" cy="4962525"/>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Slide Number Placeholder 5">
            <a:extLst>
              <a:ext uri="{FF2B5EF4-FFF2-40B4-BE49-F238E27FC236}">
                <a16:creationId xmlns:a16="http://schemas.microsoft.com/office/drawing/2014/main" id="{04F1D908-2067-4640-B771-D8BC4FC463E3}"/>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26877002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cxnSp>
        <p:nvCxnSpPr>
          <p:cNvPr id="9" name="Straight Connector 8"/>
          <p:cNvCxnSpPr/>
          <p:nvPr userDrawn="1"/>
        </p:nvCxnSpPr>
        <p:spPr>
          <a:xfrm>
            <a:off x="3789723" y="-1693999"/>
            <a:ext cx="619048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6" name="Text Placeholder 2"/>
          <p:cNvSpPr>
            <a:spLocks noGrp="1"/>
          </p:cNvSpPr>
          <p:nvPr>
            <p:ph type="body" sz="quarter" idx="13" hasCustomPrompt="1"/>
          </p:nvPr>
        </p:nvSpPr>
        <p:spPr>
          <a:xfrm>
            <a:off x="1002180" y="3023010"/>
            <a:ext cx="2205365" cy="401875"/>
          </a:xfrm>
          <a:prstGeom prst="rect">
            <a:avLst/>
          </a:prstGeom>
        </p:spPr>
        <p:txBody>
          <a:bodyPr>
            <a:noAutofit/>
          </a:bodyPr>
          <a:lstStyle>
            <a:lvl1pPr marL="0" indent="0" algn="l">
              <a:buNone/>
              <a:defRPr lang="en-US" sz="1579" kern="1200" dirty="0" smtClean="0">
                <a:solidFill>
                  <a:srgbClr val="1B171C"/>
                </a:solidFill>
                <a:latin typeface="Century Gothic" panose="020B0502020202020204" pitchFamily="34" charset="0"/>
                <a:ea typeface="+mn-ea"/>
                <a:cs typeface="+mn-cs"/>
              </a:defRPr>
            </a:lvl1pPr>
          </a:lstStyle>
          <a:p>
            <a:pPr lvl="0"/>
            <a:r>
              <a:rPr lang="en-US" dirty="0"/>
              <a:t>Here Add Your Title</a:t>
            </a:r>
          </a:p>
        </p:txBody>
      </p:sp>
      <p:sp>
        <p:nvSpPr>
          <p:cNvPr id="17" name="Text Placeholder 25"/>
          <p:cNvSpPr>
            <a:spLocks noGrp="1"/>
          </p:cNvSpPr>
          <p:nvPr>
            <p:ph type="body" sz="quarter" idx="11" hasCustomPrompt="1"/>
          </p:nvPr>
        </p:nvSpPr>
        <p:spPr>
          <a:xfrm>
            <a:off x="640036" y="3622862"/>
            <a:ext cx="3084296" cy="2918135"/>
          </a:xfrm>
          <a:prstGeom prst="rect">
            <a:avLst/>
          </a:prstGeom>
        </p:spPr>
        <p:txBody>
          <a:bodyPr>
            <a:normAutofit/>
          </a:bodyPr>
          <a:lstStyle>
            <a:lvl1pPr marL="0" indent="0" algn="l" defTabSz="801866" rtl="0" eaLnBrk="1" latinLnBrk="0" hangingPunct="1">
              <a:lnSpc>
                <a:spcPct val="100000"/>
              </a:lnSpc>
              <a:spcBef>
                <a:spcPts val="527"/>
              </a:spcBef>
              <a:spcAft>
                <a:spcPts val="527"/>
              </a:spcAft>
              <a:buClr>
                <a:srgbClr val="F36621"/>
              </a:buClr>
              <a:buSzPct val="115000"/>
              <a:buFont typeface="Arial" panose="020B0604020202020204" pitchFamily="34" charset="0"/>
              <a:buNone/>
              <a:defRPr lang="en-US" sz="1200" kern="1200" dirty="0" smtClean="0">
                <a:solidFill>
                  <a:prstClr val="black"/>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tempo</a:t>
            </a:r>
          </a:p>
        </p:txBody>
      </p:sp>
      <p:sp>
        <p:nvSpPr>
          <p:cNvPr id="18" name="Text Placeholder 25"/>
          <p:cNvSpPr>
            <a:spLocks noGrp="1"/>
          </p:cNvSpPr>
          <p:nvPr>
            <p:ph type="body" sz="quarter" idx="14" hasCustomPrompt="1"/>
          </p:nvPr>
        </p:nvSpPr>
        <p:spPr>
          <a:xfrm>
            <a:off x="3840172" y="3626244"/>
            <a:ext cx="3084296" cy="2918135"/>
          </a:xfrm>
          <a:prstGeom prst="rect">
            <a:avLst/>
          </a:prstGeom>
        </p:spPr>
        <p:txBody>
          <a:bodyPr>
            <a:normAutofit/>
          </a:bodyPr>
          <a:lstStyle>
            <a:lvl1pPr marL="0" indent="0" algn="l" defTabSz="801866" rtl="0" eaLnBrk="1" latinLnBrk="0" hangingPunct="1">
              <a:lnSpc>
                <a:spcPct val="100000"/>
              </a:lnSpc>
              <a:spcBef>
                <a:spcPts val="0"/>
              </a:spcBef>
              <a:buClr>
                <a:srgbClr val="F36621"/>
              </a:buClr>
              <a:buSzPct val="115000"/>
              <a:buFont typeface="Arial" panose="020B0604020202020204" pitchFamily="34" charset="0"/>
              <a:buNone/>
              <a:defRPr lang="en-US" sz="1200" kern="1200" dirty="0" smtClean="0">
                <a:solidFill>
                  <a:prstClr val="black"/>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tempo</a:t>
            </a:r>
          </a:p>
        </p:txBody>
      </p:sp>
      <p:sp>
        <p:nvSpPr>
          <p:cNvPr id="19" name="Text Placeholder 25"/>
          <p:cNvSpPr>
            <a:spLocks noGrp="1"/>
          </p:cNvSpPr>
          <p:nvPr>
            <p:ph type="body" sz="quarter" idx="15" hasCustomPrompt="1"/>
          </p:nvPr>
        </p:nvSpPr>
        <p:spPr>
          <a:xfrm>
            <a:off x="7040307" y="3641652"/>
            <a:ext cx="3084296" cy="2918135"/>
          </a:xfrm>
          <a:prstGeom prst="rect">
            <a:avLst/>
          </a:prstGeom>
        </p:spPr>
        <p:txBody>
          <a:bodyPr>
            <a:normAutofit/>
          </a:bodyPr>
          <a:lstStyle>
            <a:lvl1pPr marL="0" indent="0" algn="l" defTabSz="801866" rtl="0" eaLnBrk="1" latinLnBrk="0" hangingPunct="1">
              <a:lnSpc>
                <a:spcPct val="100000"/>
              </a:lnSpc>
              <a:spcBef>
                <a:spcPts val="0"/>
              </a:spcBef>
              <a:buClr>
                <a:srgbClr val="F36621"/>
              </a:buClr>
              <a:buSzPct val="115000"/>
              <a:buFont typeface="Arial" panose="020B0604020202020204" pitchFamily="34" charset="0"/>
              <a:buNone/>
              <a:defRPr lang="en-US" sz="1200" kern="1200" dirty="0" smtClean="0">
                <a:solidFill>
                  <a:prstClr val="black"/>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tempo</a:t>
            </a:r>
          </a:p>
        </p:txBody>
      </p:sp>
      <p:cxnSp>
        <p:nvCxnSpPr>
          <p:cNvPr id="89" name="Straight Connector 88">
            <a:extLst>
              <a:ext uri="{FF2B5EF4-FFF2-40B4-BE49-F238E27FC236}">
                <a16:creationId xmlns:a16="http://schemas.microsoft.com/office/drawing/2014/main" id="{2968F083-40AA-4337-9D7B-5B9F73244C2B}"/>
              </a:ext>
            </a:extLst>
          </p:cNvPr>
          <p:cNvCxnSpPr>
            <a:cxnSpLocks/>
          </p:cNvCxnSpPr>
          <p:nvPr userDrawn="1"/>
        </p:nvCxnSpPr>
        <p:spPr>
          <a:xfrm>
            <a:off x="3329738" y="3220312"/>
            <a:ext cx="6590739" cy="0"/>
          </a:xfrm>
          <a:prstGeom prst="line">
            <a:avLst/>
          </a:prstGeom>
          <a:noFill/>
          <a:ln w="6350" cap="flat" cmpd="sng" algn="ctr">
            <a:solidFill>
              <a:sysClr val="window" lastClr="FFFFFF">
                <a:lumMod val="85000"/>
              </a:sysClr>
            </a:solidFill>
            <a:prstDash val="solid"/>
            <a:miter lim="800000"/>
          </a:ln>
          <a:effectLst/>
        </p:spPr>
      </p:cxnSp>
      <p:grpSp>
        <p:nvGrpSpPr>
          <p:cNvPr id="90" name="Group 89">
            <a:extLst>
              <a:ext uri="{FF2B5EF4-FFF2-40B4-BE49-F238E27FC236}">
                <a16:creationId xmlns:a16="http://schemas.microsoft.com/office/drawing/2014/main" id="{AE61CEF8-E109-4C28-8BB5-FA72E00ACF96}"/>
              </a:ext>
            </a:extLst>
          </p:cNvPr>
          <p:cNvGrpSpPr/>
          <p:nvPr userDrawn="1"/>
        </p:nvGrpSpPr>
        <p:grpSpPr>
          <a:xfrm>
            <a:off x="601417" y="3049068"/>
            <a:ext cx="288665" cy="303460"/>
            <a:chOff x="2069536" y="-1438491"/>
            <a:chExt cx="843784" cy="844732"/>
          </a:xfrm>
        </p:grpSpPr>
        <p:sp>
          <p:nvSpPr>
            <p:cNvPr id="91" name="Freeform: Shape 90">
              <a:extLst>
                <a:ext uri="{FF2B5EF4-FFF2-40B4-BE49-F238E27FC236}">
                  <a16:creationId xmlns:a16="http://schemas.microsoft.com/office/drawing/2014/main" id="{B3DF6EAC-5412-43C7-9E66-23480D266243}"/>
                </a:ext>
              </a:extLst>
            </p:cNvPr>
            <p:cNvSpPr/>
            <p:nvPr/>
          </p:nvSpPr>
          <p:spPr>
            <a:xfrm>
              <a:off x="2078100" y="-1438491"/>
              <a:ext cx="835220" cy="834272"/>
            </a:xfrm>
            <a:custGeom>
              <a:avLst/>
              <a:gdLst>
                <a:gd name="connsiteX0" fmla="*/ 767715 w 839152"/>
                <a:gd name="connsiteY0" fmla="*/ 639128 h 838199"/>
                <a:gd name="connsiteX1" fmla="*/ 631508 w 839152"/>
                <a:gd name="connsiteY1" fmla="*/ 689610 h 838199"/>
                <a:gd name="connsiteX2" fmla="*/ 423862 w 839152"/>
                <a:gd name="connsiteY2" fmla="*/ 481965 h 838199"/>
                <a:gd name="connsiteX3" fmla="*/ 424815 w 839152"/>
                <a:gd name="connsiteY3" fmla="*/ 460058 h 838199"/>
                <a:gd name="connsiteX4" fmla="*/ 631508 w 839152"/>
                <a:gd name="connsiteY4" fmla="*/ 274320 h 838199"/>
                <a:gd name="connsiteX5" fmla="*/ 837248 w 839152"/>
                <a:gd name="connsiteY5" fmla="*/ 456247 h 838199"/>
                <a:gd name="connsiteX6" fmla="*/ 839153 w 839152"/>
                <a:gd name="connsiteY6" fmla="*/ 419100 h 838199"/>
                <a:gd name="connsiteX7" fmla="*/ 420053 w 839152"/>
                <a:gd name="connsiteY7" fmla="*/ 0 h 838199"/>
                <a:gd name="connsiteX8" fmla="*/ 267653 w 839152"/>
                <a:gd name="connsiteY8" fmla="*/ 28575 h 838199"/>
                <a:gd name="connsiteX9" fmla="*/ 246697 w 839152"/>
                <a:gd name="connsiteY9" fmla="*/ 37147 h 838199"/>
                <a:gd name="connsiteX10" fmla="*/ 229552 w 839152"/>
                <a:gd name="connsiteY10" fmla="*/ 45720 h 838199"/>
                <a:gd name="connsiteX11" fmla="*/ 220980 w 839152"/>
                <a:gd name="connsiteY11" fmla="*/ 50482 h 838199"/>
                <a:gd name="connsiteX12" fmla="*/ 194310 w 839152"/>
                <a:gd name="connsiteY12" fmla="*/ 65722 h 838199"/>
                <a:gd name="connsiteX13" fmla="*/ 189547 w 839152"/>
                <a:gd name="connsiteY13" fmla="*/ 68580 h 838199"/>
                <a:gd name="connsiteX14" fmla="*/ 183833 w 839152"/>
                <a:gd name="connsiteY14" fmla="*/ 72390 h 838199"/>
                <a:gd name="connsiteX15" fmla="*/ 174308 w 839152"/>
                <a:gd name="connsiteY15" fmla="*/ 79057 h 838199"/>
                <a:gd name="connsiteX16" fmla="*/ 160972 w 839152"/>
                <a:gd name="connsiteY16" fmla="*/ 88582 h 838199"/>
                <a:gd name="connsiteX17" fmla="*/ 153352 w 839152"/>
                <a:gd name="connsiteY17" fmla="*/ 95250 h 838199"/>
                <a:gd name="connsiteX18" fmla="*/ 145733 w 839152"/>
                <a:gd name="connsiteY18" fmla="*/ 101918 h 838199"/>
                <a:gd name="connsiteX19" fmla="*/ 138113 w 839152"/>
                <a:gd name="connsiteY19" fmla="*/ 108585 h 838199"/>
                <a:gd name="connsiteX20" fmla="*/ 130493 w 839152"/>
                <a:gd name="connsiteY20" fmla="*/ 115252 h 838199"/>
                <a:gd name="connsiteX21" fmla="*/ 122872 w 839152"/>
                <a:gd name="connsiteY21" fmla="*/ 121920 h 838199"/>
                <a:gd name="connsiteX22" fmla="*/ 108585 w 839152"/>
                <a:gd name="connsiteY22" fmla="*/ 136208 h 838199"/>
                <a:gd name="connsiteX23" fmla="*/ 95250 w 839152"/>
                <a:gd name="connsiteY23" fmla="*/ 151447 h 838199"/>
                <a:gd name="connsiteX24" fmla="*/ 88582 w 839152"/>
                <a:gd name="connsiteY24" fmla="*/ 159068 h 838199"/>
                <a:gd name="connsiteX25" fmla="*/ 82868 w 839152"/>
                <a:gd name="connsiteY25" fmla="*/ 166688 h 838199"/>
                <a:gd name="connsiteX26" fmla="*/ 69532 w 839152"/>
                <a:gd name="connsiteY26" fmla="*/ 185738 h 838199"/>
                <a:gd name="connsiteX27" fmla="*/ 60960 w 839152"/>
                <a:gd name="connsiteY27" fmla="*/ 200025 h 838199"/>
                <a:gd name="connsiteX28" fmla="*/ 54293 w 839152"/>
                <a:gd name="connsiteY28" fmla="*/ 211455 h 838199"/>
                <a:gd name="connsiteX29" fmla="*/ 54293 w 839152"/>
                <a:gd name="connsiteY29" fmla="*/ 212408 h 838199"/>
                <a:gd name="connsiteX30" fmla="*/ 46672 w 839152"/>
                <a:gd name="connsiteY30" fmla="*/ 226695 h 838199"/>
                <a:gd name="connsiteX31" fmla="*/ 37147 w 839152"/>
                <a:gd name="connsiteY31" fmla="*/ 245745 h 838199"/>
                <a:gd name="connsiteX32" fmla="*/ 34290 w 839152"/>
                <a:gd name="connsiteY32" fmla="*/ 253365 h 838199"/>
                <a:gd name="connsiteX33" fmla="*/ 30480 w 839152"/>
                <a:gd name="connsiteY33" fmla="*/ 261937 h 838199"/>
                <a:gd name="connsiteX34" fmla="*/ 25718 w 839152"/>
                <a:gd name="connsiteY34" fmla="*/ 274320 h 838199"/>
                <a:gd name="connsiteX35" fmla="*/ 19050 w 839152"/>
                <a:gd name="connsiteY35" fmla="*/ 293370 h 838199"/>
                <a:gd name="connsiteX36" fmla="*/ 15240 w 839152"/>
                <a:gd name="connsiteY36" fmla="*/ 305753 h 838199"/>
                <a:gd name="connsiteX37" fmla="*/ 7620 w 839152"/>
                <a:gd name="connsiteY37" fmla="*/ 337185 h 838199"/>
                <a:gd name="connsiteX38" fmla="*/ 4763 w 839152"/>
                <a:gd name="connsiteY38" fmla="*/ 353378 h 838199"/>
                <a:gd name="connsiteX39" fmla="*/ 4763 w 839152"/>
                <a:gd name="connsiteY39" fmla="*/ 355283 h 838199"/>
                <a:gd name="connsiteX40" fmla="*/ 2857 w 839152"/>
                <a:gd name="connsiteY40" fmla="*/ 369570 h 838199"/>
                <a:gd name="connsiteX41" fmla="*/ 2857 w 839152"/>
                <a:gd name="connsiteY41" fmla="*/ 370522 h 838199"/>
                <a:gd name="connsiteX42" fmla="*/ 1905 w 839152"/>
                <a:gd name="connsiteY42" fmla="*/ 382905 h 838199"/>
                <a:gd name="connsiteX43" fmla="*/ 952 w 839152"/>
                <a:gd name="connsiteY43" fmla="*/ 389572 h 838199"/>
                <a:gd name="connsiteX44" fmla="*/ 0 w 839152"/>
                <a:gd name="connsiteY44" fmla="*/ 402908 h 838199"/>
                <a:gd name="connsiteX45" fmla="*/ 0 w 839152"/>
                <a:gd name="connsiteY45" fmla="*/ 419100 h 838199"/>
                <a:gd name="connsiteX46" fmla="*/ 0 w 839152"/>
                <a:gd name="connsiteY46" fmla="*/ 419100 h 838199"/>
                <a:gd name="connsiteX47" fmla="*/ 419100 w 839152"/>
                <a:gd name="connsiteY47" fmla="*/ 838200 h 838199"/>
                <a:gd name="connsiteX48" fmla="*/ 437197 w 839152"/>
                <a:gd name="connsiteY48" fmla="*/ 838200 h 838199"/>
                <a:gd name="connsiteX49" fmla="*/ 441960 w 839152"/>
                <a:gd name="connsiteY49" fmla="*/ 838200 h 838199"/>
                <a:gd name="connsiteX50" fmla="*/ 451485 w 839152"/>
                <a:gd name="connsiteY50" fmla="*/ 837248 h 838199"/>
                <a:gd name="connsiteX51" fmla="*/ 466725 w 839152"/>
                <a:gd name="connsiteY51" fmla="*/ 835343 h 838199"/>
                <a:gd name="connsiteX52" fmla="*/ 478155 w 839152"/>
                <a:gd name="connsiteY52" fmla="*/ 834390 h 838199"/>
                <a:gd name="connsiteX53" fmla="*/ 484822 w 839152"/>
                <a:gd name="connsiteY53" fmla="*/ 833437 h 838199"/>
                <a:gd name="connsiteX54" fmla="*/ 494347 w 839152"/>
                <a:gd name="connsiteY54" fmla="*/ 831533 h 838199"/>
                <a:gd name="connsiteX55" fmla="*/ 503872 w 839152"/>
                <a:gd name="connsiteY55" fmla="*/ 829628 h 838199"/>
                <a:gd name="connsiteX56" fmla="*/ 510540 w 839152"/>
                <a:gd name="connsiteY56" fmla="*/ 828675 h 838199"/>
                <a:gd name="connsiteX57" fmla="*/ 520065 w 839152"/>
                <a:gd name="connsiteY57" fmla="*/ 826770 h 838199"/>
                <a:gd name="connsiteX58" fmla="*/ 524828 w 839152"/>
                <a:gd name="connsiteY58" fmla="*/ 825818 h 838199"/>
                <a:gd name="connsiteX59" fmla="*/ 535305 w 839152"/>
                <a:gd name="connsiteY59" fmla="*/ 822960 h 838199"/>
                <a:gd name="connsiteX60" fmla="*/ 541020 w 839152"/>
                <a:gd name="connsiteY60" fmla="*/ 821055 h 838199"/>
                <a:gd name="connsiteX61" fmla="*/ 552450 w 839152"/>
                <a:gd name="connsiteY61" fmla="*/ 817245 h 838199"/>
                <a:gd name="connsiteX62" fmla="*/ 554355 w 839152"/>
                <a:gd name="connsiteY62" fmla="*/ 816293 h 838199"/>
                <a:gd name="connsiteX63" fmla="*/ 563880 w 839152"/>
                <a:gd name="connsiteY63" fmla="*/ 812483 h 838199"/>
                <a:gd name="connsiteX64" fmla="*/ 576262 w 839152"/>
                <a:gd name="connsiteY64" fmla="*/ 807720 h 838199"/>
                <a:gd name="connsiteX65" fmla="*/ 587693 w 839152"/>
                <a:gd name="connsiteY65" fmla="*/ 802958 h 838199"/>
                <a:gd name="connsiteX66" fmla="*/ 591503 w 839152"/>
                <a:gd name="connsiteY66" fmla="*/ 801053 h 838199"/>
                <a:gd name="connsiteX67" fmla="*/ 610553 w 839152"/>
                <a:gd name="connsiteY67" fmla="*/ 791528 h 838199"/>
                <a:gd name="connsiteX68" fmla="*/ 617220 w 839152"/>
                <a:gd name="connsiteY68" fmla="*/ 788670 h 838199"/>
                <a:gd name="connsiteX69" fmla="*/ 624840 w 839152"/>
                <a:gd name="connsiteY69" fmla="*/ 784860 h 838199"/>
                <a:gd name="connsiteX70" fmla="*/ 638175 w 839152"/>
                <a:gd name="connsiteY70" fmla="*/ 777240 h 838199"/>
                <a:gd name="connsiteX71" fmla="*/ 646748 w 839152"/>
                <a:gd name="connsiteY71" fmla="*/ 771525 h 838199"/>
                <a:gd name="connsiteX72" fmla="*/ 650558 w 839152"/>
                <a:gd name="connsiteY72" fmla="*/ 768668 h 838199"/>
                <a:gd name="connsiteX73" fmla="*/ 754380 w 839152"/>
                <a:gd name="connsiteY73" fmla="*/ 671512 h 838199"/>
                <a:gd name="connsiteX74" fmla="*/ 754380 w 839152"/>
                <a:gd name="connsiteY74" fmla="*/ 671512 h 838199"/>
                <a:gd name="connsiteX75" fmla="*/ 767715 w 839152"/>
                <a:gd name="connsiteY75" fmla="*/ 639128 h 838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839152" h="838199">
                  <a:moveTo>
                    <a:pt x="767715" y="639128"/>
                  </a:moveTo>
                  <a:cubicBezTo>
                    <a:pt x="731520" y="670560"/>
                    <a:pt x="683895" y="689610"/>
                    <a:pt x="631508" y="689610"/>
                  </a:cubicBezTo>
                  <a:cubicBezTo>
                    <a:pt x="517208" y="689610"/>
                    <a:pt x="423862" y="596265"/>
                    <a:pt x="423862" y="481965"/>
                  </a:cubicBezTo>
                  <a:cubicBezTo>
                    <a:pt x="423862" y="474345"/>
                    <a:pt x="423862" y="467678"/>
                    <a:pt x="424815" y="460058"/>
                  </a:cubicBezTo>
                  <a:cubicBezTo>
                    <a:pt x="435293" y="355283"/>
                    <a:pt x="523875" y="274320"/>
                    <a:pt x="631508" y="274320"/>
                  </a:cubicBezTo>
                  <a:cubicBezTo>
                    <a:pt x="737235" y="274320"/>
                    <a:pt x="824865" y="353378"/>
                    <a:pt x="837248" y="456247"/>
                  </a:cubicBezTo>
                  <a:cubicBezTo>
                    <a:pt x="838200" y="443865"/>
                    <a:pt x="839153" y="431483"/>
                    <a:pt x="839153" y="419100"/>
                  </a:cubicBezTo>
                  <a:cubicBezTo>
                    <a:pt x="839153" y="187643"/>
                    <a:pt x="651510" y="0"/>
                    <a:pt x="420053" y="0"/>
                  </a:cubicBezTo>
                  <a:cubicBezTo>
                    <a:pt x="366712" y="0"/>
                    <a:pt x="315278" y="10477"/>
                    <a:pt x="267653" y="28575"/>
                  </a:cubicBezTo>
                  <a:cubicBezTo>
                    <a:pt x="260985" y="31432"/>
                    <a:pt x="253365" y="34290"/>
                    <a:pt x="246697" y="37147"/>
                  </a:cubicBezTo>
                  <a:cubicBezTo>
                    <a:pt x="240983" y="40005"/>
                    <a:pt x="235268" y="42863"/>
                    <a:pt x="229552" y="45720"/>
                  </a:cubicBezTo>
                  <a:cubicBezTo>
                    <a:pt x="226695" y="47625"/>
                    <a:pt x="223838" y="48577"/>
                    <a:pt x="220980" y="50482"/>
                  </a:cubicBezTo>
                  <a:cubicBezTo>
                    <a:pt x="211455" y="55245"/>
                    <a:pt x="202883" y="60007"/>
                    <a:pt x="194310" y="65722"/>
                  </a:cubicBezTo>
                  <a:cubicBezTo>
                    <a:pt x="192405" y="66675"/>
                    <a:pt x="191452" y="67627"/>
                    <a:pt x="189547" y="68580"/>
                  </a:cubicBezTo>
                  <a:cubicBezTo>
                    <a:pt x="187643" y="69532"/>
                    <a:pt x="185738" y="70485"/>
                    <a:pt x="183833" y="72390"/>
                  </a:cubicBezTo>
                  <a:cubicBezTo>
                    <a:pt x="180022" y="74295"/>
                    <a:pt x="177165" y="77152"/>
                    <a:pt x="174308" y="79057"/>
                  </a:cubicBezTo>
                  <a:cubicBezTo>
                    <a:pt x="169545" y="81915"/>
                    <a:pt x="165735" y="85725"/>
                    <a:pt x="160972" y="88582"/>
                  </a:cubicBezTo>
                  <a:cubicBezTo>
                    <a:pt x="158115" y="90488"/>
                    <a:pt x="156210" y="92393"/>
                    <a:pt x="153352" y="95250"/>
                  </a:cubicBezTo>
                  <a:cubicBezTo>
                    <a:pt x="150495" y="97155"/>
                    <a:pt x="148590" y="99060"/>
                    <a:pt x="145733" y="101918"/>
                  </a:cubicBezTo>
                  <a:cubicBezTo>
                    <a:pt x="142875" y="103822"/>
                    <a:pt x="140970" y="106680"/>
                    <a:pt x="138113" y="108585"/>
                  </a:cubicBezTo>
                  <a:cubicBezTo>
                    <a:pt x="135255" y="110490"/>
                    <a:pt x="133350" y="113347"/>
                    <a:pt x="130493" y="115252"/>
                  </a:cubicBezTo>
                  <a:cubicBezTo>
                    <a:pt x="127635" y="117157"/>
                    <a:pt x="125730" y="120015"/>
                    <a:pt x="122872" y="121920"/>
                  </a:cubicBezTo>
                  <a:cubicBezTo>
                    <a:pt x="118110" y="126682"/>
                    <a:pt x="113347" y="131445"/>
                    <a:pt x="108585" y="136208"/>
                  </a:cubicBezTo>
                  <a:cubicBezTo>
                    <a:pt x="103822" y="140970"/>
                    <a:pt x="99060" y="145733"/>
                    <a:pt x="95250" y="151447"/>
                  </a:cubicBezTo>
                  <a:cubicBezTo>
                    <a:pt x="93345" y="154305"/>
                    <a:pt x="91440" y="156210"/>
                    <a:pt x="88582" y="159068"/>
                  </a:cubicBezTo>
                  <a:cubicBezTo>
                    <a:pt x="86677" y="161925"/>
                    <a:pt x="84772" y="163830"/>
                    <a:pt x="82868" y="166688"/>
                  </a:cubicBezTo>
                  <a:cubicBezTo>
                    <a:pt x="78105" y="173355"/>
                    <a:pt x="73343" y="179070"/>
                    <a:pt x="69532" y="185738"/>
                  </a:cubicBezTo>
                  <a:cubicBezTo>
                    <a:pt x="66675" y="190500"/>
                    <a:pt x="63818" y="195263"/>
                    <a:pt x="60960" y="200025"/>
                  </a:cubicBezTo>
                  <a:cubicBezTo>
                    <a:pt x="59055" y="203835"/>
                    <a:pt x="56197" y="207645"/>
                    <a:pt x="54293" y="211455"/>
                  </a:cubicBezTo>
                  <a:cubicBezTo>
                    <a:pt x="54293" y="211455"/>
                    <a:pt x="54293" y="211455"/>
                    <a:pt x="54293" y="212408"/>
                  </a:cubicBezTo>
                  <a:cubicBezTo>
                    <a:pt x="51435" y="217170"/>
                    <a:pt x="49530" y="221933"/>
                    <a:pt x="46672" y="226695"/>
                  </a:cubicBezTo>
                  <a:cubicBezTo>
                    <a:pt x="43815" y="232410"/>
                    <a:pt x="40005" y="239078"/>
                    <a:pt x="37147" y="245745"/>
                  </a:cubicBezTo>
                  <a:cubicBezTo>
                    <a:pt x="36195" y="247650"/>
                    <a:pt x="35243" y="250508"/>
                    <a:pt x="34290" y="253365"/>
                  </a:cubicBezTo>
                  <a:cubicBezTo>
                    <a:pt x="33338" y="256222"/>
                    <a:pt x="31432" y="259080"/>
                    <a:pt x="30480" y="261937"/>
                  </a:cubicBezTo>
                  <a:cubicBezTo>
                    <a:pt x="28575" y="265747"/>
                    <a:pt x="27622" y="270510"/>
                    <a:pt x="25718" y="274320"/>
                  </a:cubicBezTo>
                  <a:cubicBezTo>
                    <a:pt x="23813" y="280987"/>
                    <a:pt x="20955" y="286703"/>
                    <a:pt x="19050" y="293370"/>
                  </a:cubicBezTo>
                  <a:cubicBezTo>
                    <a:pt x="18097" y="297180"/>
                    <a:pt x="16193" y="301943"/>
                    <a:pt x="15240" y="305753"/>
                  </a:cubicBezTo>
                  <a:cubicBezTo>
                    <a:pt x="12382" y="316230"/>
                    <a:pt x="10477" y="326708"/>
                    <a:pt x="7620" y="337185"/>
                  </a:cubicBezTo>
                  <a:cubicBezTo>
                    <a:pt x="6668" y="341947"/>
                    <a:pt x="5715" y="347662"/>
                    <a:pt x="4763" y="353378"/>
                  </a:cubicBezTo>
                  <a:cubicBezTo>
                    <a:pt x="4763" y="354330"/>
                    <a:pt x="4763" y="354330"/>
                    <a:pt x="4763" y="355283"/>
                  </a:cubicBezTo>
                  <a:cubicBezTo>
                    <a:pt x="3810" y="360045"/>
                    <a:pt x="3810" y="364808"/>
                    <a:pt x="2857" y="369570"/>
                  </a:cubicBezTo>
                  <a:lnTo>
                    <a:pt x="2857" y="370522"/>
                  </a:lnTo>
                  <a:cubicBezTo>
                    <a:pt x="1905" y="374333"/>
                    <a:pt x="1905" y="379095"/>
                    <a:pt x="1905" y="382905"/>
                  </a:cubicBezTo>
                  <a:cubicBezTo>
                    <a:pt x="1905" y="384810"/>
                    <a:pt x="1905" y="387668"/>
                    <a:pt x="952" y="389572"/>
                  </a:cubicBezTo>
                  <a:cubicBezTo>
                    <a:pt x="952" y="394335"/>
                    <a:pt x="0" y="398145"/>
                    <a:pt x="0" y="402908"/>
                  </a:cubicBezTo>
                  <a:cubicBezTo>
                    <a:pt x="0" y="408622"/>
                    <a:pt x="0" y="414337"/>
                    <a:pt x="0" y="419100"/>
                  </a:cubicBezTo>
                  <a:lnTo>
                    <a:pt x="0" y="419100"/>
                  </a:lnTo>
                  <a:cubicBezTo>
                    <a:pt x="0" y="650558"/>
                    <a:pt x="187643" y="838200"/>
                    <a:pt x="419100" y="838200"/>
                  </a:cubicBezTo>
                  <a:cubicBezTo>
                    <a:pt x="425768" y="838200"/>
                    <a:pt x="431483" y="838200"/>
                    <a:pt x="437197" y="838200"/>
                  </a:cubicBezTo>
                  <a:cubicBezTo>
                    <a:pt x="439103" y="838200"/>
                    <a:pt x="440055" y="838200"/>
                    <a:pt x="441960" y="838200"/>
                  </a:cubicBezTo>
                  <a:cubicBezTo>
                    <a:pt x="444818" y="838200"/>
                    <a:pt x="447675" y="838200"/>
                    <a:pt x="451485" y="837248"/>
                  </a:cubicBezTo>
                  <a:cubicBezTo>
                    <a:pt x="456247" y="837248"/>
                    <a:pt x="461962" y="836295"/>
                    <a:pt x="466725" y="835343"/>
                  </a:cubicBezTo>
                  <a:cubicBezTo>
                    <a:pt x="470535" y="835343"/>
                    <a:pt x="474345" y="834390"/>
                    <a:pt x="478155" y="834390"/>
                  </a:cubicBezTo>
                  <a:cubicBezTo>
                    <a:pt x="480060" y="834390"/>
                    <a:pt x="482918" y="833437"/>
                    <a:pt x="484822" y="833437"/>
                  </a:cubicBezTo>
                  <a:cubicBezTo>
                    <a:pt x="487680" y="833437"/>
                    <a:pt x="491490" y="832485"/>
                    <a:pt x="494347" y="831533"/>
                  </a:cubicBezTo>
                  <a:cubicBezTo>
                    <a:pt x="497205" y="830580"/>
                    <a:pt x="501015" y="830580"/>
                    <a:pt x="503872" y="829628"/>
                  </a:cubicBezTo>
                  <a:cubicBezTo>
                    <a:pt x="505778" y="829628"/>
                    <a:pt x="507683" y="828675"/>
                    <a:pt x="510540" y="828675"/>
                  </a:cubicBezTo>
                  <a:cubicBezTo>
                    <a:pt x="513397" y="827723"/>
                    <a:pt x="516255" y="827723"/>
                    <a:pt x="520065" y="826770"/>
                  </a:cubicBezTo>
                  <a:cubicBezTo>
                    <a:pt x="521970" y="826770"/>
                    <a:pt x="523875" y="825818"/>
                    <a:pt x="524828" y="825818"/>
                  </a:cubicBezTo>
                  <a:cubicBezTo>
                    <a:pt x="528637" y="824865"/>
                    <a:pt x="531495" y="823912"/>
                    <a:pt x="535305" y="822960"/>
                  </a:cubicBezTo>
                  <a:cubicBezTo>
                    <a:pt x="537210" y="822008"/>
                    <a:pt x="539115" y="822008"/>
                    <a:pt x="541020" y="821055"/>
                  </a:cubicBezTo>
                  <a:cubicBezTo>
                    <a:pt x="544830" y="820103"/>
                    <a:pt x="548640" y="819150"/>
                    <a:pt x="552450" y="817245"/>
                  </a:cubicBezTo>
                  <a:cubicBezTo>
                    <a:pt x="553403" y="817245"/>
                    <a:pt x="553403" y="817245"/>
                    <a:pt x="554355" y="816293"/>
                  </a:cubicBezTo>
                  <a:cubicBezTo>
                    <a:pt x="557212" y="815340"/>
                    <a:pt x="561023" y="814387"/>
                    <a:pt x="563880" y="812483"/>
                  </a:cubicBezTo>
                  <a:cubicBezTo>
                    <a:pt x="567690" y="810578"/>
                    <a:pt x="571500" y="809625"/>
                    <a:pt x="576262" y="807720"/>
                  </a:cubicBezTo>
                  <a:cubicBezTo>
                    <a:pt x="580073" y="805815"/>
                    <a:pt x="583883" y="804862"/>
                    <a:pt x="587693" y="802958"/>
                  </a:cubicBezTo>
                  <a:cubicBezTo>
                    <a:pt x="588645" y="802005"/>
                    <a:pt x="590550" y="802005"/>
                    <a:pt x="591503" y="801053"/>
                  </a:cubicBezTo>
                  <a:cubicBezTo>
                    <a:pt x="598170" y="798195"/>
                    <a:pt x="603885" y="795337"/>
                    <a:pt x="610553" y="791528"/>
                  </a:cubicBezTo>
                  <a:cubicBezTo>
                    <a:pt x="612458" y="790575"/>
                    <a:pt x="614362" y="789623"/>
                    <a:pt x="617220" y="788670"/>
                  </a:cubicBezTo>
                  <a:cubicBezTo>
                    <a:pt x="620078" y="787718"/>
                    <a:pt x="621983" y="785812"/>
                    <a:pt x="624840" y="784860"/>
                  </a:cubicBezTo>
                  <a:cubicBezTo>
                    <a:pt x="629603" y="782955"/>
                    <a:pt x="633412" y="780098"/>
                    <a:pt x="638175" y="777240"/>
                  </a:cubicBezTo>
                  <a:cubicBezTo>
                    <a:pt x="641033" y="775335"/>
                    <a:pt x="643890" y="773430"/>
                    <a:pt x="646748" y="771525"/>
                  </a:cubicBezTo>
                  <a:cubicBezTo>
                    <a:pt x="648653" y="770573"/>
                    <a:pt x="649605" y="769620"/>
                    <a:pt x="650558" y="768668"/>
                  </a:cubicBezTo>
                  <a:cubicBezTo>
                    <a:pt x="690562" y="741998"/>
                    <a:pt x="725805" y="709612"/>
                    <a:pt x="754380" y="671512"/>
                  </a:cubicBezTo>
                  <a:lnTo>
                    <a:pt x="754380" y="671512"/>
                  </a:lnTo>
                  <a:lnTo>
                    <a:pt x="767715" y="639128"/>
                  </a:lnTo>
                  <a:close/>
                </a:path>
              </a:pathLst>
            </a:custGeom>
            <a:solidFill>
              <a:srgbClr val="15274E"/>
            </a:solidFill>
            <a:ln w="9525" cap="flat">
              <a:noFill/>
              <a:prstDash val="solid"/>
              <a:miter/>
            </a:ln>
          </p:spPr>
          <p:txBody>
            <a:bodyPr rtlCol="0" anchor="ctr"/>
            <a:lstStyle/>
            <a:p>
              <a:pPr marL="0" marR="0" lvl="0" indent="0" defTabSz="801866" eaLnBrk="1" fontAlgn="auto" latinLnBrk="0" hangingPunct="1">
                <a:lnSpc>
                  <a:spcPct val="100000"/>
                </a:lnSpc>
                <a:spcBef>
                  <a:spcPts val="0"/>
                </a:spcBef>
                <a:spcAft>
                  <a:spcPts val="0"/>
                </a:spcAft>
                <a:buClrTx/>
                <a:buSzTx/>
                <a:buFontTx/>
                <a:buNone/>
                <a:tabLst/>
                <a:defRPr/>
              </a:pPr>
              <a:endParaRPr kumimoji="0" lang="en-GB" sz="1579" b="0" i="0" u="none" strike="noStrike" kern="0" cap="none" spc="0" normalizeH="0" baseline="0" noProof="0">
                <a:ln>
                  <a:noFill/>
                </a:ln>
                <a:solidFill>
                  <a:prstClr val="black"/>
                </a:solidFill>
                <a:effectLst/>
                <a:uLnTx/>
                <a:uFillTx/>
              </a:endParaRPr>
            </a:p>
          </p:txBody>
        </p:sp>
        <p:sp>
          <p:nvSpPr>
            <p:cNvPr id="92" name="Freeform: Shape 91">
              <a:extLst>
                <a:ext uri="{FF2B5EF4-FFF2-40B4-BE49-F238E27FC236}">
                  <a16:creationId xmlns:a16="http://schemas.microsoft.com/office/drawing/2014/main" id="{1C7AD33A-79CB-4703-8088-7CCE3720C019}"/>
                </a:ext>
              </a:extLst>
            </p:cNvPr>
            <p:cNvSpPr/>
            <p:nvPr/>
          </p:nvSpPr>
          <p:spPr>
            <a:xfrm>
              <a:off x="2069536" y="-1400538"/>
              <a:ext cx="830479" cy="806779"/>
            </a:xfrm>
            <a:custGeom>
              <a:avLst/>
              <a:gdLst>
                <a:gd name="connsiteX0" fmla="*/ 834390 w 834389"/>
                <a:gd name="connsiteY0" fmla="*/ 439103 h 810577"/>
                <a:gd name="connsiteX1" fmla="*/ 834390 w 834389"/>
                <a:gd name="connsiteY1" fmla="*/ 439103 h 810577"/>
                <a:gd name="connsiteX2" fmla="*/ 830580 w 834389"/>
                <a:gd name="connsiteY2" fmla="*/ 448628 h 810577"/>
                <a:gd name="connsiteX3" fmla="*/ 752475 w 834389"/>
                <a:gd name="connsiteY3" fmla="*/ 643890 h 810577"/>
                <a:gd name="connsiteX4" fmla="*/ 752475 w 834389"/>
                <a:gd name="connsiteY4" fmla="*/ 643890 h 810577"/>
                <a:gd name="connsiteX5" fmla="*/ 683895 w 834389"/>
                <a:gd name="connsiteY5" fmla="*/ 810578 h 810577"/>
                <a:gd name="connsiteX6" fmla="*/ 652463 w 834389"/>
                <a:gd name="connsiteY6" fmla="*/ 739140 h 810577"/>
                <a:gd name="connsiteX7" fmla="*/ 643890 w 834389"/>
                <a:gd name="connsiteY7" fmla="*/ 744855 h 810577"/>
                <a:gd name="connsiteX8" fmla="*/ 635318 w 834389"/>
                <a:gd name="connsiteY8" fmla="*/ 750570 h 810577"/>
                <a:gd name="connsiteX9" fmla="*/ 561975 w 834389"/>
                <a:gd name="connsiteY9" fmla="*/ 785813 h 810577"/>
                <a:gd name="connsiteX10" fmla="*/ 552450 w 834389"/>
                <a:gd name="connsiteY10" fmla="*/ 789623 h 810577"/>
                <a:gd name="connsiteX11" fmla="*/ 531495 w 834389"/>
                <a:gd name="connsiteY11" fmla="*/ 796290 h 810577"/>
                <a:gd name="connsiteX12" fmla="*/ 522923 w 834389"/>
                <a:gd name="connsiteY12" fmla="*/ 798195 h 810577"/>
                <a:gd name="connsiteX13" fmla="*/ 513398 w 834389"/>
                <a:gd name="connsiteY13" fmla="*/ 801053 h 810577"/>
                <a:gd name="connsiteX14" fmla="*/ 499110 w 834389"/>
                <a:gd name="connsiteY14" fmla="*/ 803910 h 810577"/>
                <a:gd name="connsiteX15" fmla="*/ 498157 w 834389"/>
                <a:gd name="connsiteY15" fmla="*/ 803910 h 810577"/>
                <a:gd name="connsiteX16" fmla="*/ 484823 w 834389"/>
                <a:gd name="connsiteY16" fmla="*/ 805815 h 810577"/>
                <a:gd name="connsiteX17" fmla="*/ 466725 w 834389"/>
                <a:gd name="connsiteY17" fmla="*/ 807720 h 810577"/>
                <a:gd name="connsiteX18" fmla="*/ 451485 w 834389"/>
                <a:gd name="connsiteY18" fmla="*/ 809625 h 810577"/>
                <a:gd name="connsiteX19" fmla="*/ 437198 w 834389"/>
                <a:gd name="connsiteY19" fmla="*/ 810578 h 810577"/>
                <a:gd name="connsiteX20" fmla="*/ 419100 w 834389"/>
                <a:gd name="connsiteY20" fmla="*/ 810578 h 810577"/>
                <a:gd name="connsiteX21" fmla="*/ 0 w 834389"/>
                <a:gd name="connsiteY21" fmla="*/ 391478 h 810577"/>
                <a:gd name="connsiteX22" fmla="*/ 0 w 834389"/>
                <a:gd name="connsiteY22" fmla="*/ 375285 h 810577"/>
                <a:gd name="connsiteX23" fmla="*/ 952 w 834389"/>
                <a:gd name="connsiteY23" fmla="*/ 361950 h 810577"/>
                <a:gd name="connsiteX24" fmla="*/ 1905 w 834389"/>
                <a:gd name="connsiteY24" fmla="*/ 355283 h 810577"/>
                <a:gd name="connsiteX25" fmla="*/ 2857 w 834389"/>
                <a:gd name="connsiteY25" fmla="*/ 342900 h 810577"/>
                <a:gd name="connsiteX26" fmla="*/ 2857 w 834389"/>
                <a:gd name="connsiteY26" fmla="*/ 341948 h 810577"/>
                <a:gd name="connsiteX27" fmla="*/ 4763 w 834389"/>
                <a:gd name="connsiteY27" fmla="*/ 327660 h 810577"/>
                <a:gd name="connsiteX28" fmla="*/ 4763 w 834389"/>
                <a:gd name="connsiteY28" fmla="*/ 325755 h 810577"/>
                <a:gd name="connsiteX29" fmla="*/ 7620 w 834389"/>
                <a:gd name="connsiteY29" fmla="*/ 309563 h 810577"/>
                <a:gd name="connsiteX30" fmla="*/ 15240 w 834389"/>
                <a:gd name="connsiteY30" fmla="*/ 278130 h 810577"/>
                <a:gd name="connsiteX31" fmla="*/ 19050 w 834389"/>
                <a:gd name="connsiteY31" fmla="*/ 265748 h 810577"/>
                <a:gd name="connsiteX32" fmla="*/ 25717 w 834389"/>
                <a:gd name="connsiteY32" fmla="*/ 246698 h 810577"/>
                <a:gd name="connsiteX33" fmla="*/ 30480 w 834389"/>
                <a:gd name="connsiteY33" fmla="*/ 234315 h 810577"/>
                <a:gd name="connsiteX34" fmla="*/ 34290 w 834389"/>
                <a:gd name="connsiteY34" fmla="*/ 225743 h 810577"/>
                <a:gd name="connsiteX35" fmla="*/ 37147 w 834389"/>
                <a:gd name="connsiteY35" fmla="*/ 218123 h 810577"/>
                <a:gd name="connsiteX36" fmla="*/ 46672 w 834389"/>
                <a:gd name="connsiteY36" fmla="*/ 199073 h 810577"/>
                <a:gd name="connsiteX37" fmla="*/ 54292 w 834389"/>
                <a:gd name="connsiteY37" fmla="*/ 184785 h 810577"/>
                <a:gd name="connsiteX38" fmla="*/ 60960 w 834389"/>
                <a:gd name="connsiteY38" fmla="*/ 172403 h 810577"/>
                <a:gd name="connsiteX39" fmla="*/ 69532 w 834389"/>
                <a:gd name="connsiteY39" fmla="*/ 158115 h 810577"/>
                <a:gd name="connsiteX40" fmla="*/ 82867 w 834389"/>
                <a:gd name="connsiteY40" fmla="*/ 139065 h 810577"/>
                <a:gd name="connsiteX41" fmla="*/ 88582 w 834389"/>
                <a:gd name="connsiteY41" fmla="*/ 131445 h 810577"/>
                <a:gd name="connsiteX42" fmla="*/ 95250 w 834389"/>
                <a:gd name="connsiteY42" fmla="*/ 123825 h 810577"/>
                <a:gd name="connsiteX43" fmla="*/ 108585 w 834389"/>
                <a:gd name="connsiteY43" fmla="*/ 108585 h 810577"/>
                <a:gd name="connsiteX44" fmla="*/ 122872 w 834389"/>
                <a:gd name="connsiteY44" fmla="*/ 94298 h 810577"/>
                <a:gd name="connsiteX45" fmla="*/ 144780 w 834389"/>
                <a:gd name="connsiteY45" fmla="*/ 73343 h 810577"/>
                <a:gd name="connsiteX46" fmla="*/ 152400 w 834389"/>
                <a:gd name="connsiteY46" fmla="*/ 66675 h 810577"/>
                <a:gd name="connsiteX47" fmla="*/ 160020 w 834389"/>
                <a:gd name="connsiteY47" fmla="*/ 60008 h 810577"/>
                <a:gd name="connsiteX48" fmla="*/ 173355 w 834389"/>
                <a:gd name="connsiteY48" fmla="*/ 50483 h 810577"/>
                <a:gd name="connsiteX49" fmla="*/ 182880 w 834389"/>
                <a:gd name="connsiteY49" fmla="*/ 43815 h 810577"/>
                <a:gd name="connsiteX50" fmla="*/ 219075 w 834389"/>
                <a:gd name="connsiteY50" fmla="*/ 21908 h 810577"/>
                <a:gd name="connsiteX51" fmla="*/ 227647 w 834389"/>
                <a:gd name="connsiteY51" fmla="*/ 17145 h 810577"/>
                <a:gd name="connsiteX52" fmla="*/ 265747 w 834389"/>
                <a:gd name="connsiteY52" fmla="*/ 0 h 810577"/>
                <a:gd name="connsiteX53" fmla="*/ 221933 w 834389"/>
                <a:gd name="connsiteY53" fmla="*/ 38100 h 810577"/>
                <a:gd name="connsiteX54" fmla="*/ 164783 w 834389"/>
                <a:gd name="connsiteY54" fmla="*/ 106680 h 810577"/>
                <a:gd name="connsiteX55" fmla="*/ 146685 w 834389"/>
                <a:gd name="connsiteY55" fmla="*/ 339090 h 810577"/>
                <a:gd name="connsiteX56" fmla="*/ 241935 w 834389"/>
                <a:gd name="connsiteY56" fmla="*/ 419100 h 810577"/>
                <a:gd name="connsiteX57" fmla="*/ 522923 w 834389"/>
                <a:gd name="connsiteY57" fmla="*/ 407670 h 810577"/>
                <a:gd name="connsiteX58" fmla="*/ 485775 w 834389"/>
                <a:gd name="connsiteY58" fmla="*/ 305753 h 810577"/>
                <a:gd name="connsiteX59" fmla="*/ 832485 w 834389"/>
                <a:gd name="connsiteY59" fmla="*/ 438150 h 810577"/>
                <a:gd name="connsiteX60" fmla="*/ 834390 w 834389"/>
                <a:gd name="connsiteY60" fmla="*/ 439103 h 810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834389" h="810577">
                  <a:moveTo>
                    <a:pt x="834390" y="439103"/>
                  </a:moveTo>
                  <a:lnTo>
                    <a:pt x="834390" y="439103"/>
                  </a:lnTo>
                  <a:lnTo>
                    <a:pt x="830580" y="448628"/>
                  </a:lnTo>
                  <a:lnTo>
                    <a:pt x="752475" y="643890"/>
                  </a:lnTo>
                  <a:lnTo>
                    <a:pt x="752475" y="643890"/>
                  </a:lnTo>
                  <a:lnTo>
                    <a:pt x="683895" y="810578"/>
                  </a:lnTo>
                  <a:lnTo>
                    <a:pt x="652463" y="739140"/>
                  </a:lnTo>
                  <a:cubicBezTo>
                    <a:pt x="649605" y="741045"/>
                    <a:pt x="646748" y="742950"/>
                    <a:pt x="643890" y="744855"/>
                  </a:cubicBezTo>
                  <a:cubicBezTo>
                    <a:pt x="641032" y="746760"/>
                    <a:pt x="638175" y="748665"/>
                    <a:pt x="635318" y="750570"/>
                  </a:cubicBezTo>
                  <a:cubicBezTo>
                    <a:pt x="612457" y="764858"/>
                    <a:pt x="587693" y="776288"/>
                    <a:pt x="561975" y="785813"/>
                  </a:cubicBezTo>
                  <a:cubicBezTo>
                    <a:pt x="559118" y="786765"/>
                    <a:pt x="555307" y="787718"/>
                    <a:pt x="552450" y="789623"/>
                  </a:cubicBezTo>
                  <a:cubicBezTo>
                    <a:pt x="545782" y="791528"/>
                    <a:pt x="538163" y="794385"/>
                    <a:pt x="531495" y="796290"/>
                  </a:cubicBezTo>
                  <a:cubicBezTo>
                    <a:pt x="528638" y="797243"/>
                    <a:pt x="525780" y="797243"/>
                    <a:pt x="522923" y="798195"/>
                  </a:cubicBezTo>
                  <a:cubicBezTo>
                    <a:pt x="520065" y="799148"/>
                    <a:pt x="516255" y="800100"/>
                    <a:pt x="513398" y="801053"/>
                  </a:cubicBezTo>
                  <a:cubicBezTo>
                    <a:pt x="508635" y="802005"/>
                    <a:pt x="503873" y="802958"/>
                    <a:pt x="499110" y="803910"/>
                  </a:cubicBezTo>
                  <a:cubicBezTo>
                    <a:pt x="499110" y="803910"/>
                    <a:pt x="498157" y="803910"/>
                    <a:pt x="498157" y="803910"/>
                  </a:cubicBezTo>
                  <a:cubicBezTo>
                    <a:pt x="493395" y="804863"/>
                    <a:pt x="489585" y="805815"/>
                    <a:pt x="484823" y="805815"/>
                  </a:cubicBezTo>
                  <a:cubicBezTo>
                    <a:pt x="479107" y="806768"/>
                    <a:pt x="473392" y="807720"/>
                    <a:pt x="466725" y="807720"/>
                  </a:cubicBezTo>
                  <a:cubicBezTo>
                    <a:pt x="461963" y="808673"/>
                    <a:pt x="456248" y="808673"/>
                    <a:pt x="451485" y="809625"/>
                  </a:cubicBezTo>
                  <a:cubicBezTo>
                    <a:pt x="446723" y="809625"/>
                    <a:pt x="441960" y="810578"/>
                    <a:pt x="437198" y="810578"/>
                  </a:cubicBezTo>
                  <a:cubicBezTo>
                    <a:pt x="431482" y="810578"/>
                    <a:pt x="424815" y="810578"/>
                    <a:pt x="419100" y="810578"/>
                  </a:cubicBezTo>
                  <a:cubicBezTo>
                    <a:pt x="187642" y="810578"/>
                    <a:pt x="0" y="622935"/>
                    <a:pt x="0" y="391478"/>
                  </a:cubicBezTo>
                  <a:cubicBezTo>
                    <a:pt x="0" y="385763"/>
                    <a:pt x="0" y="380048"/>
                    <a:pt x="0" y="375285"/>
                  </a:cubicBezTo>
                  <a:cubicBezTo>
                    <a:pt x="0" y="370523"/>
                    <a:pt x="0" y="366713"/>
                    <a:pt x="952" y="361950"/>
                  </a:cubicBezTo>
                  <a:cubicBezTo>
                    <a:pt x="952" y="360045"/>
                    <a:pt x="952" y="357188"/>
                    <a:pt x="1905" y="355283"/>
                  </a:cubicBezTo>
                  <a:cubicBezTo>
                    <a:pt x="1905" y="351473"/>
                    <a:pt x="2857" y="346710"/>
                    <a:pt x="2857" y="342900"/>
                  </a:cubicBezTo>
                  <a:lnTo>
                    <a:pt x="2857" y="341948"/>
                  </a:lnTo>
                  <a:cubicBezTo>
                    <a:pt x="3810" y="337185"/>
                    <a:pt x="3810" y="332423"/>
                    <a:pt x="4763" y="327660"/>
                  </a:cubicBezTo>
                  <a:cubicBezTo>
                    <a:pt x="4763" y="326708"/>
                    <a:pt x="4763" y="326708"/>
                    <a:pt x="4763" y="325755"/>
                  </a:cubicBezTo>
                  <a:cubicBezTo>
                    <a:pt x="5715" y="320040"/>
                    <a:pt x="6667" y="315278"/>
                    <a:pt x="7620" y="309563"/>
                  </a:cubicBezTo>
                  <a:cubicBezTo>
                    <a:pt x="9525" y="299085"/>
                    <a:pt x="12382" y="288608"/>
                    <a:pt x="15240" y="278130"/>
                  </a:cubicBezTo>
                  <a:cubicBezTo>
                    <a:pt x="16192" y="274320"/>
                    <a:pt x="17145" y="269558"/>
                    <a:pt x="19050" y="265748"/>
                  </a:cubicBezTo>
                  <a:cubicBezTo>
                    <a:pt x="20955" y="259080"/>
                    <a:pt x="22860" y="252413"/>
                    <a:pt x="25717" y="246698"/>
                  </a:cubicBezTo>
                  <a:cubicBezTo>
                    <a:pt x="27622" y="242888"/>
                    <a:pt x="28575" y="238125"/>
                    <a:pt x="30480" y="234315"/>
                  </a:cubicBezTo>
                  <a:cubicBezTo>
                    <a:pt x="31432" y="231458"/>
                    <a:pt x="32385" y="228600"/>
                    <a:pt x="34290" y="225743"/>
                  </a:cubicBezTo>
                  <a:cubicBezTo>
                    <a:pt x="35242" y="222885"/>
                    <a:pt x="36195" y="220980"/>
                    <a:pt x="37147" y="218123"/>
                  </a:cubicBezTo>
                  <a:cubicBezTo>
                    <a:pt x="40005" y="211455"/>
                    <a:pt x="42863" y="205740"/>
                    <a:pt x="46672" y="199073"/>
                  </a:cubicBezTo>
                  <a:cubicBezTo>
                    <a:pt x="48577" y="194310"/>
                    <a:pt x="51435" y="189548"/>
                    <a:pt x="54292" y="184785"/>
                  </a:cubicBezTo>
                  <a:cubicBezTo>
                    <a:pt x="56197" y="180975"/>
                    <a:pt x="59055" y="176213"/>
                    <a:pt x="60960" y="172403"/>
                  </a:cubicBezTo>
                  <a:cubicBezTo>
                    <a:pt x="63817" y="167640"/>
                    <a:pt x="66675" y="162878"/>
                    <a:pt x="69532" y="158115"/>
                  </a:cubicBezTo>
                  <a:cubicBezTo>
                    <a:pt x="73342" y="151448"/>
                    <a:pt x="78105" y="144780"/>
                    <a:pt x="82867" y="139065"/>
                  </a:cubicBezTo>
                  <a:cubicBezTo>
                    <a:pt x="84772" y="136208"/>
                    <a:pt x="86677" y="133350"/>
                    <a:pt x="88582" y="131445"/>
                  </a:cubicBezTo>
                  <a:cubicBezTo>
                    <a:pt x="90488" y="128588"/>
                    <a:pt x="92392" y="125730"/>
                    <a:pt x="95250" y="123825"/>
                  </a:cubicBezTo>
                  <a:cubicBezTo>
                    <a:pt x="99060" y="119063"/>
                    <a:pt x="103822" y="113348"/>
                    <a:pt x="108585" y="108585"/>
                  </a:cubicBezTo>
                  <a:cubicBezTo>
                    <a:pt x="113347" y="103823"/>
                    <a:pt x="118110" y="99060"/>
                    <a:pt x="122872" y="94298"/>
                  </a:cubicBezTo>
                  <a:cubicBezTo>
                    <a:pt x="129540" y="87630"/>
                    <a:pt x="137160" y="80010"/>
                    <a:pt x="144780" y="73343"/>
                  </a:cubicBezTo>
                  <a:cubicBezTo>
                    <a:pt x="147638" y="71438"/>
                    <a:pt x="149542" y="68580"/>
                    <a:pt x="152400" y="66675"/>
                  </a:cubicBezTo>
                  <a:cubicBezTo>
                    <a:pt x="155258" y="64770"/>
                    <a:pt x="157163" y="62865"/>
                    <a:pt x="160020" y="60008"/>
                  </a:cubicBezTo>
                  <a:cubicBezTo>
                    <a:pt x="163830" y="56198"/>
                    <a:pt x="168592" y="53340"/>
                    <a:pt x="173355" y="50483"/>
                  </a:cubicBezTo>
                  <a:cubicBezTo>
                    <a:pt x="176213" y="48578"/>
                    <a:pt x="180022" y="45720"/>
                    <a:pt x="182880" y="43815"/>
                  </a:cubicBezTo>
                  <a:cubicBezTo>
                    <a:pt x="194310" y="35243"/>
                    <a:pt x="206692" y="28575"/>
                    <a:pt x="219075" y="21908"/>
                  </a:cubicBezTo>
                  <a:cubicBezTo>
                    <a:pt x="221933" y="20003"/>
                    <a:pt x="224790" y="19050"/>
                    <a:pt x="227647" y="17145"/>
                  </a:cubicBezTo>
                  <a:cubicBezTo>
                    <a:pt x="240030" y="10478"/>
                    <a:pt x="252413" y="4763"/>
                    <a:pt x="265747" y="0"/>
                  </a:cubicBezTo>
                  <a:lnTo>
                    <a:pt x="221933" y="38100"/>
                  </a:lnTo>
                  <a:cubicBezTo>
                    <a:pt x="203835" y="56198"/>
                    <a:pt x="182880" y="79058"/>
                    <a:pt x="164783" y="106680"/>
                  </a:cubicBezTo>
                  <a:cubicBezTo>
                    <a:pt x="122872" y="168593"/>
                    <a:pt x="96202" y="252413"/>
                    <a:pt x="146685" y="339090"/>
                  </a:cubicBezTo>
                  <a:cubicBezTo>
                    <a:pt x="170497" y="379095"/>
                    <a:pt x="203835" y="404813"/>
                    <a:pt x="241935" y="419100"/>
                  </a:cubicBezTo>
                  <a:cubicBezTo>
                    <a:pt x="362903" y="466725"/>
                    <a:pt x="522923" y="407670"/>
                    <a:pt x="522923" y="407670"/>
                  </a:cubicBezTo>
                  <a:lnTo>
                    <a:pt x="485775" y="305753"/>
                  </a:lnTo>
                  <a:lnTo>
                    <a:pt x="832485" y="438150"/>
                  </a:lnTo>
                  <a:lnTo>
                    <a:pt x="834390" y="439103"/>
                  </a:lnTo>
                  <a:close/>
                </a:path>
              </a:pathLst>
            </a:custGeom>
            <a:gradFill>
              <a:gsLst>
                <a:gs pos="100000">
                  <a:srgbClr val="0067B4"/>
                </a:gs>
                <a:gs pos="0">
                  <a:srgbClr val="22B5E9"/>
                </a:gs>
              </a:gsLst>
              <a:lin ang="21594000" scaled="0"/>
            </a:gradFill>
            <a:ln w="9525" cap="flat">
              <a:noFill/>
              <a:prstDash val="solid"/>
              <a:miter/>
            </a:ln>
          </p:spPr>
          <p:txBody>
            <a:bodyPr rtlCol="0" anchor="ctr"/>
            <a:lstStyle/>
            <a:p>
              <a:pPr marL="0" marR="0" lvl="0" indent="0" defTabSz="801866" eaLnBrk="1" fontAlgn="auto" latinLnBrk="0" hangingPunct="1">
                <a:lnSpc>
                  <a:spcPct val="100000"/>
                </a:lnSpc>
                <a:spcBef>
                  <a:spcPts val="0"/>
                </a:spcBef>
                <a:spcAft>
                  <a:spcPts val="0"/>
                </a:spcAft>
                <a:buClrTx/>
                <a:buSzTx/>
                <a:buFontTx/>
                <a:buNone/>
                <a:tabLst/>
                <a:defRPr/>
              </a:pPr>
              <a:endParaRPr kumimoji="0" lang="en-GB" sz="1579" b="0" i="0" u="none" strike="noStrike" kern="0" cap="none" spc="0" normalizeH="0" baseline="0" noProof="0">
                <a:ln>
                  <a:noFill/>
                </a:ln>
                <a:solidFill>
                  <a:prstClr val="black"/>
                </a:solidFill>
                <a:effectLst/>
                <a:uLnTx/>
                <a:uFillTx/>
              </a:endParaRPr>
            </a:p>
          </p:txBody>
        </p:sp>
      </p:grpSp>
      <p:sp>
        <p:nvSpPr>
          <p:cNvPr id="14" name="Picture Placeholder 2">
            <a:extLst>
              <a:ext uri="{FF2B5EF4-FFF2-40B4-BE49-F238E27FC236}">
                <a16:creationId xmlns:a16="http://schemas.microsoft.com/office/drawing/2014/main" id="{4F3964A0-2934-48D8-8101-379041F82DF5}"/>
              </a:ext>
            </a:extLst>
          </p:cNvPr>
          <p:cNvSpPr>
            <a:spLocks noGrp="1"/>
          </p:cNvSpPr>
          <p:nvPr>
            <p:ph type="pic" sz="quarter" idx="17"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15" name="Text Placeholder 2">
            <a:extLst>
              <a:ext uri="{FF2B5EF4-FFF2-40B4-BE49-F238E27FC236}">
                <a16:creationId xmlns:a16="http://schemas.microsoft.com/office/drawing/2014/main" id="{85D0202D-8EB0-48DF-9106-7480DD1691F3}"/>
              </a:ext>
            </a:extLst>
          </p:cNvPr>
          <p:cNvSpPr>
            <a:spLocks noGrp="1"/>
          </p:cNvSpPr>
          <p:nvPr>
            <p:ph type="body" sz="quarter" idx="10" hasCustomPrompt="1"/>
          </p:nvPr>
        </p:nvSpPr>
        <p:spPr>
          <a:xfrm>
            <a:off x="1009405" y="1240039"/>
            <a:ext cx="9079475" cy="501352"/>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23" name="Rounded Rectangle 8">
            <a:extLst>
              <a:ext uri="{FF2B5EF4-FFF2-40B4-BE49-F238E27FC236}">
                <a16:creationId xmlns:a16="http://schemas.microsoft.com/office/drawing/2014/main" id="{44339D54-82AD-4D00-AD15-068E44A8C372}"/>
              </a:ext>
            </a:extLst>
          </p:cNvPr>
          <p:cNvSpPr/>
          <p:nvPr userDrawn="1"/>
        </p:nvSpPr>
        <p:spPr>
          <a:xfrm>
            <a:off x="593725" y="1448203"/>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24" name="Text Placeholder 2">
            <a:extLst>
              <a:ext uri="{FF2B5EF4-FFF2-40B4-BE49-F238E27FC236}">
                <a16:creationId xmlns:a16="http://schemas.microsoft.com/office/drawing/2014/main" id="{7CB564D1-6400-448D-9C99-212BDEE6E8F2}"/>
              </a:ext>
            </a:extLst>
          </p:cNvPr>
          <p:cNvSpPr>
            <a:spLocks noGrp="1"/>
          </p:cNvSpPr>
          <p:nvPr>
            <p:ph type="body" sz="quarter" idx="18" hasCustomPrompt="1"/>
          </p:nvPr>
        </p:nvSpPr>
        <p:spPr>
          <a:xfrm>
            <a:off x="1009405" y="1752417"/>
            <a:ext cx="9079475" cy="282961"/>
          </a:xfrm>
          <a:prstGeom prst="rect">
            <a:avLst/>
          </a:prstGeom>
        </p:spPr>
        <p:txBody>
          <a:bodyPr anchor="ctr">
            <a:noAutofit/>
          </a:bodyPr>
          <a:lstStyle>
            <a:lvl1pPr marL="0" indent="0" algn="l">
              <a:buNone/>
              <a:defRPr lang="en-GB" sz="1579" kern="1200" dirty="0">
                <a:solidFill>
                  <a:schemeClr val="tx1">
                    <a:lumMod val="85000"/>
                    <a:lumOff val="15000"/>
                  </a:schemeClr>
                </a:solidFill>
                <a:latin typeface="Century Gothic" panose="020B0502020202020204" pitchFamily="34" charset="0"/>
                <a:ea typeface="+mn-ea"/>
                <a:cs typeface="Flexo Medium"/>
              </a:defRPr>
            </a:lvl1pPr>
          </a:lstStyle>
          <a:p>
            <a:pPr lvl="0"/>
            <a:r>
              <a:rPr lang="en-GB" dirty="0"/>
              <a:t>Here Goes A Short Subtitle</a:t>
            </a:r>
          </a:p>
        </p:txBody>
      </p:sp>
      <p:sp>
        <p:nvSpPr>
          <p:cNvPr id="25" name="Slide Number Placeholder 5">
            <a:extLst>
              <a:ext uri="{FF2B5EF4-FFF2-40B4-BE49-F238E27FC236}">
                <a16:creationId xmlns:a16="http://schemas.microsoft.com/office/drawing/2014/main" id="{3683390D-D920-4792-A048-BCDC532CC621}"/>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4096982779"/>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8_Blank">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127057F7-D370-443A-9B85-9A03198417ED}"/>
              </a:ext>
            </a:extLst>
          </p:cNvPr>
          <p:cNvSpPr>
            <a:spLocks noGrp="1"/>
          </p:cNvSpPr>
          <p:nvPr>
            <p:ph type="pic" sz="quarter" idx="15"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8" name="Text Placeholder 2">
            <a:extLst>
              <a:ext uri="{FF2B5EF4-FFF2-40B4-BE49-F238E27FC236}">
                <a16:creationId xmlns:a16="http://schemas.microsoft.com/office/drawing/2014/main" id="{95C960D5-9A29-4055-A6D8-7C8124464585}"/>
              </a:ext>
            </a:extLst>
          </p:cNvPr>
          <p:cNvSpPr>
            <a:spLocks noGrp="1"/>
          </p:cNvSpPr>
          <p:nvPr>
            <p:ph type="body" sz="quarter" idx="16"/>
          </p:nvPr>
        </p:nvSpPr>
        <p:spPr>
          <a:xfrm>
            <a:off x="593724" y="1750047"/>
            <a:ext cx="9487535" cy="4962525"/>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2">
            <a:extLst>
              <a:ext uri="{FF2B5EF4-FFF2-40B4-BE49-F238E27FC236}">
                <a16:creationId xmlns:a16="http://schemas.microsoft.com/office/drawing/2014/main" id="{65F3CBE5-8391-4AEA-B9D3-A549FAF88E1E}"/>
              </a:ext>
            </a:extLst>
          </p:cNvPr>
          <p:cNvSpPr>
            <a:spLocks noGrp="1"/>
          </p:cNvSpPr>
          <p:nvPr>
            <p:ph type="body" sz="quarter" idx="10" hasCustomPrompt="1"/>
          </p:nvPr>
        </p:nvSpPr>
        <p:spPr>
          <a:xfrm>
            <a:off x="1009405" y="691399"/>
            <a:ext cx="9079475" cy="501352"/>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10" name="Rounded Rectangle 8">
            <a:extLst>
              <a:ext uri="{FF2B5EF4-FFF2-40B4-BE49-F238E27FC236}">
                <a16:creationId xmlns:a16="http://schemas.microsoft.com/office/drawing/2014/main" id="{2D33CA43-3BD5-4F24-BA2E-5C280AFCE46A}"/>
              </a:ext>
            </a:extLst>
          </p:cNvPr>
          <p:cNvSpPr/>
          <p:nvPr userDrawn="1"/>
        </p:nvSpPr>
        <p:spPr>
          <a:xfrm>
            <a:off x="593725" y="899563"/>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14" name="Text Placeholder 2">
            <a:extLst>
              <a:ext uri="{FF2B5EF4-FFF2-40B4-BE49-F238E27FC236}">
                <a16:creationId xmlns:a16="http://schemas.microsoft.com/office/drawing/2014/main" id="{D84E4933-4ECD-48DA-B694-AC7C46EC0392}"/>
              </a:ext>
            </a:extLst>
          </p:cNvPr>
          <p:cNvSpPr>
            <a:spLocks noGrp="1"/>
          </p:cNvSpPr>
          <p:nvPr>
            <p:ph type="body" sz="quarter" idx="13" hasCustomPrompt="1"/>
          </p:nvPr>
        </p:nvSpPr>
        <p:spPr>
          <a:xfrm>
            <a:off x="1009405" y="1203777"/>
            <a:ext cx="9079475" cy="282961"/>
          </a:xfrm>
          <a:prstGeom prst="rect">
            <a:avLst/>
          </a:prstGeom>
        </p:spPr>
        <p:txBody>
          <a:bodyPr anchor="ctr">
            <a:noAutofit/>
          </a:bodyPr>
          <a:lstStyle>
            <a:lvl1pPr marL="0" indent="0" algn="l">
              <a:buNone/>
              <a:defRPr lang="en-GB" sz="1579" kern="1200" dirty="0">
                <a:solidFill>
                  <a:schemeClr val="tx1">
                    <a:lumMod val="85000"/>
                    <a:lumOff val="15000"/>
                  </a:schemeClr>
                </a:solidFill>
                <a:latin typeface="Century Gothic" panose="020B0502020202020204" pitchFamily="34" charset="0"/>
                <a:ea typeface="+mn-ea"/>
                <a:cs typeface="Flexo Medium"/>
              </a:defRPr>
            </a:lvl1pPr>
          </a:lstStyle>
          <a:p>
            <a:pPr lvl="0"/>
            <a:r>
              <a:rPr lang="en-GB" dirty="0"/>
              <a:t>Here Goes A Short Subtitle</a:t>
            </a:r>
          </a:p>
        </p:txBody>
      </p:sp>
      <p:sp>
        <p:nvSpPr>
          <p:cNvPr id="15" name="Slide Number Placeholder 5">
            <a:extLst>
              <a:ext uri="{FF2B5EF4-FFF2-40B4-BE49-F238E27FC236}">
                <a16:creationId xmlns:a16="http://schemas.microsoft.com/office/drawing/2014/main" id="{151D08F2-B3B0-4FA2-9974-752D06A3D1E1}"/>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3788944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E3783B30-44A9-4674-A226-27C751DA4B2A}"/>
              </a:ext>
            </a:extLst>
          </p:cNvPr>
          <p:cNvSpPr>
            <a:spLocks noGrp="1"/>
          </p:cNvSpPr>
          <p:nvPr>
            <p:ph type="pic" sz="quarter" idx="14"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6" name="Slide Number Placeholder 5">
            <a:extLst>
              <a:ext uri="{FF2B5EF4-FFF2-40B4-BE49-F238E27FC236}">
                <a16:creationId xmlns:a16="http://schemas.microsoft.com/office/drawing/2014/main" id="{CC644D2B-7948-4CDC-9678-93DABDB99B64}"/>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10972543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1_Blank">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99AFE1E1-B65F-4798-93FC-F894B0AF0E47}"/>
              </a:ext>
            </a:extLst>
          </p:cNvPr>
          <p:cNvSpPr>
            <a:spLocks noGrp="1"/>
          </p:cNvSpPr>
          <p:nvPr>
            <p:ph type="pic" sz="quarter" idx="15"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7" name="Text Placeholder 2">
            <a:extLst>
              <a:ext uri="{FF2B5EF4-FFF2-40B4-BE49-F238E27FC236}">
                <a16:creationId xmlns:a16="http://schemas.microsoft.com/office/drawing/2014/main" id="{9369F222-3993-4371-95B6-AD402A84044A}"/>
              </a:ext>
            </a:extLst>
          </p:cNvPr>
          <p:cNvSpPr>
            <a:spLocks noGrp="1"/>
          </p:cNvSpPr>
          <p:nvPr>
            <p:ph type="body" sz="quarter" idx="16"/>
          </p:nvPr>
        </p:nvSpPr>
        <p:spPr>
          <a:xfrm>
            <a:off x="596899" y="1697038"/>
            <a:ext cx="4478684" cy="4962525"/>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2">
            <a:extLst>
              <a:ext uri="{FF2B5EF4-FFF2-40B4-BE49-F238E27FC236}">
                <a16:creationId xmlns:a16="http://schemas.microsoft.com/office/drawing/2014/main" id="{F856DE89-F998-4BBC-AEAE-387028EC44CB}"/>
              </a:ext>
            </a:extLst>
          </p:cNvPr>
          <p:cNvSpPr>
            <a:spLocks noGrp="1"/>
          </p:cNvSpPr>
          <p:nvPr>
            <p:ph type="body" sz="quarter" idx="17"/>
          </p:nvPr>
        </p:nvSpPr>
        <p:spPr>
          <a:xfrm>
            <a:off x="5228534" y="1697037"/>
            <a:ext cx="4478684" cy="4962525"/>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2">
            <a:extLst>
              <a:ext uri="{FF2B5EF4-FFF2-40B4-BE49-F238E27FC236}">
                <a16:creationId xmlns:a16="http://schemas.microsoft.com/office/drawing/2014/main" id="{013BC127-54FA-4150-874E-2538444CD05A}"/>
              </a:ext>
            </a:extLst>
          </p:cNvPr>
          <p:cNvSpPr>
            <a:spLocks noGrp="1"/>
          </p:cNvSpPr>
          <p:nvPr>
            <p:ph type="body" sz="quarter" idx="10" hasCustomPrompt="1"/>
          </p:nvPr>
        </p:nvSpPr>
        <p:spPr>
          <a:xfrm>
            <a:off x="1001785" y="859392"/>
            <a:ext cx="5813198" cy="581615"/>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10" name="Rounded Rectangle 8">
            <a:extLst>
              <a:ext uri="{FF2B5EF4-FFF2-40B4-BE49-F238E27FC236}">
                <a16:creationId xmlns:a16="http://schemas.microsoft.com/office/drawing/2014/main" id="{0BAD5B96-42B4-4C83-8F2E-88E7D489EA56}"/>
              </a:ext>
            </a:extLst>
          </p:cNvPr>
          <p:cNvSpPr/>
          <p:nvPr userDrawn="1"/>
        </p:nvSpPr>
        <p:spPr>
          <a:xfrm>
            <a:off x="593725" y="1134047"/>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11" name="Slide Number Placeholder 5">
            <a:extLst>
              <a:ext uri="{FF2B5EF4-FFF2-40B4-BE49-F238E27FC236}">
                <a16:creationId xmlns:a16="http://schemas.microsoft.com/office/drawing/2014/main" id="{78C0DDC3-5631-4F85-A396-AE4DCBF1278F}"/>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26332571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0_Blank">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2632A396-EEC3-447F-AE15-118A0F91D0A0}"/>
              </a:ext>
            </a:extLst>
          </p:cNvPr>
          <p:cNvSpPr>
            <a:spLocks noGrp="1"/>
          </p:cNvSpPr>
          <p:nvPr>
            <p:ph type="pic" sz="quarter" idx="14"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9" name="Text Placeholder 2">
            <a:extLst>
              <a:ext uri="{FF2B5EF4-FFF2-40B4-BE49-F238E27FC236}">
                <a16:creationId xmlns:a16="http://schemas.microsoft.com/office/drawing/2014/main" id="{82A40E69-F1EA-42F9-BDE0-DF60505D267C}"/>
              </a:ext>
            </a:extLst>
          </p:cNvPr>
          <p:cNvSpPr>
            <a:spLocks noGrp="1"/>
          </p:cNvSpPr>
          <p:nvPr>
            <p:ph type="body" sz="quarter" idx="16"/>
          </p:nvPr>
        </p:nvSpPr>
        <p:spPr>
          <a:xfrm>
            <a:off x="596899" y="1697038"/>
            <a:ext cx="4478684" cy="4962525"/>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2">
            <a:extLst>
              <a:ext uri="{FF2B5EF4-FFF2-40B4-BE49-F238E27FC236}">
                <a16:creationId xmlns:a16="http://schemas.microsoft.com/office/drawing/2014/main" id="{C4B2C5EA-5FDE-4CD2-90CD-DE09B0345E1C}"/>
              </a:ext>
            </a:extLst>
          </p:cNvPr>
          <p:cNvSpPr>
            <a:spLocks noGrp="1"/>
          </p:cNvSpPr>
          <p:nvPr>
            <p:ph type="body" sz="quarter" idx="17"/>
          </p:nvPr>
        </p:nvSpPr>
        <p:spPr>
          <a:xfrm>
            <a:off x="5228534" y="1697037"/>
            <a:ext cx="4478684" cy="4962525"/>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Slide Number Placeholder 5">
            <a:extLst>
              <a:ext uri="{FF2B5EF4-FFF2-40B4-BE49-F238E27FC236}">
                <a16:creationId xmlns:a16="http://schemas.microsoft.com/office/drawing/2014/main" id="{EC56593F-B26B-49DB-BE0F-34D5F13D8ABE}"/>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
        <p:nvSpPr>
          <p:cNvPr id="14" name="Text Placeholder 2">
            <a:extLst>
              <a:ext uri="{FF2B5EF4-FFF2-40B4-BE49-F238E27FC236}">
                <a16:creationId xmlns:a16="http://schemas.microsoft.com/office/drawing/2014/main" id="{91D3AFCA-41D3-4212-81A3-68BF69EAF050}"/>
              </a:ext>
            </a:extLst>
          </p:cNvPr>
          <p:cNvSpPr>
            <a:spLocks noGrp="1"/>
          </p:cNvSpPr>
          <p:nvPr>
            <p:ph type="body" sz="quarter" idx="10" hasCustomPrompt="1"/>
          </p:nvPr>
        </p:nvSpPr>
        <p:spPr>
          <a:xfrm>
            <a:off x="1009405" y="691399"/>
            <a:ext cx="9079475" cy="501352"/>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15" name="Rounded Rectangle 8">
            <a:extLst>
              <a:ext uri="{FF2B5EF4-FFF2-40B4-BE49-F238E27FC236}">
                <a16:creationId xmlns:a16="http://schemas.microsoft.com/office/drawing/2014/main" id="{EB499BAB-3B7E-4ECE-8201-4E2A14ED8AD7}"/>
              </a:ext>
            </a:extLst>
          </p:cNvPr>
          <p:cNvSpPr/>
          <p:nvPr userDrawn="1"/>
        </p:nvSpPr>
        <p:spPr>
          <a:xfrm>
            <a:off x="593725" y="899563"/>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16" name="Text Placeholder 2">
            <a:extLst>
              <a:ext uri="{FF2B5EF4-FFF2-40B4-BE49-F238E27FC236}">
                <a16:creationId xmlns:a16="http://schemas.microsoft.com/office/drawing/2014/main" id="{B2A6E623-2031-4281-8EF7-D68ED9084E41}"/>
              </a:ext>
            </a:extLst>
          </p:cNvPr>
          <p:cNvSpPr>
            <a:spLocks noGrp="1"/>
          </p:cNvSpPr>
          <p:nvPr>
            <p:ph type="body" sz="quarter" idx="13" hasCustomPrompt="1"/>
          </p:nvPr>
        </p:nvSpPr>
        <p:spPr>
          <a:xfrm>
            <a:off x="1009405" y="1203777"/>
            <a:ext cx="9079475" cy="282961"/>
          </a:xfrm>
          <a:prstGeom prst="rect">
            <a:avLst/>
          </a:prstGeom>
        </p:spPr>
        <p:txBody>
          <a:bodyPr anchor="ctr">
            <a:noAutofit/>
          </a:bodyPr>
          <a:lstStyle>
            <a:lvl1pPr marL="0" indent="0" algn="l">
              <a:buNone/>
              <a:defRPr lang="en-GB" sz="1579" kern="1200" dirty="0">
                <a:solidFill>
                  <a:schemeClr val="tx1">
                    <a:lumMod val="85000"/>
                    <a:lumOff val="15000"/>
                  </a:schemeClr>
                </a:solidFill>
                <a:latin typeface="Century Gothic" panose="020B0502020202020204" pitchFamily="34" charset="0"/>
                <a:ea typeface="+mn-ea"/>
                <a:cs typeface="Flexo Medium"/>
              </a:defRPr>
            </a:lvl1pPr>
          </a:lstStyle>
          <a:p>
            <a:pPr lvl="0"/>
            <a:r>
              <a:rPr lang="en-GB" dirty="0"/>
              <a:t>Here Goes A Short Subtitle</a:t>
            </a:r>
          </a:p>
        </p:txBody>
      </p:sp>
    </p:spTree>
    <p:extLst>
      <p:ext uri="{BB962C8B-B14F-4D97-AF65-F5344CB8AC3E}">
        <p14:creationId xmlns:p14="http://schemas.microsoft.com/office/powerpoint/2010/main" val="42116987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3_Blank">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92091995-16FC-4AF2-BDFF-5929D666CA64}"/>
              </a:ext>
            </a:extLst>
          </p:cNvPr>
          <p:cNvSpPr>
            <a:spLocks noGrp="1"/>
          </p:cNvSpPr>
          <p:nvPr>
            <p:ph type="pic" sz="quarter" idx="16"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8" name="Text Placeholder 2">
            <a:extLst>
              <a:ext uri="{FF2B5EF4-FFF2-40B4-BE49-F238E27FC236}">
                <a16:creationId xmlns:a16="http://schemas.microsoft.com/office/drawing/2014/main" id="{45D88D57-13D1-4775-8487-1BE3AC6796F5}"/>
              </a:ext>
            </a:extLst>
          </p:cNvPr>
          <p:cNvSpPr>
            <a:spLocks noGrp="1"/>
          </p:cNvSpPr>
          <p:nvPr>
            <p:ph type="body" sz="quarter" idx="17"/>
          </p:nvPr>
        </p:nvSpPr>
        <p:spPr>
          <a:xfrm>
            <a:off x="596899" y="1690411"/>
            <a:ext cx="3193223" cy="4962525"/>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2">
            <a:extLst>
              <a:ext uri="{FF2B5EF4-FFF2-40B4-BE49-F238E27FC236}">
                <a16:creationId xmlns:a16="http://schemas.microsoft.com/office/drawing/2014/main" id="{66D3F4C6-9F65-4E41-9BA4-FF956EED5B95}"/>
              </a:ext>
            </a:extLst>
          </p:cNvPr>
          <p:cNvSpPr>
            <a:spLocks noGrp="1"/>
          </p:cNvSpPr>
          <p:nvPr>
            <p:ph type="body" sz="quarter" idx="18"/>
          </p:nvPr>
        </p:nvSpPr>
        <p:spPr>
          <a:xfrm>
            <a:off x="3893377" y="1690411"/>
            <a:ext cx="3193223" cy="4962525"/>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2">
            <a:extLst>
              <a:ext uri="{FF2B5EF4-FFF2-40B4-BE49-F238E27FC236}">
                <a16:creationId xmlns:a16="http://schemas.microsoft.com/office/drawing/2014/main" id="{8C570F6E-CA1F-4B13-88D5-80AB2EDA47A7}"/>
              </a:ext>
            </a:extLst>
          </p:cNvPr>
          <p:cNvSpPr>
            <a:spLocks noGrp="1"/>
          </p:cNvSpPr>
          <p:nvPr>
            <p:ph type="body" sz="quarter" idx="19"/>
          </p:nvPr>
        </p:nvSpPr>
        <p:spPr>
          <a:xfrm>
            <a:off x="7189855" y="1690411"/>
            <a:ext cx="3193223" cy="4962525"/>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2">
            <a:extLst>
              <a:ext uri="{FF2B5EF4-FFF2-40B4-BE49-F238E27FC236}">
                <a16:creationId xmlns:a16="http://schemas.microsoft.com/office/drawing/2014/main" id="{F4DBE950-9A20-4DCD-B24A-4057DD1F19FF}"/>
              </a:ext>
            </a:extLst>
          </p:cNvPr>
          <p:cNvSpPr>
            <a:spLocks noGrp="1"/>
          </p:cNvSpPr>
          <p:nvPr>
            <p:ph type="body" sz="quarter" idx="10" hasCustomPrompt="1"/>
          </p:nvPr>
        </p:nvSpPr>
        <p:spPr>
          <a:xfrm>
            <a:off x="1001785" y="859392"/>
            <a:ext cx="5813198" cy="581615"/>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12" name="Rounded Rectangle 8">
            <a:extLst>
              <a:ext uri="{FF2B5EF4-FFF2-40B4-BE49-F238E27FC236}">
                <a16:creationId xmlns:a16="http://schemas.microsoft.com/office/drawing/2014/main" id="{785DE0A5-30AA-4BDF-A26B-026CEA70EF49}"/>
              </a:ext>
            </a:extLst>
          </p:cNvPr>
          <p:cNvSpPr/>
          <p:nvPr userDrawn="1"/>
        </p:nvSpPr>
        <p:spPr>
          <a:xfrm>
            <a:off x="593725" y="1134047"/>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13" name="Slide Number Placeholder 5">
            <a:extLst>
              <a:ext uri="{FF2B5EF4-FFF2-40B4-BE49-F238E27FC236}">
                <a16:creationId xmlns:a16="http://schemas.microsoft.com/office/drawing/2014/main" id="{F025A743-DE65-41BF-82FC-B56E62C6475C}"/>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10292156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9_Blank">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1A925CB7-53CC-421F-9068-7BA96B0D6285}"/>
              </a:ext>
            </a:extLst>
          </p:cNvPr>
          <p:cNvSpPr>
            <a:spLocks noGrp="1"/>
          </p:cNvSpPr>
          <p:nvPr>
            <p:ph type="pic" sz="quarter" idx="16"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9" name="Text Placeholder 2">
            <a:extLst>
              <a:ext uri="{FF2B5EF4-FFF2-40B4-BE49-F238E27FC236}">
                <a16:creationId xmlns:a16="http://schemas.microsoft.com/office/drawing/2014/main" id="{04BED85D-E02F-486A-B92B-E908B3E73BB8}"/>
              </a:ext>
            </a:extLst>
          </p:cNvPr>
          <p:cNvSpPr>
            <a:spLocks noGrp="1"/>
          </p:cNvSpPr>
          <p:nvPr>
            <p:ph type="body" sz="quarter" idx="17"/>
          </p:nvPr>
        </p:nvSpPr>
        <p:spPr>
          <a:xfrm>
            <a:off x="596899" y="1690411"/>
            <a:ext cx="3193223" cy="4962525"/>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2">
            <a:extLst>
              <a:ext uri="{FF2B5EF4-FFF2-40B4-BE49-F238E27FC236}">
                <a16:creationId xmlns:a16="http://schemas.microsoft.com/office/drawing/2014/main" id="{58C39CB0-9EE0-49F2-B24C-352BB6E1A61D}"/>
              </a:ext>
            </a:extLst>
          </p:cNvPr>
          <p:cNvSpPr>
            <a:spLocks noGrp="1"/>
          </p:cNvSpPr>
          <p:nvPr>
            <p:ph type="body" sz="quarter" idx="18"/>
          </p:nvPr>
        </p:nvSpPr>
        <p:spPr>
          <a:xfrm>
            <a:off x="3893377" y="1690411"/>
            <a:ext cx="3193223" cy="4962525"/>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2">
            <a:extLst>
              <a:ext uri="{FF2B5EF4-FFF2-40B4-BE49-F238E27FC236}">
                <a16:creationId xmlns:a16="http://schemas.microsoft.com/office/drawing/2014/main" id="{3377F73C-F18B-4A60-A8FA-380686CD14B9}"/>
              </a:ext>
            </a:extLst>
          </p:cNvPr>
          <p:cNvSpPr>
            <a:spLocks noGrp="1"/>
          </p:cNvSpPr>
          <p:nvPr>
            <p:ph type="body" sz="quarter" idx="19"/>
          </p:nvPr>
        </p:nvSpPr>
        <p:spPr>
          <a:xfrm>
            <a:off x="7189855" y="1690411"/>
            <a:ext cx="3193223" cy="4962525"/>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Text Placeholder 2">
            <a:extLst>
              <a:ext uri="{FF2B5EF4-FFF2-40B4-BE49-F238E27FC236}">
                <a16:creationId xmlns:a16="http://schemas.microsoft.com/office/drawing/2014/main" id="{ACEAF3CE-2B85-4A0A-9125-7D0F7F8FE5D3}"/>
              </a:ext>
            </a:extLst>
          </p:cNvPr>
          <p:cNvSpPr>
            <a:spLocks noGrp="1"/>
          </p:cNvSpPr>
          <p:nvPr>
            <p:ph type="body" sz="quarter" idx="10" hasCustomPrompt="1"/>
          </p:nvPr>
        </p:nvSpPr>
        <p:spPr>
          <a:xfrm>
            <a:off x="1009405" y="691399"/>
            <a:ext cx="9079475" cy="501352"/>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16" name="Rounded Rectangle 8">
            <a:extLst>
              <a:ext uri="{FF2B5EF4-FFF2-40B4-BE49-F238E27FC236}">
                <a16:creationId xmlns:a16="http://schemas.microsoft.com/office/drawing/2014/main" id="{11030DB9-A151-48CE-BF61-D4CA59193769}"/>
              </a:ext>
            </a:extLst>
          </p:cNvPr>
          <p:cNvSpPr/>
          <p:nvPr userDrawn="1"/>
        </p:nvSpPr>
        <p:spPr>
          <a:xfrm>
            <a:off x="593725" y="899563"/>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17" name="Text Placeholder 2">
            <a:extLst>
              <a:ext uri="{FF2B5EF4-FFF2-40B4-BE49-F238E27FC236}">
                <a16:creationId xmlns:a16="http://schemas.microsoft.com/office/drawing/2014/main" id="{A3E82C53-B1A1-407A-B05B-0139952C8F53}"/>
              </a:ext>
            </a:extLst>
          </p:cNvPr>
          <p:cNvSpPr>
            <a:spLocks noGrp="1"/>
          </p:cNvSpPr>
          <p:nvPr>
            <p:ph type="body" sz="quarter" idx="13" hasCustomPrompt="1"/>
          </p:nvPr>
        </p:nvSpPr>
        <p:spPr>
          <a:xfrm>
            <a:off x="1009405" y="1203777"/>
            <a:ext cx="9079475" cy="282961"/>
          </a:xfrm>
          <a:prstGeom prst="rect">
            <a:avLst/>
          </a:prstGeom>
        </p:spPr>
        <p:txBody>
          <a:bodyPr anchor="ctr">
            <a:noAutofit/>
          </a:bodyPr>
          <a:lstStyle>
            <a:lvl1pPr marL="0" indent="0" algn="l">
              <a:buNone/>
              <a:defRPr lang="en-GB" sz="1579" kern="1200" dirty="0">
                <a:solidFill>
                  <a:schemeClr val="tx1">
                    <a:lumMod val="85000"/>
                    <a:lumOff val="15000"/>
                  </a:schemeClr>
                </a:solidFill>
                <a:latin typeface="Century Gothic" panose="020B0502020202020204" pitchFamily="34" charset="0"/>
                <a:ea typeface="+mn-ea"/>
                <a:cs typeface="Flexo Medium"/>
              </a:defRPr>
            </a:lvl1pPr>
          </a:lstStyle>
          <a:p>
            <a:pPr lvl="0"/>
            <a:r>
              <a:rPr lang="en-GB" dirty="0"/>
              <a:t>Here Goes A Short Subtitle</a:t>
            </a:r>
          </a:p>
        </p:txBody>
      </p:sp>
      <p:sp>
        <p:nvSpPr>
          <p:cNvPr id="18" name="Slide Number Placeholder 5">
            <a:extLst>
              <a:ext uri="{FF2B5EF4-FFF2-40B4-BE49-F238E27FC236}">
                <a16:creationId xmlns:a16="http://schemas.microsoft.com/office/drawing/2014/main" id="{BB014F5A-BC4A-4207-A2E2-9517B9415D15}"/>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29949254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4_Blank">
    <p:bg>
      <p:bgRef idx="1001">
        <a:schemeClr val="bg1"/>
      </p:bgRef>
    </p:bg>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C966F3CD-C5A8-4D3A-B0BD-25FDFB371C34}"/>
              </a:ext>
            </a:extLst>
          </p:cNvPr>
          <p:cNvSpPr>
            <a:spLocks noGrp="1"/>
          </p:cNvSpPr>
          <p:nvPr>
            <p:ph type="pic" sz="quarter" idx="13"/>
          </p:nvPr>
        </p:nvSpPr>
        <p:spPr>
          <a:xfrm>
            <a:off x="5702302" y="1755913"/>
            <a:ext cx="4554530" cy="4982817"/>
          </a:xfrm>
          <a:prstGeom prst="rect">
            <a:avLst/>
          </a:prstGeom>
          <a:solidFill>
            <a:srgbClr val="0067B4"/>
          </a:solidFill>
          <a:ln>
            <a:noFill/>
          </a:ln>
          <a:effectLst/>
        </p:spPr>
        <p:txBody>
          <a:bodyPr/>
          <a:lstStyle>
            <a:lvl1pPr>
              <a:defRPr lang="en-US" sz="1200" kern="1200">
                <a:solidFill>
                  <a:schemeClr val="bg1"/>
                </a:solidFill>
                <a:latin typeface="Century Gothic" panose="020B0502020202020204" pitchFamily="34" charset="0"/>
                <a:ea typeface="+mn-ea"/>
                <a:cs typeface="+mn-cs"/>
              </a:defRPr>
            </a:lvl1pPr>
          </a:lstStyle>
          <a:p>
            <a:endParaRPr lang="en-US" dirty="0"/>
          </a:p>
        </p:txBody>
      </p:sp>
      <p:sp>
        <p:nvSpPr>
          <p:cNvPr id="6" name="Picture Placeholder 2">
            <a:extLst>
              <a:ext uri="{FF2B5EF4-FFF2-40B4-BE49-F238E27FC236}">
                <a16:creationId xmlns:a16="http://schemas.microsoft.com/office/drawing/2014/main" id="{4B01C1BB-4370-4DD7-9FCA-B1D3FD835FD8}"/>
              </a:ext>
            </a:extLst>
          </p:cNvPr>
          <p:cNvSpPr>
            <a:spLocks noGrp="1"/>
          </p:cNvSpPr>
          <p:nvPr>
            <p:ph type="pic" sz="quarter" idx="14"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7" name="Text Placeholder 2">
            <a:extLst>
              <a:ext uri="{FF2B5EF4-FFF2-40B4-BE49-F238E27FC236}">
                <a16:creationId xmlns:a16="http://schemas.microsoft.com/office/drawing/2014/main" id="{C69E1870-79EB-4E46-8E24-92ED8A591CAE}"/>
              </a:ext>
            </a:extLst>
          </p:cNvPr>
          <p:cNvSpPr>
            <a:spLocks noGrp="1"/>
          </p:cNvSpPr>
          <p:nvPr>
            <p:ph type="body" sz="quarter" idx="16"/>
          </p:nvPr>
        </p:nvSpPr>
        <p:spPr>
          <a:xfrm>
            <a:off x="593725" y="1756673"/>
            <a:ext cx="5005318" cy="4962525"/>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2">
            <a:extLst>
              <a:ext uri="{FF2B5EF4-FFF2-40B4-BE49-F238E27FC236}">
                <a16:creationId xmlns:a16="http://schemas.microsoft.com/office/drawing/2014/main" id="{C7866FBB-F1A4-452B-867C-BCC274DDF26D}"/>
              </a:ext>
            </a:extLst>
          </p:cNvPr>
          <p:cNvSpPr>
            <a:spLocks noGrp="1"/>
          </p:cNvSpPr>
          <p:nvPr>
            <p:ph type="body" sz="quarter" idx="10" hasCustomPrompt="1"/>
          </p:nvPr>
        </p:nvSpPr>
        <p:spPr>
          <a:xfrm>
            <a:off x="1001785" y="859392"/>
            <a:ext cx="5813198" cy="581615"/>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9" name="Rounded Rectangle 8">
            <a:extLst>
              <a:ext uri="{FF2B5EF4-FFF2-40B4-BE49-F238E27FC236}">
                <a16:creationId xmlns:a16="http://schemas.microsoft.com/office/drawing/2014/main" id="{2D773A95-EB06-4FCD-B557-0FBEE7F90687}"/>
              </a:ext>
            </a:extLst>
          </p:cNvPr>
          <p:cNvSpPr/>
          <p:nvPr userDrawn="1"/>
        </p:nvSpPr>
        <p:spPr>
          <a:xfrm>
            <a:off x="593725" y="1134047"/>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13" name="Slide Number Placeholder 5">
            <a:extLst>
              <a:ext uri="{FF2B5EF4-FFF2-40B4-BE49-F238E27FC236}">
                <a16:creationId xmlns:a16="http://schemas.microsoft.com/office/drawing/2014/main" id="{A26BD110-9BBF-46C0-BD3E-3F394CB97977}"/>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97977725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Blank">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4B01C1BB-4370-4DD7-9FCA-B1D3FD835FD8}"/>
              </a:ext>
            </a:extLst>
          </p:cNvPr>
          <p:cNvSpPr>
            <a:spLocks noGrp="1"/>
          </p:cNvSpPr>
          <p:nvPr>
            <p:ph type="pic" sz="quarter" idx="14"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8" name="Picture Placeholder 2">
            <a:extLst>
              <a:ext uri="{FF2B5EF4-FFF2-40B4-BE49-F238E27FC236}">
                <a16:creationId xmlns:a16="http://schemas.microsoft.com/office/drawing/2014/main" id="{A0A15789-0B75-4EC0-8CA4-CE11FB03ABD8}"/>
              </a:ext>
            </a:extLst>
          </p:cNvPr>
          <p:cNvSpPr>
            <a:spLocks noGrp="1"/>
          </p:cNvSpPr>
          <p:nvPr>
            <p:ph type="pic" sz="quarter" idx="13"/>
          </p:nvPr>
        </p:nvSpPr>
        <p:spPr>
          <a:xfrm>
            <a:off x="593725" y="1676400"/>
            <a:ext cx="4554530" cy="4982817"/>
          </a:xfrm>
          <a:prstGeom prst="rect">
            <a:avLst/>
          </a:prstGeom>
          <a:solidFill>
            <a:srgbClr val="0067B4"/>
          </a:solidFill>
          <a:ln>
            <a:noFill/>
          </a:ln>
          <a:effectLst/>
        </p:spPr>
        <p:txBody>
          <a:bodyPr/>
          <a:lstStyle>
            <a:lvl1pPr>
              <a:defRPr lang="en-US" sz="1200" kern="1200">
                <a:solidFill>
                  <a:schemeClr val="bg1"/>
                </a:solidFill>
                <a:latin typeface="Century Gothic" panose="020B0502020202020204" pitchFamily="34" charset="0"/>
                <a:ea typeface="+mn-ea"/>
                <a:cs typeface="+mn-cs"/>
              </a:defRPr>
            </a:lvl1pPr>
          </a:lstStyle>
          <a:p>
            <a:endParaRPr lang="en-US" dirty="0"/>
          </a:p>
        </p:txBody>
      </p:sp>
      <p:sp>
        <p:nvSpPr>
          <p:cNvPr id="9" name="Text Placeholder 2">
            <a:extLst>
              <a:ext uri="{FF2B5EF4-FFF2-40B4-BE49-F238E27FC236}">
                <a16:creationId xmlns:a16="http://schemas.microsoft.com/office/drawing/2014/main" id="{AA2B11CB-593A-4DD3-ADB3-6ECB453425CA}"/>
              </a:ext>
            </a:extLst>
          </p:cNvPr>
          <p:cNvSpPr>
            <a:spLocks noGrp="1"/>
          </p:cNvSpPr>
          <p:nvPr>
            <p:ph type="body" sz="quarter" idx="16"/>
          </p:nvPr>
        </p:nvSpPr>
        <p:spPr>
          <a:xfrm>
            <a:off x="5245239" y="1677160"/>
            <a:ext cx="5005318" cy="4962525"/>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2">
            <a:extLst>
              <a:ext uri="{FF2B5EF4-FFF2-40B4-BE49-F238E27FC236}">
                <a16:creationId xmlns:a16="http://schemas.microsoft.com/office/drawing/2014/main" id="{F52A269A-8AEE-48C9-A1A7-C9EFAD9097BE}"/>
              </a:ext>
            </a:extLst>
          </p:cNvPr>
          <p:cNvSpPr>
            <a:spLocks noGrp="1"/>
          </p:cNvSpPr>
          <p:nvPr>
            <p:ph type="body" sz="quarter" idx="10" hasCustomPrompt="1"/>
          </p:nvPr>
        </p:nvSpPr>
        <p:spPr>
          <a:xfrm>
            <a:off x="1001785" y="859392"/>
            <a:ext cx="5813198" cy="581615"/>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15" name="Rounded Rectangle 8">
            <a:extLst>
              <a:ext uri="{FF2B5EF4-FFF2-40B4-BE49-F238E27FC236}">
                <a16:creationId xmlns:a16="http://schemas.microsoft.com/office/drawing/2014/main" id="{96F557FA-3D4F-4C27-8B4A-5B127A0A2653}"/>
              </a:ext>
            </a:extLst>
          </p:cNvPr>
          <p:cNvSpPr/>
          <p:nvPr userDrawn="1"/>
        </p:nvSpPr>
        <p:spPr>
          <a:xfrm>
            <a:off x="593725" y="1134047"/>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16" name="Slide Number Placeholder 5">
            <a:extLst>
              <a:ext uri="{FF2B5EF4-FFF2-40B4-BE49-F238E27FC236}">
                <a16:creationId xmlns:a16="http://schemas.microsoft.com/office/drawing/2014/main" id="{9DBAED38-9183-43ED-A6CF-2FD8EA428FAE}"/>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16348593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Blank">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C966F3CD-C5A8-4D3A-B0BD-25FDFB371C34}"/>
              </a:ext>
            </a:extLst>
          </p:cNvPr>
          <p:cNvSpPr>
            <a:spLocks noGrp="1"/>
          </p:cNvSpPr>
          <p:nvPr>
            <p:ph type="pic" sz="quarter" idx="13"/>
          </p:nvPr>
        </p:nvSpPr>
        <p:spPr>
          <a:xfrm>
            <a:off x="5694682" y="1812764"/>
            <a:ext cx="4554530" cy="2389538"/>
          </a:xfrm>
          <a:prstGeom prst="rect">
            <a:avLst/>
          </a:prstGeom>
          <a:solidFill>
            <a:srgbClr val="0067B4"/>
          </a:solidFill>
          <a:ln>
            <a:noFill/>
          </a:ln>
          <a:effectLst/>
        </p:spPr>
        <p:txBody>
          <a:bodyPr/>
          <a:lstStyle>
            <a:lvl1pPr>
              <a:defRPr lang="en-US" sz="1200" kern="1200" dirty="0">
                <a:solidFill>
                  <a:schemeClr val="bg1"/>
                </a:solidFill>
                <a:latin typeface="Century Gothic" panose="020B0502020202020204" pitchFamily="34" charset="0"/>
                <a:ea typeface="+mn-ea"/>
                <a:cs typeface="+mn-cs"/>
              </a:defRPr>
            </a:lvl1pPr>
          </a:lstStyle>
          <a:p>
            <a:endParaRPr lang="en-US" dirty="0"/>
          </a:p>
        </p:txBody>
      </p:sp>
      <p:sp>
        <p:nvSpPr>
          <p:cNvPr id="13" name="Picture Placeholder 2">
            <a:extLst>
              <a:ext uri="{FF2B5EF4-FFF2-40B4-BE49-F238E27FC236}">
                <a16:creationId xmlns:a16="http://schemas.microsoft.com/office/drawing/2014/main" id="{71E5FA60-3FC8-42EB-923E-6D35A4D80405}"/>
              </a:ext>
            </a:extLst>
          </p:cNvPr>
          <p:cNvSpPr>
            <a:spLocks noGrp="1"/>
          </p:cNvSpPr>
          <p:nvPr>
            <p:ph type="pic" sz="quarter" idx="14"/>
          </p:nvPr>
        </p:nvSpPr>
        <p:spPr>
          <a:xfrm>
            <a:off x="5698336" y="4351021"/>
            <a:ext cx="4554530" cy="2392680"/>
          </a:xfrm>
          <a:prstGeom prst="rect">
            <a:avLst/>
          </a:prstGeom>
          <a:solidFill>
            <a:srgbClr val="0067B4"/>
          </a:solidFill>
          <a:ln>
            <a:noFill/>
          </a:ln>
          <a:effectLst/>
        </p:spPr>
        <p:txBody>
          <a:bodyPr/>
          <a:lstStyle>
            <a:lvl1pPr>
              <a:defRPr lang="en-US" sz="1200" kern="1200">
                <a:solidFill>
                  <a:schemeClr val="bg1"/>
                </a:solidFill>
                <a:latin typeface="Century Gothic" panose="020B0502020202020204" pitchFamily="34" charset="0"/>
                <a:ea typeface="+mn-ea"/>
                <a:cs typeface="+mn-cs"/>
              </a:defRPr>
            </a:lvl1pPr>
          </a:lstStyle>
          <a:p>
            <a:endParaRPr lang="en-US" dirty="0"/>
          </a:p>
        </p:txBody>
      </p:sp>
      <p:sp>
        <p:nvSpPr>
          <p:cNvPr id="7" name="Picture Placeholder 2">
            <a:extLst>
              <a:ext uri="{FF2B5EF4-FFF2-40B4-BE49-F238E27FC236}">
                <a16:creationId xmlns:a16="http://schemas.microsoft.com/office/drawing/2014/main" id="{7ED16A2A-1EBE-4957-8A14-84B119A98719}"/>
              </a:ext>
            </a:extLst>
          </p:cNvPr>
          <p:cNvSpPr>
            <a:spLocks noGrp="1"/>
          </p:cNvSpPr>
          <p:nvPr>
            <p:ph type="pic" sz="quarter" idx="15"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8" name="Text Placeholder 2">
            <a:extLst>
              <a:ext uri="{FF2B5EF4-FFF2-40B4-BE49-F238E27FC236}">
                <a16:creationId xmlns:a16="http://schemas.microsoft.com/office/drawing/2014/main" id="{CAF1ACC8-CCF8-444A-B935-DE922968E536}"/>
              </a:ext>
            </a:extLst>
          </p:cNvPr>
          <p:cNvSpPr>
            <a:spLocks noGrp="1"/>
          </p:cNvSpPr>
          <p:nvPr>
            <p:ph type="body" sz="quarter" idx="17"/>
          </p:nvPr>
        </p:nvSpPr>
        <p:spPr>
          <a:xfrm>
            <a:off x="593725" y="1805988"/>
            <a:ext cx="4958081" cy="4926750"/>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2">
            <a:extLst>
              <a:ext uri="{FF2B5EF4-FFF2-40B4-BE49-F238E27FC236}">
                <a16:creationId xmlns:a16="http://schemas.microsoft.com/office/drawing/2014/main" id="{FA14DABD-EAAB-4625-97CC-D97DD6DFB18E}"/>
              </a:ext>
            </a:extLst>
          </p:cNvPr>
          <p:cNvSpPr>
            <a:spLocks noGrp="1"/>
          </p:cNvSpPr>
          <p:nvPr>
            <p:ph type="body" sz="quarter" idx="10" hasCustomPrompt="1"/>
          </p:nvPr>
        </p:nvSpPr>
        <p:spPr>
          <a:xfrm>
            <a:off x="1001785" y="859392"/>
            <a:ext cx="5813198" cy="581615"/>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15" name="Rounded Rectangle 8">
            <a:extLst>
              <a:ext uri="{FF2B5EF4-FFF2-40B4-BE49-F238E27FC236}">
                <a16:creationId xmlns:a16="http://schemas.microsoft.com/office/drawing/2014/main" id="{E521D7E8-31B7-46BF-9507-6D963B7AB9F3}"/>
              </a:ext>
            </a:extLst>
          </p:cNvPr>
          <p:cNvSpPr/>
          <p:nvPr userDrawn="1"/>
        </p:nvSpPr>
        <p:spPr>
          <a:xfrm>
            <a:off x="593725" y="1134047"/>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16" name="Slide Number Placeholder 5">
            <a:extLst>
              <a:ext uri="{FF2B5EF4-FFF2-40B4-BE49-F238E27FC236}">
                <a16:creationId xmlns:a16="http://schemas.microsoft.com/office/drawing/2014/main" id="{F30AA060-3640-4CE0-856A-CCEF1BD3E2AA}"/>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24716012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Blank">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C966F3CD-C5A8-4D3A-B0BD-25FDFB371C34}"/>
              </a:ext>
            </a:extLst>
          </p:cNvPr>
          <p:cNvSpPr>
            <a:spLocks noGrp="1"/>
          </p:cNvSpPr>
          <p:nvPr>
            <p:ph type="pic" sz="quarter" idx="13"/>
          </p:nvPr>
        </p:nvSpPr>
        <p:spPr>
          <a:xfrm>
            <a:off x="5314836" y="2012926"/>
            <a:ext cx="4554530" cy="2063706"/>
          </a:xfrm>
          <a:prstGeom prst="rect">
            <a:avLst/>
          </a:prstGeom>
          <a:solidFill>
            <a:srgbClr val="0067B4"/>
          </a:solidFill>
          <a:ln>
            <a:noFill/>
          </a:ln>
          <a:effectLst/>
        </p:spPr>
        <p:txBody>
          <a:bodyPr/>
          <a:lstStyle>
            <a:lvl1pPr>
              <a:defRPr lang="en-US" sz="1200" kern="1200" dirty="0">
                <a:solidFill>
                  <a:schemeClr val="bg1"/>
                </a:solidFill>
                <a:latin typeface="Century Gothic" panose="020B0502020202020204" pitchFamily="34" charset="0"/>
                <a:ea typeface="+mn-ea"/>
                <a:cs typeface="+mn-cs"/>
              </a:defRPr>
            </a:lvl1pPr>
          </a:lstStyle>
          <a:p>
            <a:endParaRPr lang="en-US" dirty="0"/>
          </a:p>
        </p:txBody>
      </p:sp>
      <p:sp>
        <p:nvSpPr>
          <p:cNvPr id="13" name="Picture Placeholder 2">
            <a:extLst>
              <a:ext uri="{FF2B5EF4-FFF2-40B4-BE49-F238E27FC236}">
                <a16:creationId xmlns:a16="http://schemas.microsoft.com/office/drawing/2014/main" id="{71E5FA60-3FC8-42EB-923E-6D35A4D80405}"/>
              </a:ext>
            </a:extLst>
          </p:cNvPr>
          <p:cNvSpPr>
            <a:spLocks noGrp="1"/>
          </p:cNvSpPr>
          <p:nvPr>
            <p:ph type="pic" sz="quarter" idx="14"/>
          </p:nvPr>
        </p:nvSpPr>
        <p:spPr>
          <a:xfrm>
            <a:off x="5318492" y="4252086"/>
            <a:ext cx="4554530" cy="2206306"/>
          </a:xfrm>
          <a:prstGeom prst="rect">
            <a:avLst/>
          </a:prstGeom>
          <a:solidFill>
            <a:srgbClr val="0067B4"/>
          </a:solidFill>
          <a:ln>
            <a:noFill/>
          </a:ln>
          <a:effectLst/>
        </p:spPr>
        <p:txBody>
          <a:bodyPr/>
          <a:lstStyle>
            <a:lvl1pPr>
              <a:defRPr lang="en-US" sz="1200" kern="1200">
                <a:solidFill>
                  <a:schemeClr val="bg1"/>
                </a:solidFill>
                <a:latin typeface="Century Gothic" panose="020B0502020202020204" pitchFamily="34" charset="0"/>
                <a:ea typeface="+mn-ea"/>
                <a:cs typeface="+mn-cs"/>
              </a:defRPr>
            </a:lvl1pPr>
          </a:lstStyle>
          <a:p>
            <a:endParaRPr lang="en-US" dirty="0"/>
          </a:p>
        </p:txBody>
      </p:sp>
      <p:sp>
        <p:nvSpPr>
          <p:cNvPr id="15" name="Picture Placeholder 2">
            <a:extLst>
              <a:ext uri="{FF2B5EF4-FFF2-40B4-BE49-F238E27FC236}">
                <a16:creationId xmlns:a16="http://schemas.microsoft.com/office/drawing/2014/main" id="{4F4076D1-59D5-4546-82DB-2148905A26DC}"/>
              </a:ext>
            </a:extLst>
          </p:cNvPr>
          <p:cNvSpPr>
            <a:spLocks noGrp="1"/>
          </p:cNvSpPr>
          <p:nvPr>
            <p:ph type="pic" sz="quarter" idx="15"/>
          </p:nvPr>
        </p:nvSpPr>
        <p:spPr>
          <a:xfrm>
            <a:off x="617750" y="2016658"/>
            <a:ext cx="4554530" cy="2063706"/>
          </a:xfrm>
          <a:prstGeom prst="rect">
            <a:avLst/>
          </a:prstGeom>
          <a:solidFill>
            <a:srgbClr val="0067B4"/>
          </a:solidFill>
          <a:ln>
            <a:noFill/>
          </a:ln>
          <a:effectLst/>
        </p:spPr>
        <p:txBody>
          <a:bodyPr/>
          <a:lstStyle>
            <a:lvl1pPr>
              <a:defRPr lang="en-US" sz="1200" kern="1200" dirty="0">
                <a:solidFill>
                  <a:schemeClr val="bg1"/>
                </a:solidFill>
                <a:latin typeface="Century Gothic" panose="020B0502020202020204" pitchFamily="34" charset="0"/>
                <a:ea typeface="+mn-ea"/>
                <a:cs typeface="+mn-cs"/>
              </a:defRPr>
            </a:lvl1pPr>
          </a:lstStyle>
          <a:p>
            <a:endParaRPr lang="en-US" dirty="0"/>
          </a:p>
        </p:txBody>
      </p:sp>
      <p:sp>
        <p:nvSpPr>
          <p:cNvPr id="16" name="Picture Placeholder 2">
            <a:extLst>
              <a:ext uri="{FF2B5EF4-FFF2-40B4-BE49-F238E27FC236}">
                <a16:creationId xmlns:a16="http://schemas.microsoft.com/office/drawing/2014/main" id="{F88EFAEF-2738-4FF1-8779-F2FC570629B4}"/>
              </a:ext>
            </a:extLst>
          </p:cNvPr>
          <p:cNvSpPr>
            <a:spLocks noGrp="1"/>
          </p:cNvSpPr>
          <p:nvPr>
            <p:ph type="pic" sz="quarter" idx="16"/>
          </p:nvPr>
        </p:nvSpPr>
        <p:spPr>
          <a:xfrm>
            <a:off x="621406" y="4255821"/>
            <a:ext cx="4554530" cy="2206306"/>
          </a:xfrm>
          <a:prstGeom prst="rect">
            <a:avLst/>
          </a:prstGeom>
          <a:solidFill>
            <a:srgbClr val="0067B4"/>
          </a:solidFill>
          <a:ln>
            <a:noFill/>
          </a:ln>
          <a:effectLst/>
        </p:spPr>
        <p:txBody>
          <a:bodyPr/>
          <a:lstStyle>
            <a:lvl1pPr>
              <a:defRPr lang="en-US" sz="1200" kern="1200">
                <a:solidFill>
                  <a:schemeClr val="bg1"/>
                </a:solidFill>
                <a:latin typeface="Century Gothic" panose="020B0502020202020204" pitchFamily="34" charset="0"/>
                <a:ea typeface="+mn-ea"/>
                <a:cs typeface="+mn-cs"/>
              </a:defRPr>
            </a:lvl1pPr>
          </a:lstStyle>
          <a:p>
            <a:endParaRPr lang="en-US" dirty="0"/>
          </a:p>
        </p:txBody>
      </p:sp>
      <p:sp>
        <p:nvSpPr>
          <p:cNvPr id="8" name="Picture Placeholder 2">
            <a:extLst>
              <a:ext uri="{FF2B5EF4-FFF2-40B4-BE49-F238E27FC236}">
                <a16:creationId xmlns:a16="http://schemas.microsoft.com/office/drawing/2014/main" id="{A509B1A1-16CB-4A0E-994E-88BE89ABAA95}"/>
              </a:ext>
            </a:extLst>
          </p:cNvPr>
          <p:cNvSpPr>
            <a:spLocks noGrp="1"/>
          </p:cNvSpPr>
          <p:nvPr>
            <p:ph type="pic" sz="quarter" idx="17"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9" name="Text Placeholder 2">
            <a:extLst>
              <a:ext uri="{FF2B5EF4-FFF2-40B4-BE49-F238E27FC236}">
                <a16:creationId xmlns:a16="http://schemas.microsoft.com/office/drawing/2014/main" id="{F4EECC75-F77F-4FB9-B81E-BF9481451F78}"/>
              </a:ext>
            </a:extLst>
          </p:cNvPr>
          <p:cNvSpPr>
            <a:spLocks noGrp="1"/>
          </p:cNvSpPr>
          <p:nvPr>
            <p:ph type="body" sz="quarter" idx="10" hasCustomPrompt="1"/>
          </p:nvPr>
        </p:nvSpPr>
        <p:spPr>
          <a:xfrm>
            <a:off x="1001785" y="859392"/>
            <a:ext cx="5813198" cy="581615"/>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14" name="Rounded Rectangle 8">
            <a:extLst>
              <a:ext uri="{FF2B5EF4-FFF2-40B4-BE49-F238E27FC236}">
                <a16:creationId xmlns:a16="http://schemas.microsoft.com/office/drawing/2014/main" id="{DD2CD380-DD7B-471B-B571-728F8C8D4012}"/>
              </a:ext>
            </a:extLst>
          </p:cNvPr>
          <p:cNvSpPr/>
          <p:nvPr userDrawn="1"/>
        </p:nvSpPr>
        <p:spPr>
          <a:xfrm>
            <a:off x="593725" y="1134047"/>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17" name="Slide Number Placeholder 5">
            <a:extLst>
              <a:ext uri="{FF2B5EF4-FFF2-40B4-BE49-F238E27FC236}">
                <a16:creationId xmlns:a16="http://schemas.microsoft.com/office/drawing/2014/main" id="{43410344-69B8-4010-949E-A0BBA134B2BF}"/>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31973545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1_Blank">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01F58F86-45B6-4AD6-94B6-7A7D630874D2}"/>
              </a:ext>
            </a:extLst>
          </p:cNvPr>
          <p:cNvGraphicFramePr>
            <a:graphicFrameLocks noGrp="1"/>
          </p:cNvGraphicFramePr>
          <p:nvPr userDrawn="1">
            <p:extLst>
              <p:ext uri="{D42A27DB-BD31-4B8C-83A1-F6EECF244321}">
                <p14:modId xmlns:p14="http://schemas.microsoft.com/office/powerpoint/2010/main" val="3874920381"/>
              </p:ext>
            </p:extLst>
          </p:nvPr>
        </p:nvGraphicFramePr>
        <p:xfrm>
          <a:off x="626234" y="2251105"/>
          <a:ext cx="9026944" cy="4082223"/>
        </p:xfrm>
        <a:graphic>
          <a:graphicData uri="http://schemas.openxmlformats.org/drawingml/2006/table">
            <a:tbl>
              <a:tblPr firstRow="1" bandRow="1"/>
              <a:tblGrid>
                <a:gridCol w="4513472">
                  <a:extLst>
                    <a:ext uri="{9D8B030D-6E8A-4147-A177-3AD203B41FA5}">
                      <a16:colId xmlns:a16="http://schemas.microsoft.com/office/drawing/2014/main" val="1284971452"/>
                    </a:ext>
                  </a:extLst>
                </a:gridCol>
                <a:gridCol w="4513472">
                  <a:extLst>
                    <a:ext uri="{9D8B030D-6E8A-4147-A177-3AD203B41FA5}">
                      <a16:colId xmlns:a16="http://schemas.microsoft.com/office/drawing/2014/main" val="1108168808"/>
                    </a:ext>
                  </a:extLst>
                </a:gridCol>
              </a:tblGrid>
              <a:tr h="867166">
                <a:tc>
                  <a:txBody>
                    <a:bodyPr/>
                    <a:lstStyle>
                      <a:lvl1pPr marL="0" algn="l" defTabSz="914400" rtl="0" eaLnBrk="1" latinLnBrk="0" hangingPunct="1">
                        <a:defRPr sz="1800" b="1" kern="1200">
                          <a:solidFill>
                            <a:schemeClr val="lt1"/>
                          </a:solidFill>
                          <a:latin typeface="Goudy Old Style"/>
                        </a:defRPr>
                      </a:lvl1pPr>
                      <a:lvl2pPr marL="457200" algn="l" defTabSz="914400" rtl="0" eaLnBrk="1" latinLnBrk="0" hangingPunct="1">
                        <a:defRPr sz="1800" b="1" kern="1200">
                          <a:solidFill>
                            <a:schemeClr val="lt1"/>
                          </a:solidFill>
                          <a:latin typeface="Goudy Old Style"/>
                        </a:defRPr>
                      </a:lvl2pPr>
                      <a:lvl3pPr marL="914400" algn="l" defTabSz="914400" rtl="0" eaLnBrk="1" latinLnBrk="0" hangingPunct="1">
                        <a:defRPr sz="1800" b="1" kern="1200">
                          <a:solidFill>
                            <a:schemeClr val="lt1"/>
                          </a:solidFill>
                          <a:latin typeface="Goudy Old Style"/>
                        </a:defRPr>
                      </a:lvl3pPr>
                      <a:lvl4pPr marL="1371600" algn="l" defTabSz="914400" rtl="0" eaLnBrk="1" latinLnBrk="0" hangingPunct="1">
                        <a:defRPr sz="1800" b="1" kern="1200">
                          <a:solidFill>
                            <a:schemeClr val="lt1"/>
                          </a:solidFill>
                          <a:latin typeface="Goudy Old Style"/>
                        </a:defRPr>
                      </a:lvl4pPr>
                      <a:lvl5pPr marL="1828800" algn="l" defTabSz="914400" rtl="0" eaLnBrk="1" latinLnBrk="0" hangingPunct="1">
                        <a:defRPr sz="1800" b="1" kern="1200">
                          <a:solidFill>
                            <a:schemeClr val="lt1"/>
                          </a:solidFill>
                          <a:latin typeface="Goudy Old Style"/>
                        </a:defRPr>
                      </a:lvl5pPr>
                      <a:lvl6pPr marL="2286000" algn="l" defTabSz="914400" rtl="0" eaLnBrk="1" latinLnBrk="0" hangingPunct="1">
                        <a:defRPr sz="1800" b="1" kern="1200">
                          <a:solidFill>
                            <a:schemeClr val="lt1"/>
                          </a:solidFill>
                          <a:latin typeface="Goudy Old Style"/>
                        </a:defRPr>
                      </a:lvl6pPr>
                      <a:lvl7pPr marL="2743200" algn="l" defTabSz="914400" rtl="0" eaLnBrk="1" latinLnBrk="0" hangingPunct="1">
                        <a:defRPr sz="1800" b="1" kern="1200">
                          <a:solidFill>
                            <a:schemeClr val="lt1"/>
                          </a:solidFill>
                          <a:latin typeface="Goudy Old Style"/>
                        </a:defRPr>
                      </a:lvl7pPr>
                      <a:lvl8pPr marL="3200400" algn="l" defTabSz="914400" rtl="0" eaLnBrk="1" latinLnBrk="0" hangingPunct="1">
                        <a:defRPr sz="1800" b="1" kern="1200">
                          <a:solidFill>
                            <a:schemeClr val="lt1"/>
                          </a:solidFill>
                          <a:latin typeface="Goudy Old Style"/>
                        </a:defRPr>
                      </a:lvl8pPr>
                      <a:lvl9pPr marL="3657600" algn="l" defTabSz="914400" rtl="0" eaLnBrk="1" latinLnBrk="0" hangingPunct="1">
                        <a:defRPr sz="1800" b="1" kern="1200">
                          <a:solidFill>
                            <a:schemeClr val="lt1"/>
                          </a:solidFill>
                          <a:latin typeface="Goudy Old Style"/>
                        </a:defRPr>
                      </a:lvl9pPr>
                    </a:lstStyle>
                    <a:p>
                      <a:pPr marL="91440" algn="ctr" defTabSz="825500" rtl="0" eaLnBrk="1" latinLnBrk="0" hangingPunct="0">
                        <a:lnSpc>
                          <a:spcPct val="90000"/>
                        </a:lnSpc>
                        <a:defRPr/>
                      </a:pPr>
                      <a:endParaRPr lang="en-US" sz="2000" b="1" kern="0"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Signika"/>
                      </a:endParaRPr>
                    </a:p>
                  </a:txBody>
                  <a:tcPr marL="80189" marR="80189" marT="40949" marB="40949" anchor="ctr">
                    <a:lnL w="12700" cmpd="sng">
                      <a:noFill/>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15274E"/>
                    </a:solidFill>
                  </a:tcPr>
                </a:tc>
                <a:tc>
                  <a:txBody>
                    <a:bodyPr/>
                    <a:lstStyle>
                      <a:lvl1pPr marL="0" algn="l" defTabSz="914400" rtl="0" eaLnBrk="1" latinLnBrk="0" hangingPunct="1">
                        <a:defRPr sz="1800" b="1" kern="1200">
                          <a:solidFill>
                            <a:schemeClr val="lt1"/>
                          </a:solidFill>
                          <a:latin typeface="Goudy Old Style"/>
                        </a:defRPr>
                      </a:lvl1pPr>
                      <a:lvl2pPr marL="457200" algn="l" defTabSz="914400" rtl="0" eaLnBrk="1" latinLnBrk="0" hangingPunct="1">
                        <a:defRPr sz="1800" b="1" kern="1200">
                          <a:solidFill>
                            <a:schemeClr val="lt1"/>
                          </a:solidFill>
                          <a:latin typeface="Goudy Old Style"/>
                        </a:defRPr>
                      </a:lvl2pPr>
                      <a:lvl3pPr marL="914400" algn="l" defTabSz="914400" rtl="0" eaLnBrk="1" latinLnBrk="0" hangingPunct="1">
                        <a:defRPr sz="1800" b="1" kern="1200">
                          <a:solidFill>
                            <a:schemeClr val="lt1"/>
                          </a:solidFill>
                          <a:latin typeface="Goudy Old Style"/>
                        </a:defRPr>
                      </a:lvl3pPr>
                      <a:lvl4pPr marL="1371600" algn="l" defTabSz="914400" rtl="0" eaLnBrk="1" latinLnBrk="0" hangingPunct="1">
                        <a:defRPr sz="1800" b="1" kern="1200">
                          <a:solidFill>
                            <a:schemeClr val="lt1"/>
                          </a:solidFill>
                          <a:latin typeface="Goudy Old Style"/>
                        </a:defRPr>
                      </a:lvl4pPr>
                      <a:lvl5pPr marL="1828800" algn="l" defTabSz="914400" rtl="0" eaLnBrk="1" latinLnBrk="0" hangingPunct="1">
                        <a:defRPr sz="1800" b="1" kern="1200">
                          <a:solidFill>
                            <a:schemeClr val="lt1"/>
                          </a:solidFill>
                          <a:latin typeface="Goudy Old Style"/>
                        </a:defRPr>
                      </a:lvl5pPr>
                      <a:lvl6pPr marL="2286000" algn="l" defTabSz="914400" rtl="0" eaLnBrk="1" latinLnBrk="0" hangingPunct="1">
                        <a:defRPr sz="1800" b="1" kern="1200">
                          <a:solidFill>
                            <a:schemeClr val="lt1"/>
                          </a:solidFill>
                          <a:latin typeface="Goudy Old Style"/>
                        </a:defRPr>
                      </a:lvl6pPr>
                      <a:lvl7pPr marL="2743200" algn="l" defTabSz="914400" rtl="0" eaLnBrk="1" latinLnBrk="0" hangingPunct="1">
                        <a:defRPr sz="1800" b="1" kern="1200">
                          <a:solidFill>
                            <a:schemeClr val="lt1"/>
                          </a:solidFill>
                          <a:latin typeface="Goudy Old Style"/>
                        </a:defRPr>
                      </a:lvl7pPr>
                      <a:lvl8pPr marL="3200400" algn="l" defTabSz="914400" rtl="0" eaLnBrk="1" latinLnBrk="0" hangingPunct="1">
                        <a:defRPr sz="1800" b="1" kern="1200">
                          <a:solidFill>
                            <a:schemeClr val="lt1"/>
                          </a:solidFill>
                          <a:latin typeface="Goudy Old Style"/>
                        </a:defRPr>
                      </a:lvl8pPr>
                      <a:lvl9pPr marL="3657600" algn="l" defTabSz="914400" rtl="0" eaLnBrk="1" latinLnBrk="0" hangingPunct="1">
                        <a:defRPr sz="1800" b="1" kern="1200">
                          <a:solidFill>
                            <a:schemeClr val="lt1"/>
                          </a:solidFill>
                          <a:latin typeface="Goudy Old Style"/>
                        </a:defRPr>
                      </a:lvl9pPr>
                    </a:lstStyle>
                    <a:p>
                      <a:pPr marL="91440" marR="0" lvl="0" indent="0" algn="ctr" defTabSz="825500" rtl="0" eaLnBrk="1" fontAlgn="auto" latinLnBrk="0" hangingPunct="0">
                        <a:lnSpc>
                          <a:spcPct val="90000"/>
                        </a:lnSpc>
                        <a:spcBef>
                          <a:spcPts val="0"/>
                        </a:spcBef>
                        <a:spcAft>
                          <a:spcPts val="0"/>
                        </a:spcAft>
                        <a:buClrTx/>
                        <a:buSzTx/>
                        <a:buFontTx/>
                        <a:buNone/>
                        <a:tabLst/>
                        <a:defRPr/>
                      </a:pPr>
                      <a:endParaRPr lang="en-US" sz="2000" b="1" kern="0"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Signika"/>
                      </a:endParaRPr>
                    </a:p>
                  </a:txBody>
                  <a:tcPr marL="80189" marR="80189" marT="40949" marB="4094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0067B4"/>
                    </a:solidFill>
                  </a:tcPr>
                </a:tc>
                <a:extLst>
                  <a:ext uri="{0D108BD9-81ED-4DB2-BD59-A6C34878D82A}">
                    <a16:rowId xmlns:a16="http://schemas.microsoft.com/office/drawing/2014/main" val="3743845853"/>
                  </a:ext>
                </a:extLst>
              </a:tr>
              <a:tr h="1492245">
                <a:tc>
                  <a:txBody>
                    <a:bodyPr/>
                    <a:lstStyle>
                      <a:lvl1pPr marL="0" algn="l" defTabSz="914400" rtl="0" eaLnBrk="1" latinLnBrk="0" hangingPunct="1">
                        <a:defRPr sz="1800" kern="1200">
                          <a:solidFill>
                            <a:schemeClr val="dk1"/>
                          </a:solidFill>
                          <a:latin typeface="Goudy Old Style"/>
                        </a:defRPr>
                      </a:lvl1pPr>
                      <a:lvl2pPr marL="457200" algn="l" defTabSz="914400" rtl="0" eaLnBrk="1" latinLnBrk="0" hangingPunct="1">
                        <a:defRPr sz="1800" kern="1200">
                          <a:solidFill>
                            <a:schemeClr val="dk1"/>
                          </a:solidFill>
                          <a:latin typeface="Goudy Old Style"/>
                        </a:defRPr>
                      </a:lvl2pPr>
                      <a:lvl3pPr marL="914400" algn="l" defTabSz="914400" rtl="0" eaLnBrk="1" latinLnBrk="0" hangingPunct="1">
                        <a:defRPr sz="1800" kern="1200">
                          <a:solidFill>
                            <a:schemeClr val="dk1"/>
                          </a:solidFill>
                          <a:latin typeface="Goudy Old Style"/>
                        </a:defRPr>
                      </a:lvl3pPr>
                      <a:lvl4pPr marL="1371600" algn="l" defTabSz="914400" rtl="0" eaLnBrk="1" latinLnBrk="0" hangingPunct="1">
                        <a:defRPr sz="1800" kern="1200">
                          <a:solidFill>
                            <a:schemeClr val="dk1"/>
                          </a:solidFill>
                          <a:latin typeface="Goudy Old Style"/>
                        </a:defRPr>
                      </a:lvl4pPr>
                      <a:lvl5pPr marL="1828800" algn="l" defTabSz="914400" rtl="0" eaLnBrk="1" latinLnBrk="0" hangingPunct="1">
                        <a:defRPr sz="1800" kern="1200">
                          <a:solidFill>
                            <a:schemeClr val="dk1"/>
                          </a:solidFill>
                          <a:latin typeface="Goudy Old Style"/>
                        </a:defRPr>
                      </a:lvl5pPr>
                      <a:lvl6pPr marL="2286000" algn="l" defTabSz="914400" rtl="0" eaLnBrk="1" latinLnBrk="0" hangingPunct="1">
                        <a:defRPr sz="1800" kern="1200">
                          <a:solidFill>
                            <a:schemeClr val="dk1"/>
                          </a:solidFill>
                          <a:latin typeface="Goudy Old Style"/>
                        </a:defRPr>
                      </a:lvl6pPr>
                      <a:lvl7pPr marL="2743200" algn="l" defTabSz="914400" rtl="0" eaLnBrk="1" latinLnBrk="0" hangingPunct="1">
                        <a:defRPr sz="1800" kern="1200">
                          <a:solidFill>
                            <a:schemeClr val="dk1"/>
                          </a:solidFill>
                          <a:latin typeface="Goudy Old Style"/>
                        </a:defRPr>
                      </a:lvl7pPr>
                      <a:lvl8pPr marL="3200400" algn="l" defTabSz="914400" rtl="0" eaLnBrk="1" latinLnBrk="0" hangingPunct="1">
                        <a:defRPr sz="1800" kern="1200">
                          <a:solidFill>
                            <a:schemeClr val="dk1"/>
                          </a:solidFill>
                          <a:latin typeface="Goudy Old Style"/>
                        </a:defRPr>
                      </a:lvl8pPr>
                      <a:lvl9pPr marL="3657600" algn="l" defTabSz="914400" rtl="0" eaLnBrk="1" latinLnBrk="0" hangingPunct="1">
                        <a:defRPr sz="1800" kern="1200">
                          <a:solidFill>
                            <a:schemeClr val="dk1"/>
                          </a:solidFill>
                          <a:latin typeface="Goudy Old Style"/>
                        </a:defRPr>
                      </a:lvl9pPr>
                    </a:lstStyle>
                    <a:p>
                      <a:pPr marL="0" algn="ctr" defTabSz="825500" rtl="0" eaLnBrk="1" latinLnBrk="0" hangingPunct="0">
                        <a:lnSpc>
                          <a:spcPct val="90000"/>
                        </a:lnSpc>
                        <a:defRPr/>
                      </a:pPr>
                      <a:endParaRPr lang="en-US" sz="1200" kern="120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endParaRPr>
                    </a:p>
                  </a:txBody>
                  <a:tcPr marL="80189" marR="80189" marT="40949" marB="40949"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no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274E">
                        <a:alpha val="4000"/>
                      </a:srgbClr>
                    </a:solidFill>
                  </a:tcPr>
                </a:tc>
                <a:tc>
                  <a:txBody>
                    <a:bodyPr/>
                    <a:lstStyle>
                      <a:lvl1pPr marL="0" algn="l" defTabSz="914400" rtl="0" eaLnBrk="1" latinLnBrk="0" hangingPunct="1">
                        <a:defRPr sz="1800" kern="1200">
                          <a:solidFill>
                            <a:schemeClr val="dk1"/>
                          </a:solidFill>
                          <a:latin typeface="Goudy Old Style"/>
                        </a:defRPr>
                      </a:lvl1pPr>
                      <a:lvl2pPr marL="457200" algn="l" defTabSz="914400" rtl="0" eaLnBrk="1" latinLnBrk="0" hangingPunct="1">
                        <a:defRPr sz="1800" kern="1200">
                          <a:solidFill>
                            <a:schemeClr val="dk1"/>
                          </a:solidFill>
                          <a:latin typeface="Goudy Old Style"/>
                        </a:defRPr>
                      </a:lvl2pPr>
                      <a:lvl3pPr marL="914400" algn="l" defTabSz="914400" rtl="0" eaLnBrk="1" latinLnBrk="0" hangingPunct="1">
                        <a:defRPr sz="1800" kern="1200">
                          <a:solidFill>
                            <a:schemeClr val="dk1"/>
                          </a:solidFill>
                          <a:latin typeface="Goudy Old Style"/>
                        </a:defRPr>
                      </a:lvl3pPr>
                      <a:lvl4pPr marL="1371600" algn="l" defTabSz="914400" rtl="0" eaLnBrk="1" latinLnBrk="0" hangingPunct="1">
                        <a:defRPr sz="1800" kern="1200">
                          <a:solidFill>
                            <a:schemeClr val="dk1"/>
                          </a:solidFill>
                          <a:latin typeface="Goudy Old Style"/>
                        </a:defRPr>
                      </a:lvl4pPr>
                      <a:lvl5pPr marL="1828800" algn="l" defTabSz="914400" rtl="0" eaLnBrk="1" latinLnBrk="0" hangingPunct="1">
                        <a:defRPr sz="1800" kern="1200">
                          <a:solidFill>
                            <a:schemeClr val="dk1"/>
                          </a:solidFill>
                          <a:latin typeface="Goudy Old Style"/>
                        </a:defRPr>
                      </a:lvl5pPr>
                      <a:lvl6pPr marL="2286000" algn="l" defTabSz="914400" rtl="0" eaLnBrk="1" latinLnBrk="0" hangingPunct="1">
                        <a:defRPr sz="1800" kern="1200">
                          <a:solidFill>
                            <a:schemeClr val="dk1"/>
                          </a:solidFill>
                          <a:latin typeface="Goudy Old Style"/>
                        </a:defRPr>
                      </a:lvl6pPr>
                      <a:lvl7pPr marL="2743200" algn="l" defTabSz="914400" rtl="0" eaLnBrk="1" latinLnBrk="0" hangingPunct="1">
                        <a:defRPr sz="1800" kern="1200">
                          <a:solidFill>
                            <a:schemeClr val="dk1"/>
                          </a:solidFill>
                          <a:latin typeface="Goudy Old Style"/>
                        </a:defRPr>
                      </a:lvl7pPr>
                      <a:lvl8pPr marL="3200400" algn="l" defTabSz="914400" rtl="0" eaLnBrk="1" latinLnBrk="0" hangingPunct="1">
                        <a:defRPr sz="1800" kern="1200">
                          <a:solidFill>
                            <a:schemeClr val="dk1"/>
                          </a:solidFill>
                          <a:latin typeface="Goudy Old Style"/>
                        </a:defRPr>
                      </a:lvl8pPr>
                      <a:lvl9pPr marL="3657600" algn="l" defTabSz="914400" rtl="0" eaLnBrk="1" latinLnBrk="0" hangingPunct="1">
                        <a:defRPr sz="1800" kern="1200">
                          <a:solidFill>
                            <a:schemeClr val="dk1"/>
                          </a:solidFill>
                          <a:latin typeface="Goudy Old Style"/>
                        </a:defRPr>
                      </a:lvl9pPr>
                    </a:lstStyle>
                    <a:p>
                      <a:pPr marL="0" marR="0" lvl="0" indent="0" algn="ctr" defTabSz="825500" rtl="0" eaLnBrk="1" fontAlgn="auto" latinLnBrk="0" hangingPunct="0">
                        <a:lnSpc>
                          <a:spcPct val="90000"/>
                        </a:lnSpc>
                        <a:spcBef>
                          <a:spcPts val="0"/>
                        </a:spcBef>
                        <a:spcAft>
                          <a:spcPts val="0"/>
                        </a:spcAft>
                        <a:buClrTx/>
                        <a:buSzTx/>
                        <a:buFontTx/>
                        <a:buNone/>
                        <a:tabLst/>
                        <a:defRPr/>
                      </a:pPr>
                      <a:endPar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endParaRPr>
                    </a:p>
                  </a:txBody>
                  <a:tcPr marL="80189" marR="80189" marT="40949" marB="40949"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no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6F7F8"/>
                    </a:solidFill>
                  </a:tcPr>
                </a:tc>
                <a:extLst>
                  <a:ext uri="{0D108BD9-81ED-4DB2-BD59-A6C34878D82A}">
                    <a16:rowId xmlns:a16="http://schemas.microsoft.com/office/drawing/2014/main" val="3177648662"/>
                  </a:ext>
                </a:extLst>
              </a:tr>
              <a:tr h="1722812">
                <a:tc>
                  <a:txBody>
                    <a:bodyPr/>
                    <a:lstStyle>
                      <a:lvl1pPr marL="0" algn="l" defTabSz="914400" rtl="0" eaLnBrk="1" latinLnBrk="0" hangingPunct="1">
                        <a:defRPr sz="1800" kern="1200">
                          <a:solidFill>
                            <a:schemeClr val="dk1"/>
                          </a:solidFill>
                          <a:latin typeface="Goudy Old Style"/>
                        </a:defRPr>
                      </a:lvl1pPr>
                      <a:lvl2pPr marL="457200" algn="l" defTabSz="914400" rtl="0" eaLnBrk="1" latinLnBrk="0" hangingPunct="1">
                        <a:defRPr sz="1800" kern="1200">
                          <a:solidFill>
                            <a:schemeClr val="dk1"/>
                          </a:solidFill>
                          <a:latin typeface="Goudy Old Style"/>
                        </a:defRPr>
                      </a:lvl2pPr>
                      <a:lvl3pPr marL="914400" algn="l" defTabSz="914400" rtl="0" eaLnBrk="1" latinLnBrk="0" hangingPunct="1">
                        <a:defRPr sz="1800" kern="1200">
                          <a:solidFill>
                            <a:schemeClr val="dk1"/>
                          </a:solidFill>
                          <a:latin typeface="Goudy Old Style"/>
                        </a:defRPr>
                      </a:lvl3pPr>
                      <a:lvl4pPr marL="1371600" algn="l" defTabSz="914400" rtl="0" eaLnBrk="1" latinLnBrk="0" hangingPunct="1">
                        <a:defRPr sz="1800" kern="1200">
                          <a:solidFill>
                            <a:schemeClr val="dk1"/>
                          </a:solidFill>
                          <a:latin typeface="Goudy Old Style"/>
                        </a:defRPr>
                      </a:lvl4pPr>
                      <a:lvl5pPr marL="1828800" algn="l" defTabSz="914400" rtl="0" eaLnBrk="1" latinLnBrk="0" hangingPunct="1">
                        <a:defRPr sz="1800" kern="1200">
                          <a:solidFill>
                            <a:schemeClr val="dk1"/>
                          </a:solidFill>
                          <a:latin typeface="Goudy Old Style"/>
                        </a:defRPr>
                      </a:lvl5pPr>
                      <a:lvl6pPr marL="2286000" algn="l" defTabSz="914400" rtl="0" eaLnBrk="1" latinLnBrk="0" hangingPunct="1">
                        <a:defRPr sz="1800" kern="1200">
                          <a:solidFill>
                            <a:schemeClr val="dk1"/>
                          </a:solidFill>
                          <a:latin typeface="Goudy Old Style"/>
                        </a:defRPr>
                      </a:lvl6pPr>
                      <a:lvl7pPr marL="2743200" algn="l" defTabSz="914400" rtl="0" eaLnBrk="1" latinLnBrk="0" hangingPunct="1">
                        <a:defRPr sz="1800" kern="1200">
                          <a:solidFill>
                            <a:schemeClr val="dk1"/>
                          </a:solidFill>
                          <a:latin typeface="Goudy Old Style"/>
                        </a:defRPr>
                      </a:lvl7pPr>
                      <a:lvl8pPr marL="3200400" algn="l" defTabSz="914400" rtl="0" eaLnBrk="1" latinLnBrk="0" hangingPunct="1">
                        <a:defRPr sz="1800" kern="1200">
                          <a:solidFill>
                            <a:schemeClr val="dk1"/>
                          </a:solidFill>
                          <a:latin typeface="Goudy Old Style"/>
                        </a:defRPr>
                      </a:lvl8pPr>
                      <a:lvl9pPr marL="3657600" algn="l" defTabSz="914400" rtl="0" eaLnBrk="1" latinLnBrk="0" hangingPunct="1">
                        <a:defRPr sz="1800" kern="1200">
                          <a:solidFill>
                            <a:schemeClr val="dk1"/>
                          </a:solidFill>
                          <a:latin typeface="Goudy Old Style"/>
                        </a:defRPr>
                      </a:lvl9pPr>
                    </a:lstStyle>
                    <a:p>
                      <a:pPr marL="0" marR="0" lvl="0" indent="0" algn="ctr" defTabSz="825500" rtl="0" eaLnBrk="1" fontAlgn="auto" latinLnBrk="0" hangingPunct="0">
                        <a:lnSpc>
                          <a:spcPct val="90000"/>
                        </a:lnSpc>
                        <a:spcBef>
                          <a:spcPts val="0"/>
                        </a:spcBef>
                        <a:spcAft>
                          <a:spcPts val="0"/>
                        </a:spcAft>
                        <a:buClrTx/>
                        <a:buSzTx/>
                        <a:buFontTx/>
                        <a:buNone/>
                        <a:tabLst/>
                        <a:defRPr/>
                      </a:pPr>
                      <a:endPar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endParaRPr>
                    </a:p>
                  </a:txBody>
                  <a:tcPr marL="80189" marR="80189" marT="40949" marB="409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274E">
                        <a:alpha val="4000"/>
                      </a:srgbClr>
                    </a:solidFill>
                  </a:tcPr>
                </a:tc>
                <a:tc>
                  <a:txBody>
                    <a:bodyPr/>
                    <a:lstStyle>
                      <a:lvl1pPr marL="0" algn="l" defTabSz="914400" rtl="0" eaLnBrk="1" latinLnBrk="0" hangingPunct="1">
                        <a:defRPr sz="1800" kern="1200">
                          <a:solidFill>
                            <a:schemeClr val="dk1"/>
                          </a:solidFill>
                          <a:latin typeface="Goudy Old Style"/>
                        </a:defRPr>
                      </a:lvl1pPr>
                      <a:lvl2pPr marL="457200" algn="l" defTabSz="914400" rtl="0" eaLnBrk="1" latinLnBrk="0" hangingPunct="1">
                        <a:defRPr sz="1800" kern="1200">
                          <a:solidFill>
                            <a:schemeClr val="dk1"/>
                          </a:solidFill>
                          <a:latin typeface="Goudy Old Style"/>
                        </a:defRPr>
                      </a:lvl2pPr>
                      <a:lvl3pPr marL="914400" algn="l" defTabSz="914400" rtl="0" eaLnBrk="1" latinLnBrk="0" hangingPunct="1">
                        <a:defRPr sz="1800" kern="1200">
                          <a:solidFill>
                            <a:schemeClr val="dk1"/>
                          </a:solidFill>
                          <a:latin typeface="Goudy Old Style"/>
                        </a:defRPr>
                      </a:lvl3pPr>
                      <a:lvl4pPr marL="1371600" algn="l" defTabSz="914400" rtl="0" eaLnBrk="1" latinLnBrk="0" hangingPunct="1">
                        <a:defRPr sz="1800" kern="1200">
                          <a:solidFill>
                            <a:schemeClr val="dk1"/>
                          </a:solidFill>
                          <a:latin typeface="Goudy Old Style"/>
                        </a:defRPr>
                      </a:lvl4pPr>
                      <a:lvl5pPr marL="1828800" algn="l" defTabSz="914400" rtl="0" eaLnBrk="1" latinLnBrk="0" hangingPunct="1">
                        <a:defRPr sz="1800" kern="1200">
                          <a:solidFill>
                            <a:schemeClr val="dk1"/>
                          </a:solidFill>
                          <a:latin typeface="Goudy Old Style"/>
                        </a:defRPr>
                      </a:lvl5pPr>
                      <a:lvl6pPr marL="2286000" algn="l" defTabSz="914400" rtl="0" eaLnBrk="1" latinLnBrk="0" hangingPunct="1">
                        <a:defRPr sz="1800" kern="1200">
                          <a:solidFill>
                            <a:schemeClr val="dk1"/>
                          </a:solidFill>
                          <a:latin typeface="Goudy Old Style"/>
                        </a:defRPr>
                      </a:lvl6pPr>
                      <a:lvl7pPr marL="2743200" algn="l" defTabSz="914400" rtl="0" eaLnBrk="1" latinLnBrk="0" hangingPunct="1">
                        <a:defRPr sz="1800" kern="1200">
                          <a:solidFill>
                            <a:schemeClr val="dk1"/>
                          </a:solidFill>
                          <a:latin typeface="Goudy Old Style"/>
                        </a:defRPr>
                      </a:lvl7pPr>
                      <a:lvl8pPr marL="3200400" algn="l" defTabSz="914400" rtl="0" eaLnBrk="1" latinLnBrk="0" hangingPunct="1">
                        <a:defRPr sz="1800" kern="1200">
                          <a:solidFill>
                            <a:schemeClr val="dk1"/>
                          </a:solidFill>
                          <a:latin typeface="Goudy Old Style"/>
                        </a:defRPr>
                      </a:lvl8pPr>
                      <a:lvl9pPr marL="3657600" algn="l" defTabSz="914400" rtl="0" eaLnBrk="1" latinLnBrk="0" hangingPunct="1">
                        <a:defRPr sz="1800" kern="1200">
                          <a:solidFill>
                            <a:schemeClr val="dk1"/>
                          </a:solidFill>
                          <a:latin typeface="Goudy Old Style"/>
                        </a:defRPr>
                      </a:lvl9pPr>
                    </a:lstStyle>
                    <a:p>
                      <a:pPr marL="0" marR="0" lvl="0" indent="0" algn="ctr" defTabSz="825500" rtl="0" eaLnBrk="1" fontAlgn="auto" latinLnBrk="0" hangingPunct="0">
                        <a:lnSpc>
                          <a:spcPct val="90000"/>
                        </a:lnSpc>
                        <a:spcBef>
                          <a:spcPts val="0"/>
                        </a:spcBef>
                        <a:spcAft>
                          <a:spcPts val="0"/>
                        </a:spcAft>
                        <a:buClrTx/>
                        <a:buSzTx/>
                        <a:buFontTx/>
                        <a:buNone/>
                        <a:tabLst/>
                        <a:defRPr/>
                      </a:pPr>
                      <a:endPar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endParaRPr>
                    </a:p>
                  </a:txBody>
                  <a:tcPr marL="80189" marR="80189" marT="40949" marB="40949"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274E">
                        <a:alpha val="4000"/>
                      </a:srgbClr>
                    </a:solidFill>
                  </a:tcPr>
                </a:tc>
                <a:extLst>
                  <a:ext uri="{0D108BD9-81ED-4DB2-BD59-A6C34878D82A}">
                    <a16:rowId xmlns:a16="http://schemas.microsoft.com/office/drawing/2014/main" val="1461208443"/>
                  </a:ext>
                </a:extLst>
              </a:tr>
            </a:tbl>
          </a:graphicData>
        </a:graphic>
      </p:graphicFrame>
      <p:sp>
        <p:nvSpPr>
          <p:cNvPr id="12" name="Text Placeholder 11">
            <a:extLst>
              <a:ext uri="{FF2B5EF4-FFF2-40B4-BE49-F238E27FC236}">
                <a16:creationId xmlns:a16="http://schemas.microsoft.com/office/drawing/2014/main" id="{B4B1A1FE-5E66-41AA-8021-395907B796CE}"/>
              </a:ext>
            </a:extLst>
          </p:cNvPr>
          <p:cNvSpPr>
            <a:spLocks noGrp="1"/>
          </p:cNvSpPr>
          <p:nvPr>
            <p:ph type="body" sz="quarter" idx="11"/>
          </p:nvPr>
        </p:nvSpPr>
        <p:spPr>
          <a:xfrm>
            <a:off x="753191" y="2374650"/>
            <a:ext cx="4246423" cy="596724"/>
          </a:xfrm>
          <a:prstGeom prst="rect">
            <a:avLst/>
          </a:prstGeom>
        </p:spPr>
        <p:txBody>
          <a:bodyPr anchor="ctr"/>
          <a:lstStyle>
            <a:lvl1pPr marL="0" indent="0" algn="ctr">
              <a:buNone/>
              <a:defRPr lang="en-US" sz="1943" b="1" kern="0" dirty="0" smtClean="0">
                <a:solidFill>
                  <a:schemeClr val="bg1"/>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Click to edit Master text </a:t>
            </a:r>
          </a:p>
        </p:txBody>
      </p:sp>
      <p:sp>
        <p:nvSpPr>
          <p:cNvPr id="14" name="Text Placeholder 11">
            <a:extLst>
              <a:ext uri="{FF2B5EF4-FFF2-40B4-BE49-F238E27FC236}">
                <a16:creationId xmlns:a16="http://schemas.microsoft.com/office/drawing/2014/main" id="{ADA46CB8-D15B-4EE1-B5D1-C8E74F0D7941}"/>
              </a:ext>
            </a:extLst>
          </p:cNvPr>
          <p:cNvSpPr>
            <a:spLocks noGrp="1"/>
          </p:cNvSpPr>
          <p:nvPr>
            <p:ph type="body" sz="quarter" idx="12"/>
          </p:nvPr>
        </p:nvSpPr>
        <p:spPr>
          <a:xfrm>
            <a:off x="5285307" y="2383492"/>
            <a:ext cx="4189521" cy="596724"/>
          </a:xfrm>
          <a:prstGeom prst="rect">
            <a:avLst/>
          </a:prstGeom>
        </p:spPr>
        <p:txBody>
          <a:bodyPr anchor="ctr"/>
          <a:lstStyle>
            <a:lvl1pPr marL="0" indent="0" algn="ctr">
              <a:buNone/>
              <a:defRPr lang="en-US" sz="1943" b="1" kern="0" dirty="0" smtClean="0">
                <a:solidFill>
                  <a:schemeClr val="bg1"/>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Click to edit Master text </a:t>
            </a:r>
          </a:p>
        </p:txBody>
      </p:sp>
      <p:sp>
        <p:nvSpPr>
          <p:cNvPr id="15" name="Text Placeholder 11">
            <a:extLst>
              <a:ext uri="{FF2B5EF4-FFF2-40B4-BE49-F238E27FC236}">
                <a16:creationId xmlns:a16="http://schemas.microsoft.com/office/drawing/2014/main" id="{4AFED975-D625-4830-99B2-5A6B1FC5DC8A}"/>
              </a:ext>
            </a:extLst>
          </p:cNvPr>
          <p:cNvSpPr>
            <a:spLocks noGrp="1"/>
          </p:cNvSpPr>
          <p:nvPr>
            <p:ph type="body" sz="quarter" idx="13" hasCustomPrompt="1"/>
          </p:nvPr>
        </p:nvSpPr>
        <p:spPr>
          <a:xfrm>
            <a:off x="774833" y="3351660"/>
            <a:ext cx="4246423" cy="282290"/>
          </a:xfrm>
          <a:prstGeom prst="rect">
            <a:avLst/>
          </a:prstGeom>
        </p:spPr>
        <p:txBody>
          <a:bodyPr anchor="ctr"/>
          <a:lstStyle>
            <a:lvl1pPr marL="0" indent="0" algn="ctr">
              <a:buNone/>
              <a:defRPr lang="en-US" sz="1403" b="1" kern="0" dirty="0" smtClean="0">
                <a:solidFill>
                  <a:srgbClr val="15274E"/>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Project name</a:t>
            </a:r>
          </a:p>
        </p:txBody>
      </p:sp>
      <p:sp>
        <p:nvSpPr>
          <p:cNvPr id="16" name="Text Placeholder 11">
            <a:extLst>
              <a:ext uri="{FF2B5EF4-FFF2-40B4-BE49-F238E27FC236}">
                <a16:creationId xmlns:a16="http://schemas.microsoft.com/office/drawing/2014/main" id="{2F323214-61C5-455D-808A-F2B48D79518F}"/>
              </a:ext>
            </a:extLst>
          </p:cNvPr>
          <p:cNvSpPr>
            <a:spLocks noGrp="1"/>
          </p:cNvSpPr>
          <p:nvPr>
            <p:ph type="body" sz="quarter" idx="14" hasCustomPrompt="1"/>
          </p:nvPr>
        </p:nvSpPr>
        <p:spPr>
          <a:xfrm>
            <a:off x="772668" y="3633948"/>
            <a:ext cx="4259411" cy="755968"/>
          </a:xfrm>
          <a:prstGeom prst="rect">
            <a:avLst/>
          </a:prstGeom>
        </p:spPr>
        <p:txBody>
          <a:bodyPr anchor="ctr"/>
          <a:lstStyle>
            <a:lvl1pPr marL="0" indent="0" algn="ctr">
              <a:lnSpc>
                <a:spcPct val="100000"/>
              </a:lnSpc>
              <a:spcBef>
                <a:spcPts val="0"/>
              </a:spcBef>
              <a:buNone/>
              <a:defRPr lang="en-US" sz="1187" kern="1200" dirty="0" smtClean="0">
                <a:solidFill>
                  <a:prstClr val="black"/>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Lorem ipsum dolor sit </a:t>
            </a:r>
            <a:r>
              <a:rPr lang="en-US" dirty="0" err="1"/>
              <a:t>amet</a:t>
            </a:r>
            <a:r>
              <a:rPr lang="en-US" dirty="0"/>
              <a:t>, </a:t>
            </a:r>
            <a:r>
              <a:rPr lang="en-US" dirty="0" err="1"/>
              <a:t>nec</a:t>
            </a:r>
            <a:r>
              <a:rPr lang="en-US" dirty="0"/>
              <a:t> an </a:t>
            </a:r>
            <a:r>
              <a:rPr lang="en-US" dirty="0" err="1"/>
              <a:t>dictas</a:t>
            </a:r>
            <a:r>
              <a:rPr lang="en-US" dirty="0"/>
              <a:t> </a:t>
            </a:r>
            <a:r>
              <a:rPr lang="en-US" dirty="0" err="1"/>
              <a:t>equidem</a:t>
            </a:r>
            <a:r>
              <a:rPr lang="en-US" dirty="0"/>
              <a:t> </a:t>
            </a:r>
            <a:r>
              <a:rPr lang="en-US" dirty="0" err="1"/>
              <a:t>appellantur</a:t>
            </a:r>
            <a:r>
              <a:rPr lang="en-US" dirty="0"/>
              <a:t>, </a:t>
            </a:r>
            <a:r>
              <a:rPr lang="en-US" dirty="0" err="1"/>
              <a:t>ut</a:t>
            </a:r>
            <a:r>
              <a:rPr lang="en-US" dirty="0"/>
              <a:t> has commune </a:t>
            </a:r>
            <a:r>
              <a:rPr lang="en-US" dirty="0" err="1"/>
              <a:t>accommodare</a:t>
            </a:r>
            <a:r>
              <a:rPr lang="en-US" dirty="0"/>
              <a:t>. </a:t>
            </a:r>
          </a:p>
        </p:txBody>
      </p:sp>
      <p:sp>
        <p:nvSpPr>
          <p:cNvPr id="17" name="Text Placeholder 11">
            <a:extLst>
              <a:ext uri="{FF2B5EF4-FFF2-40B4-BE49-F238E27FC236}">
                <a16:creationId xmlns:a16="http://schemas.microsoft.com/office/drawing/2014/main" id="{0B6F1CF8-96FD-4688-9AC8-99B600EEB4E5}"/>
              </a:ext>
            </a:extLst>
          </p:cNvPr>
          <p:cNvSpPr>
            <a:spLocks noGrp="1"/>
          </p:cNvSpPr>
          <p:nvPr>
            <p:ph type="body" sz="quarter" idx="15" hasCustomPrompt="1"/>
          </p:nvPr>
        </p:nvSpPr>
        <p:spPr>
          <a:xfrm>
            <a:off x="770504" y="4905593"/>
            <a:ext cx="4246423" cy="282290"/>
          </a:xfrm>
          <a:prstGeom prst="rect">
            <a:avLst/>
          </a:prstGeom>
        </p:spPr>
        <p:txBody>
          <a:bodyPr anchor="ctr"/>
          <a:lstStyle>
            <a:lvl1pPr marL="0" indent="0" algn="ctr">
              <a:buNone/>
              <a:defRPr lang="en-US" sz="1403" b="1" kern="0" dirty="0" smtClean="0">
                <a:solidFill>
                  <a:srgbClr val="15274E"/>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Project name</a:t>
            </a:r>
          </a:p>
        </p:txBody>
      </p:sp>
      <p:sp>
        <p:nvSpPr>
          <p:cNvPr id="18" name="Text Placeholder 11">
            <a:extLst>
              <a:ext uri="{FF2B5EF4-FFF2-40B4-BE49-F238E27FC236}">
                <a16:creationId xmlns:a16="http://schemas.microsoft.com/office/drawing/2014/main" id="{61323223-4DBF-42E0-B0E3-F39BC4F659E6}"/>
              </a:ext>
            </a:extLst>
          </p:cNvPr>
          <p:cNvSpPr>
            <a:spLocks noGrp="1"/>
          </p:cNvSpPr>
          <p:nvPr>
            <p:ph type="body" sz="quarter" idx="16" hasCustomPrompt="1"/>
          </p:nvPr>
        </p:nvSpPr>
        <p:spPr>
          <a:xfrm>
            <a:off x="768339" y="5187881"/>
            <a:ext cx="4259411" cy="755968"/>
          </a:xfrm>
          <a:prstGeom prst="rect">
            <a:avLst/>
          </a:prstGeom>
        </p:spPr>
        <p:txBody>
          <a:bodyPr anchor="ctr"/>
          <a:lstStyle>
            <a:lvl1pPr marL="0" indent="0" algn="ctr">
              <a:lnSpc>
                <a:spcPct val="100000"/>
              </a:lnSpc>
              <a:spcBef>
                <a:spcPts val="0"/>
              </a:spcBef>
              <a:buNone/>
              <a:defRPr lang="en-US" sz="1187" kern="1200" dirty="0" smtClean="0">
                <a:solidFill>
                  <a:prstClr val="black"/>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Lorem ipsum dolor sit </a:t>
            </a:r>
            <a:r>
              <a:rPr lang="en-US" dirty="0" err="1"/>
              <a:t>amet</a:t>
            </a:r>
            <a:r>
              <a:rPr lang="en-US" dirty="0"/>
              <a:t>, </a:t>
            </a:r>
            <a:r>
              <a:rPr lang="en-US" dirty="0" err="1"/>
              <a:t>nec</a:t>
            </a:r>
            <a:r>
              <a:rPr lang="en-US" dirty="0"/>
              <a:t> an </a:t>
            </a:r>
            <a:r>
              <a:rPr lang="en-US" dirty="0" err="1"/>
              <a:t>dictas</a:t>
            </a:r>
            <a:r>
              <a:rPr lang="en-US" dirty="0"/>
              <a:t> </a:t>
            </a:r>
            <a:r>
              <a:rPr lang="en-US" dirty="0" err="1"/>
              <a:t>equidem</a:t>
            </a:r>
            <a:r>
              <a:rPr lang="en-US" dirty="0"/>
              <a:t> </a:t>
            </a:r>
            <a:r>
              <a:rPr lang="en-US" dirty="0" err="1"/>
              <a:t>appellantur</a:t>
            </a:r>
            <a:r>
              <a:rPr lang="en-US" dirty="0"/>
              <a:t>, </a:t>
            </a:r>
            <a:r>
              <a:rPr lang="en-US" dirty="0" err="1"/>
              <a:t>ut</a:t>
            </a:r>
            <a:r>
              <a:rPr lang="en-US" dirty="0"/>
              <a:t> has commune </a:t>
            </a:r>
            <a:r>
              <a:rPr lang="en-US" dirty="0" err="1"/>
              <a:t>accommodare</a:t>
            </a:r>
            <a:r>
              <a:rPr lang="en-US" dirty="0"/>
              <a:t>. </a:t>
            </a:r>
          </a:p>
        </p:txBody>
      </p:sp>
      <p:sp>
        <p:nvSpPr>
          <p:cNvPr id="19" name="Text Placeholder 11">
            <a:extLst>
              <a:ext uri="{FF2B5EF4-FFF2-40B4-BE49-F238E27FC236}">
                <a16:creationId xmlns:a16="http://schemas.microsoft.com/office/drawing/2014/main" id="{6DE19EE4-173C-4C32-92D9-AAA70C04B1FE}"/>
              </a:ext>
            </a:extLst>
          </p:cNvPr>
          <p:cNvSpPr>
            <a:spLocks noGrp="1"/>
          </p:cNvSpPr>
          <p:nvPr>
            <p:ph type="body" sz="quarter" idx="17" hasCustomPrompt="1"/>
          </p:nvPr>
        </p:nvSpPr>
        <p:spPr>
          <a:xfrm>
            <a:off x="5283142" y="3347239"/>
            <a:ext cx="4246423" cy="282290"/>
          </a:xfrm>
          <a:prstGeom prst="rect">
            <a:avLst/>
          </a:prstGeom>
        </p:spPr>
        <p:txBody>
          <a:bodyPr anchor="ctr"/>
          <a:lstStyle>
            <a:lvl1pPr marL="0" indent="0" algn="ctr">
              <a:buNone/>
              <a:defRPr lang="en-US" sz="1403" b="1" kern="0" dirty="0" smtClean="0">
                <a:solidFill>
                  <a:srgbClr val="15274E"/>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Project name</a:t>
            </a:r>
          </a:p>
        </p:txBody>
      </p:sp>
      <p:sp>
        <p:nvSpPr>
          <p:cNvPr id="20" name="Text Placeholder 11">
            <a:extLst>
              <a:ext uri="{FF2B5EF4-FFF2-40B4-BE49-F238E27FC236}">
                <a16:creationId xmlns:a16="http://schemas.microsoft.com/office/drawing/2014/main" id="{2A311EFB-5136-4F1B-A679-733B91B6CF0E}"/>
              </a:ext>
            </a:extLst>
          </p:cNvPr>
          <p:cNvSpPr>
            <a:spLocks noGrp="1"/>
          </p:cNvSpPr>
          <p:nvPr>
            <p:ph type="body" sz="quarter" idx="18" hasCustomPrompt="1"/>
          </p:nvPr>
        </p:nvSpPr>
        <p:spPr>
          <a:xfrm>
            <a:off x="5280977" y="3629528"/>
            <a:ext cx="4259411" cy="755968"/>
          </a:xfrm>
          <a:prstGeom prst="rect">
            <a:avLst/>
          </a:prstGeom>
        </p:spPr>
        <p:txBody>
          <a:bodyPr anchor="ctr"/>
          <a:lstStyle>
            <a:lvl1pPr marL="0" indent="0" algn="ctr">
              <a:lnSpc>
                <a:spcPct val="100000"/>
              </a:lnSpc>
              <a:spcBef>
                <a:spcPts val="0"/>
              </a:spcBef>
              <a:buNone/>
              <a:defRPr lang="en-US" sz="1187" kern="1200" dirty="0" smtClean="0">
                <a:solidFill>
                  <a:prstClr val="black"/>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Lorem ipsum dolor sit </a:t>
            </a:r>
            <a:r>
              <a:rPr lang="en-US" dirty="0" err="1"/>
              <a:t>amet</a:t>
            </a:r>
            <a:r>
              <a:rPr lang="en-US" dirty="0"/>
              <a:t>, </a:t>
            </a:r>
            <a:r>
              <a:rPr lang="en-US" dirty="0" err="1"/>
              <a:t>nec</a:t>
            </a:r>
            <a:r>
              <a:rPr lang="en-US" dirty="0"/>
              <a:t> an </a:t>
            </a:r>
            <a:r>
              <a:rPr lang="en-US" dirty="0" err="1"/>
              <a:t>dictas</a:t>
            </a:r>
            <a:r>
              <a:rPr lang="en-US" dirty="0"/>
              <a:t> </a:t>
            </a:r>
            <a:r>
              <a:rPr lang="en-US" dirty="0" err="1"/>
              <a:t>equidem</a:t>
            </a:r>
            <a:r>
              <a:rPr lang="en-US" dirty="0"/>
              <a:t> </a:t>
            </a:r>
            <a:r>
              <a:rPr lang="en-US" dirty="0" err="1"/>
              <a:t>appellantur</a:t>
            </a:r>
            <a:r>
              <a:rPr lang="en-US" dirty="0"/>
              <a:t>, </a:t>
            </a:r>
            <a:r>
              <a:rPr lang="en-US" dirty="0" err="1"/>
              <a:t>ut</a:t>
            </a:r>
            <a:r>
              <a:rPr lang="en-US" dirty="0"/>
              <a:t> has commune </a:t>
            </a:r>
            <a:r>
              <a:rPr lang="en-US" dirty="0" err="1"/>
              <a:t>accommodare</a:t>
            </a:r>
            <a:r>
              <a:rPr lang="en-US" dirty="0"/>
              <a:t>. </a:t>
            </a:r>
          </a:p>
        </p:txBody>
      </p:sp>
      <p:sp>
        <p:nvSpPr>
          <p:cNvPr id="21" name="Text Placeholder 11">
            <a:extLst>
              <a:ext uri="{FF2B5EF4-FFF2-40B4-BE49-F238E27FC236}">
                <a16:creationId xmlns:a16="http://schemas.microsoft.com/office/drawing/2014/main" id="{24153952-C695-4AFE-BFAE-5DC626053271}"/>
              </a:ext>
            </a:extLst>
          </p:cNvPr>
          <p:cNvSpPr>
            <a:spLocks noGrp="1"/>
          </p:cNvSpPr>
          <p:nvPr>
            <p:ph type="body" sz="quarter" idx="19" hasCustomPrompt="1"/>
          </p:nvPr>
        </p:nvSpPr>
        <p:spPr>
          <a:xfrm>
            <a:off x="5278813" y="4901173"/>
            <a:ext cx="4246423" cy="282290"/>
          </a:xfrm>
          <a:prstGeom prst="rect">
            <a:avLst/>
          </a:prstGeom>
        </p:spPr>
        <p:txBody>
          <a:bodyPr anchor="ctr"/>
          <a:lstStyle>
            <a:lvl1pPr marL="0" indent="0" algn="ctr">
              <a:buNone/>
              <a:defRPr lang="en-US" sz="1403" b="1" kern="0" dirty="0" smtClean="0">
                <a:solidFill>
                  <a:srgbClr val="15274E"/>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Project name</a:t>
            </a:r>
          </a:p>
        </p:txBody>
      </p:sp>
      <p:sp>
        <p:nvSpPr>
          <p:cNvPr id="22" name="Text Placeholder 11">
            <a:extLst>
              <a:ext uri="{FF2B5EF4-FFF2-40B4-BE49-F238E27FC236}">
                <a16:creationId xmlns:a16="http://schemas.microsoft.com/office/drawing/2014/main" id="{C40D527B-568F-47B5-9492-A9BFB7AF9DA6}"/>
              </a:ext>
            </a:extLst>
          </p:cNvPr>
          <p:cNvSpPr>
            <a:spLocks noGrp="1"/>
          </p:cNvSpPr>
          <p:nvPr>
            <p:ph type="body" sz="quarter" idx="20" hasCustomPrompt="1"/>
          </p:nvPr>
        </p:nvSpPr>
        <p:spPr>
          <a:xfrm>
            <a:off x="5276648" y="5183461"/>
            <a:ext cx="4259411" cy="755968"/>
          </a:xfrm>
          <a:prstGeom prst="rect">
            <a:avLst/>
          </a:prstGeom>
        </p:spPr>
        <p:txBody>
          <a:bodyPr anchor="ctr"/>
          <a:lstStyle>
            <a:lvl1pPr marL="0" indent="0" algn="ctr">
              <a:lnSpc>
                <a:spcPct val="100000"/>
              </a:lnSpc>
              <a:spcBef>
                <a:spcPts val="0"/>
              </a:spcBef>
              <a:buNone/>
              <a:defRPr lang="en-US" sz="1187" kern="1200" dirty="0" smtClean="0">
                <a:solidFill>
                  <a:prstClr val="black"/>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Lorem ipsum dolor sit </a:t>
            </a:r>
            <a:r>
              <a:rPr lang="en-US" dirty="0" err="1"/>
              <a:t>amet</a:t>
            </a:r>
            <a:r>
              <a:rPr lang="en-US" dirty="0"/>
              <a:t>, </a:t>
            </a:r>
            <a:r>
              <a:rPr lang="en-US" dirty="0" err="1"/>
              <a:t>nec</a:t>
            </a:r>
            <a:r>
              <a:rPr lang="en-US" dirty="0"/>
              <a:t> an </a:t>
            </a:r>
            <a:r>
              <a:rPr lang="en-US" dirty="0" err="1"/>
              <a:t>dictas</a:t>
            </a:r>
            <a:r>
              <a:rPr lang="en-US" dirty="0"/>
              <a:t> </a:t>
            </a:r>
            <a:r>
              <a:rPr lang="en-US" dirty="0" err="1"/>
              <a:t>equidem</a:t>
            </a:r>
            <a:r>
              <a:rPr lang="en-US" dirty="0"/>
              <a:t> </a:t>
            </a:r>
            <a:r>
              <a:rPr lang="en-US" dirty="0" err="1"/>
              <a:t>appellantur</a:t>
            </a:r>
            <a:r>
              <a:rPr lang="en-US" dirty="0"/>
              <a:t>, </a:t>
            </a:r>
            <a:r>
              <a:rPr lang="en-US" dirty="0" err="1"/>
              <a:t>ut</a:t>
            </a:r>
            <a:r>
              <a:rPr lang="en-US" dirty="0"/>
              <a:t> has commune </a:t>
            </a:r>
            <a:r>
              <a:rPr lang="en-US" dirty="0" err="1"/>
              <a:t>accommodare</a:t>
            </a:r>
            <a:r>
              <a:rPr lang="en-US" dirty="0"/>
              <a:t>. </a:t>
            </a:r>
          </a:p>
        </p:txBody>
      </p:sp>
      <p:sp>
        <p:nvSpPr>
          <p:cNvPr id="23" name="Picture Placeholder 2">
            <a:extLst>
              <a:ext uri="{FF2B5EF4-FFF2-40B4-BE49-F238E27FC236}">
                <a16:creationId xmlns:a16="http://schemas.microsoft.com/office/drawing/2014/main" id="{8AFB1521-7EFE-4C62-828A-CA2EADB8BEFE}"/>
              </a:ext>
            </a:extLst>
          </p:cNvPr>
          <p:cNvSpPr>
            <a:spLocks noGrp="1"/>
          </p:cNvSpPr>
          <p:nvPr>
            <p:ph type="pic" sz="quarter" idx="21"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24" name="Text Placeholder 2">
            <a:extLst>
              <a:ext uri="{FF2B5EF4-FFF2-40B4-BE49-F238E27FC236}">
                <a16:creationId xmlns:a16="http://schemas.microsoft.com/office/drawing/2014/main" id="{F808E04C-9FF7-4D34-B430-3C2DA01F4E75}"/>
              </a:ext>
            </a:extLst>
          </p:cNvPr>
          <p:cNvSpPr>
            <a:spLocks noGrp="1"/>
          </p:cNvSpPr>
          <p:nvPr>
            <p:ph type="body" sz="quarter" idx="10" hasCustomPrompt="1"/>
          </p:nvPr>
        </p:nvSpPr>
        <p:spPr>
          <a:xfrm>
            <a:off x="1001785" y="859392"/>
            <a:ext cx="5813198" cy="581615"/>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25" name="Rounded Rectangle 8">
            <a:extLst>
              <a:ext uri="{FF2B5EF4-FFF2-40B4-BE49-F238E27FC236}">
                <a16:creationId xmlns:a16="http://schemas.microsoft.com/office/drawing/2014/main" id="{C3C8782D-51E3-4814-BE52-12F41D8E9C91}"/>
              </a:ext>
            </a:extLst>
          </p:cNvPr>
          <p:cNvSpPr/>
          <p:nvPr userDrawn="1"/>
        </p:nvSpPr>
        <p:spPr>
          <a:xfrm>
            <a:off x="593725" y="1134047"/>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26" name="Slide Number Placeholder 5">
            <a:extLst>
              <a:ext uri="{FF2B5EF4-FFF2-40B4-BE49-F238E27FC236}">
                <a16:creationId xmlns:a16="http://schemas.microsoft.com/office/drawing/2014/main" id="{765E6759-A32B-428B-B2A8-F6833826D5A1}"/>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23969726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2_Blank">
    <p:spTree>
      <p:nvGrpSpPr>
        <p:cNvPr id="1" name=""/>
        <p:cNvGrpSpPr/>
        <p:nvPr/>
      </p:nvGrpSpPr>
      <p:grpSpPr>
        <a:xfrm>
          <a:off x="0" y="0"/>
          <a:ext cx="0" cy="0"/>
          <a:chOff x="0" y="0"/>
          <a:chExt cx="0" cy="0"/>
        </a:xfrm>
      </p:grpSpPr>
      <p:graphicFrame>
        <p:nvGraphicFramePr>
          <p:cNvPr id="23" name="Table 22">
            <a:extLst>
              <a:ext uri="{FF2B5EF4-FFF2-40B4-BE49-F238E27FC236}">
                <a16:creationId xmlns:a16="http://schemas.microsoft.com/office/drawing/2014/main" id="{F27C475D-D5A6-46F6-8A0A-CDC40AF5BFFE}"/>
              </a:ext>
            </a:extLst>
          </p:cNvPr>
          <p:cNvGraphicFramePr>
            <a:graphicFrameLocks noGrp="1"/>
          </p:cNvGraphicFramePr>
          <p:nvPr userDrawn="1">
            <p:extLst>
              <p:ext uri="{D42A27DB-BD31-4B8C-83A1-F6EECF244321}">
                <p14:modId xmlns:p14="http://schemas.microsoft.com/office/powerpoint/2010/main" val="3532932530"/>
              </p:ext>
            </p:extLst>
          </p:nvPr>
        </p:nvGraphicFramePr>
        <p:xfrm>
          <a:off x="621231" y="1973915"/>
          <a:ext cx="9132248" cy="4316844"/>
        </p:xfrm>
        <a:graphic>
          <a:graphicData uri="http://schemas.openxmlformats.org/drawingml/2006/table">
            <a:tbl>
              <a:tblPr firstRow="1" bandRow="1"/>
              <a:tblGrid>
                <a:gridCol w="2641952">
                  <a:extLst>
                    <a:ext uri="{9D8B030D-6E8A-4147-A177-3AD203B41FA5}">
                      <a16:colId xmlns:a16="http://schemas.microsoft.com/office/drawing/2014/main" val="20000"/>
                    </a:ext>
                  </a:extLst>
                </a:gridCol>
                <a:gridCol w="1622574">
                  <a:extLst>
                    <a:ext uri="{9D8B030D-6E8A-4147-A177-3AD203B41FA5}">
                      <a16:colId xmlns:a16="http://schemas.microsoft.com/office/drawing/2014/main" val="20001"/>
                    </a:ext>
                  </a:extLst>
                </a:gridCol>
                <a:gridCol w="1622574">
                  <a:extLst>
                    <a:ext uri="{9D8B030D-6E8A-4147-A177-3AD203B41FA5}">
                      <a16:colId xmlns:a16="http://schemas.microsoft.com/office/drawing/2014/main" val="20002"/>
                    </a:ext>
                  </a:extLst>
                </a:gridCol>
                <a:gridCol w="1622574">
                  <a:extLst>
                    <a:ext uri="{9D8B030D-6E8A-4147-A177-3AD203B41FA5}">
                      <a16:colId xmlns:a16="http://schemas.microsoft.com/office/drawing/2014/main" val="20003"/>
                    </a:ext>
                  </a:extLst>
                </a:gridCol>
                <a:gridCol w="1622574">
                  <a:extLst>
                    <a:ext uri="{9D8B030D-6E8A-4147-A177-3AD203B41FA5}">
                      <a16:colId xmlns:a16="http://schemas.microsoft.com/office/drawing/2014/main" val="20004"/>
                    </a:ext>
                  </a:extLst>
                </a:gridCol>
              </a:tblGrid>
              <a:tr h="616692">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100" b="1" dirty="0">
                        <a:solidFill>
                          <a:schemeClr val="bg1"/>
                        </a:solidFill>
                        <a:latin typeface="Century Gothic" panose="020B0502020202020204" pitchFamily="34" charset="0"/>
                        <a:ea typeface="Open Sans" pitchFamily="34" charset="0"/>
                        <a:cs typeface="Open Sans" pitchFamily="34" charset="0"/>
                      </a:endParaRPr>
                    </a:p>
                  </a:txBody>
                  <a:tcPr marL="80189" marR="80189" marT="74158" marB="74158" anchor="ctr">
                    <a:lnL w="12700" cmpd="sng">
                      <a:solidFill>
                        <a:sysClr val="window" lastClr="FFFFFF"/>
                      </a:solidFill>
                    </a:lnL>
                    <a:lnR w="3175" cap="flat" cmpd="sng" algn="ctr">
                      <a:solidFill>
                        <a:sysClr val="window" lastClr="FFFFFF"/>
                      </a:solidFill>
                      <a:prstDash val="solid"/>
                      <a:round/>
                      <a:headEnd type="none" w="med" len="med"/>
                      <a:tailEnd type="none" w="med" len="med"/>
                    </a:lnR>
                    <a:lnT w="12700" cmpd="sng">
                      <a:solidFill>
                        <a:sysClr val="window" lastClr="FFFFFF"/>
                      </a:solidFill>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274E"/>
                    </a:solidFill>
                  </a:tcPr>
                </a:tc>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chemeClr val="bg1"/>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12700" cmpd="sng">
                      <a:solidFill>
                        <a:sysClr val="window" lastClr="FFFFFF"/>
                      </a:solidFill>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274E"/>
                    </a:solidFill>
                  </a:tcPr>
                </a:tc>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chemeClr val="bg1"/>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12700" cmpd="sng">
                      <a:solidFill>
                        <a:sysClr val="window" lastClr="FFFFFF"/>
                      </a:solidFill>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274E"/>
                    </a:solidFill>
                  </a:tcPr>
                </a:tc>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chemeClr val="bg1"/>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12700" cmpd="sng">
                      <a:solidFill>
                        <a:sysClr val="window" lastClr="FFFFFF"/>
                      </a:solidFill>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274E"/>
                    </a:solidFill>
                  </a:tcPr>
                </a:tc>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chemeClr val="bg1"/>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274E"/>
                    </a:solidFill>
                  </a:tcPr>
                </a:tc>
                <a:extLst>
                  <a:ext uri="{0D108BD9-81ED-4DB2-BD59-A6C34878D82A}">
                    <a16:rowId xmlns:a16="http://schemas.microsoft.com/office/drawing/2014/main" val="321907711"/>
                  </a:ext>
                </a:extLst>
              </a:tr>
              <a:tr h="616692">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dirty="0">
                        <a:solidFill>
                          <a:schemeClr val="bg1"/>
                        </a:solidFill>
                        <a:latin typeface="Century Gothic" panose="020B0502020202020204" pitchFamily="34" charset="0"/>
                        <a:ea typeface="Open Sans" pitchFamily="34" charset="0"/>
                        <a:cs typeface="Open Sans" pitchFamily="34" charset="0"/>
                      </a:endParaRPr>
                    </a:p>
                  </a:txBody>
                  <a:tcPr marL="80189" marR="80189" marT="74158" marB="74158" anchor="ctr">
                    <a:lnL w="12700" cmpd="sng">
                      <a:solidFill>
                        <a:sysClr val="window" lastClr="FFFFFF"/>
                      </a:solidFill>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67B4"/>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12700" cmpd="sng">
                      <a:solidFill>
                        <a:sysClr val="window" lastClr="FFFFFF"/>
                      </a:solidFill>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extLst>
                  <a:ext uri="{0D108BD9-81ED-4DB2-BD59-A6C34878D82A}">
                    <a16:rowId xmlns:a16="http://schemas.microsoft.com/office/drawing/2014/main" val="10000"/>
                  </a:ext>
                </a:extLst>
              </a:tr>
              <a:tr h="61669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IN" sz="1200" b="1" dirty="0">
                        <a:solidFill>
                          <a:schemeClr val="bg1"/>
                        </a:solidFill>
                        <a:latin typeface="Century Gothic" panose="020B0502020202020204" pitchFamily="34" charset="0"/>
                        <a:ea typeface="Open Sans" pitchFamily="34" charset="0"/>
                        <a:cs typeface="Open Sans" pitchFamily="34" charset="0"/>
                      </a:endParaRPr>
                    </a:p>
                  </a:txBody>
                  <a:tcPr marL="80189" marR="80189" marT="74158" marB="74158" anchor="ctr">
                    <a:lnL w="12700" cmpd="sng">
                      <a:solidFill>
                        <a:sysClr val="window" lastClr="FFFFFF"/>
                      </a:solidFill>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67B4"/>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12700" cmpd="sng">
                      <a:solidFill>
                        <a:sysClr val="window" lastClr="FFFFFF"/>
                      </a:solidFill>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extLst>
                  <a:ext uri="{0D108BD9-81ED-4DB2-BD59-A6C34878D82A}">
                    <a16:rowId xmlns:a16="http://schemas.microsoft.com/office/drawing/2014/main" val="10001"/>
                  </a:ext>
                </a:extLst>
              </a:tr>
              <a:tr h="61669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IN" sz="1200" b="1" dirty="0">
                        <a:solidFill>
                          <a:schemeClr val="bg1"/>
                        </a:solidFill>
                        <a:latin typeface="Century Gothic" panose="020B0502020202020204" pitchFamily="34" charset="0"/>
                        <a:ea typeface="Open Sans" pitchFamily="34" charset="0"/>
                        <a:cs typeface="Open Sans" pitchFamily="34" charset="0"/>
                      </a:endParaRPr>
                    </a:p>
                  </a:txBody>
                  <a:tcPr marL="80189" marR="80189" marT="74158" marB="74158" anchor="ctr">
                    <a:lnL w="12700" cmpd="sng">
                      <a:solidFill>
                        <a:sysClr val="window" lastClr="FFFFFF"/>
                      </a:solidFill>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67B4"/>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12700" cmpd="sng">
                      <a:solidFill>
                        <a:sysClr val="window" lastClr="FFFFFF"/>
                      </a:solidFill>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extLst>
                  <a:ext uri="{0D108BD9-81ED-4DB2-BD59-A6C34878D82A}">
                    <a16:rowId xmlns:a16="http://schemas.microsoft.com/office/drawing/2014/main" val="10002"/>
                  </a:ext>
                </a:extLst>
              </a:tr>
              <a:tr h="61669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IN" sz="1200" b="1" dirty="0">
                        <a:solidFill>
                          <a:schemeClr val="bg1"/>
                        </a:solidFill>
                        <a:latin typeface="Century Gothic" panose="020B0502020202020204" pitchFamily="34" charset="0"/>
                        <a:ea typeface="Open Sans" pitchFamily="34" charset="0"/>
                        <a:cs typeface="Open Sans" pitchFamily="34" charset="0"/>
                      </a:endParaRPr>
                    </a:p>
                  </a:txBody>
                  <a:tcPr marL="80189" marR="80189" marT="74158" marB="74158" anchor="ctr">
                    <a:lnL w="12700" cmpd="sng">
                      <a:solidFill>
                        <a:sysClr val="window" lastClr="FFFFFF"/>
                      </a:solidFill>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67B4"/>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12700" cmpd="sng">
                      <a:solidFill>
                        <a:sysClr val="window" lastClr="FFFFFF"/>
                      </a:solidFill>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extLst>
                  <a:ext uri="{0D108BD9-81ED-4DB2-BD59-A6C34878D82A}">
                    <a16:rowId xmlns:a16="http://schemas.microsoft.com/office/drawing/2014/main" val="10003"/>
                  </a:ext>
                </a:extLst>
              </a:tr>
              <a:tr h="61669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IN" sz="1200" b="1" dirty="0">
                        <a:solidFill>
                          <a:schemeClr val="bg1"/>
                        </a:solidFill>
                        <a:latin typeface="Century Gothic" panose="020B0502020202020204" pitchFamily="34" charset="0"/>
                        <a:ea typeface="Open Sans" pitchFamily="34" charset="0"/>
                        <a:cs typeface="Open Sans" pitchFamily="34" charset="0"/>
                      </a:endParaRPr>
                    </a:p>
                  </a:txBody>
                  <a:tcPr marL="80189" marR="80189" marT="74158" marB="74158" anchor="ctr">
                    <a:lnL w="12700" cmpd="sng">
                      <a:solidFill>
                        <a:sysClr val="window" lastClr="FFFFFF"/>
                      </a:solidFill>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67B4"/>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12700" cmpd="sng">
                      <a:solidFill>
                        <a:sysClr val="window" lastClr="FFFFFF"/>
                      </a:solidFill>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extLst>
                  <a:ext uri="{0D108BD9-81ED-4DB2-BD59-A6C34878D82A}">
                    <a16:rowId xmlns:a16="http://schemas.microsoft.com/office/drawing/2014/main" val="10004"/>
                  </a:ext>
                </a:extLst>
              </a:tr>
              <a:tr h="61669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endParaRPr lang="en-IN" sz="1200" b="1" dirty="0">
                        <a:solidFill>
                          <a:schemeClr val="bg1"/>
                        </a:solidFill>
                        <a:latin typeface="Century Gothic" panose="020B0502020202020204" pitchFamily="34" charset="0"/>
                        <a:ea typeface="Open Sans" pitchFamily="34" charset="0"/>
                        <a:cs typeface="Open Sans" pitchFamily="34" charset="0"/>
                      </a:endParaRPr>
                    </a:p>
                  </a:txBody>
                  <a:tcPr marL="80189" marR="80189" marT="74158" marB="74158" anchor="ctr">
                    <a:lnL w="12700" cmpd="sng">
                      <a:solidFill>
                        <a:sysClr val="window" lastClr="FFFFFF"/>
                      </a:solidFill>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67B4"/>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2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4158" marB="74158" anchor="ctr">
                    <a:lnL w="3175" cap="flat" cmpd="sng" algn="ctr">
                      <a:solidFill>
                        <a:sysClr val="window" lastClr="FFFFFF"/>
                      </a:solidFill>
                      <a:prstDash val="solid"/>
                      <a:round/>
                      <a:headEnd type="none" w="med" len="med"/>
                      <a:tailEnd type="none" w="med" len="med"/>
                    </a:lnL>
                    <a:lnR w="12700" cmpd="sng">
                      <a:solidFill>
                        <a:sysClr val="window" lastClr="FFFFFF"/>
                      </a:solidFill>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extLst>
                  <a:ext uri="{0D108BD9-81ED-4DB2-BD59-A6C34878D82A}">
                    <a16:rowId xmlns:a16="http://schemas.microsoft.com/office/drawing/2014/main" val="10005"/>
                  </a:ext>
                </a:extLst>
              </a:tr>
            </a:tbl>
          </a:graphicData>
        </a:graphic>
      </p:graphicFrame>
      <p:sp>
        <p:nvSpPr>
          <p:cNvPr id="24" name="Text Placeholder 11">
            <a:extLst>
              <a:ext uri="{FF2B5EF4-FFF2-40B4-BE49-F238E27FC236}">
                <a16:creationId xmlns:a16="http://schemas.microsoft.com/office/drawing/2014/main" id="{A90DD0AE-2A2A-4AF1-897E-B9E3E493F5FF}"/>
              </a:ext>
            </a:extLst>
          </p:cNvPr>
          <p:cNvSpPr>
            <a:spLocks noGrp="1"/>
          </p:cNvSpPr>
          <p:nvPr>
            <p:ph type="body" sz="quarter" idx="11" hasCustomPrompt="1"/>
          </p:nvPr>
        </p:nvSpPr>
        <p:spPr>
          <a:xfrm>
            <a:off x="3363377" y="2160239"/>
            <a:ext cx="1428459" cy="251344"/>
          </a:xfrm>
          <a:prstGeom prst="rect">
            <a:avLst/>
          </a:prstGeom>
        </p:spPr>
        <p:txBody>
          <a:bodyPr anchor="ctr"/>
          <a:lstStyle>
            <a:lvl1pPr marL="0" indent="0" algn="ctr">
              <a:buNone/>
              <a:defRPr lang="en-US" sz="1133" b="1" kern="1200" dirty="0" smtClean="0">
                <a:solidFill>
                  <a:schemeClr val="bg1"/>
                </a:solidFill>
                <a:latin typeface="Century Gothic" panose="020B0502020202020204" pitchFamily="34" charset="0"/>
                <a:ea typeface="Open Sans" pitchFamily="34" charset="0"/>
                <a:cs typeface="Open Sans" pitchFamily="34" charset="0"/>
              </a:defRPr>
            </a:lvl1pPr>
          </a:lstStyle>
          <a:p>
            <a:pPr lvl="0"/>
            <a:r>
              <a:rPr lang="en-US" dirty="0"/>
              <a:t>Your Text Here</a:t>
            </a:r>
          </a:p>
        </p:txBody>
      </p:sp>
      <p:sp>
        <p:nvSpPr>
          <p:cNvPr id="25" name="Text Placeholder 11">
            <a:extLst>
              <a:ext uri="{FF2B5EF4-FFF2-40B4-BE49-F238E27FC236}">
                <a16:creationId xmlns:a16="http://schemas.microsoft.com/office/drawing/2014/main" id="{BDFF9F78-7DDE-4665-98F2-AAA485CEF361}"/>
              </a:ext>
            </a:extLst>
          </p:cNvPr>
          <p:cNvSpPr>
            <a:spLocks noGrp="1"/>
          </p:cNvSpPr>
          <p:nvPr>
            <p:ph type="body" sz="quarter" idx="12" hasCustomPrompt="1"/>
          </p:nvPr>
        </p:nvSpPr>
        <p:spPr>
          <a:xfrm>
            <a:off x="4975806" y="2160239"/>
            <a:ext cx="1428459" cy="251344"/>
          </a:xfrm>
          <a:prstGeom prst="rect">
            <a:avLst/>
          </a:prstGeom>
        </p:spPr>
        <p:txBody>
          <a:bodyPr anchor="ctr"/>
          <a:lstStyle>
            <a:lvl1pPr marL="0" indent="0" algn="ctr">
              <a:buNone/>
              <a:defRPr lang="en-US" sz="1133" b="1" kern="1200" dirty="0" smtClean="0">
                <a:solidFill>
                  <a:schemeClr val="bg1"/>
                </a:solidFill>
                <a:latin typeface="Century Gothic" panose="020B0502020202020204" pitchFamily="34" charset="0"/>
                <a:ea typeface="Open Sans" pitchFamily="34" charset="0"/>
                <a:cs typeface="Open Sans" pitchFamily="34" charset="0"/>
              </a:defRPr>
            </a:lvl1pPr>
          </a:lstStyle>
          <a:p>
            <a:pPr lvl="0"/>
            <a:r>
              <a:rPr lang="en-US" dirty="0"/>
              <a:t>Your Text Here</a:t>
            </a:r>
          </a:p>
        </p:txBody>
      </p:sp>
      <p:sp>
        <p:nvSpPr>
          <p:cNvPr id="26" name="Text Placeholder 11">
            <a:extLst>
              <a:ext uri="{FF2B5EF4-FFF2-40B4-BE49-F238E27FC236}">
                <a16:creationId xmlns:a16="http://schemas.microsoft.com/office/drawing/2014/main" id="{89CD472D-50E3-43CA-8BAD-2CC25CFAF3CB}"/>
              </a:ext>
            </a:extLst>
          </p:cNvPr>
          <p:cNvSpPr>
            <a:spLocks noGrp="1"/>
          </p:cNvSpPr>
          <p:nvPr>
            <p:ph type="body" sz="quarter" idx="13" hasCustomPrompt="1"/>
          </p:nvPr>
        </p:nvSpPr>
        <p:spPr>
          <a:xfrm>
            <a:off x="6599058" y="2160239"/>
            <a:ext cx="1428459" cy="251344"/>
          </a:xfrm>
          <a:prstGeom prst="rect">
            <a:avLst/>
          </a:prstGeom>
        </p:spPr>
        <p:txBody>
          <a:bodyPr anchor="ctr"/>
          <a:lstStyle>
            <a:lvl1pPr marL="0" indent="0" algn="ctr">
              <a:buNone/>
              <a:defRPr lang="en-US" sz="1133" b="1" kern="1200" dirty="0" smtClean="0">
                <a:solidFill>
                  <a:schemeClr val="bg1"/>
                </a:solidFill>
                <a:latin typeface="Century Gothic" panose="020B0502020202020204" pitchFamily="34" charset="0"/>
                <a:ea typeface="Open Sans" pitchFamily="34" charset="0"/>
                <a:cs typeface="Open Sans" pitchFamily="34" charset="0"/>
              </a:defRPr>
            </a:lvl1pPr>
          </a:lstStyle>
          <a:p>
            <a:pPr lvl="0"/>
            <a:r>
              <a:rPr lang="en-US" dirty="0"/>
              <a:t>Your Text Here</a:t>
            </a:r>
          </a:p>
        </p:txBody>
      </p:sp>
      <p:sp>
        <p:nvSpPr>
          <p:cNvPr id="27" name="Text Placeholder 11">
            <a:extLst>
              <a:ext uri="{FF2B5EF4-FFF2-40B4-BE49-F238E27FC236}">
                <a16:creationId xmlns:a16="http://schemas.microsoft.com/office/drawing/2014/main" id="{E07F813C-9858-420B-83DD-9E6E384496E2}"/>
              </a:ext>
            </a:extLst>
          </p:cNvPr>
          <p:cNvSpPr>
            <a:spLocks noGrp="1"/>
          </p:cNvSpPr>
          <p:nvPr>
            <p:ph type="body" sz="quarter" idx="14" hasCustomPrompt="1"/>
          </p:nvPr>
        </p:nvSpPr>
        <p:spPr>
          <a:xfrm>
            <a:off x="8211487" y="2160239"/>
            <a:ext cx="1428459" cy="251344"/>
          </a:xfrm>
          <a:prstGeom prst="rect">
            <a:avLst/>
          </a:prstGeom>
        </p:spPr>
        <p:txBody>
          <a:bodyPr anchor="ctr"/>
          <a:lstStyle>
            <a:lvl1pPr marL="0" indent="0" algn="ctr">
              <a:buNone/>
              <a:defRPr lang="en-US" sz="1133" b="1" kern="1200" dirty="0" smtClean="0">
                <a:solidFill>
                  <a:schemeClr val="bg1"/>
                </a:solidFill>
                <a:latin typeface="Century Gothic" panose="020B0502020202020204" pitchFamily="34" charset="0"/>
                <a:ea typeface="Open Sans" pitchFamily="34" charset="0"/>
                <a:cs typeface="Open Sans" pitchFamily="34" charset="0"/>
              </a:defRPr>
            </a:lvl1pPr>
          </a:lstStyle>
          <a:p>
            <a:pPr lvl="0"/>
            <a:r>
              <a:rPr lang="en-US" dirty="0"/>
              <a:t>Your Text Here</a:t>
            </a:r>
          </a:p>
        </p:txBody>
      </p:sp>
      <p:sp>
        <p:nvSpPr>
          <p:cNvPr id="28" name="Text Placeholder 11">
            <a:extLst>
              <a:ext uri="{FF2B5EF4-FFF2-40B4-BE49-F238E27FC236}">
                <a16:creationId xmlns:a16="http://schemas.microsoft.com/office/drawing/2014/main" id="{11071FF6-8552-4437-B857-21B25AAA99A3}"/>
              </a:ext>
            </a:extLst>
          </p:cNvPr>
          <p:cNvSpPr>
            <a:spLocks noGrp="1"/>
          </p:cNvSpPr>
          <p:nvPr>
            <p:ph type="body" sz="quarter" idx="15" hasCustomPrompt="1"/>
          </p:nvPr>
        </p:nvSpPr>
        <p:spPr>
          <a:xfrm>
            <a:off x="787820" y="2759264"/>
            <a:ext cx="2315837" cy="251344"/>
          </a:xfrm>
          <a:prstGeom prst="rect">
            <a:avLst/>
          </a:prstGeom>
        </p:spPr>
        <p:txBody>
          <a:bodyPr anchor="ctr"/>
          <a:lstStyle>
            <a:lvl1pPr marL="0" indent="0" algn="ctr">
              <a:buNone/>
              <a:defRPr lang="en-US" sz="1133" b="1" kern="1200" dirty="0" smtClean="0">
                <a:solidFill>
                  <a:schemeClr val="bg1"/>
                </a:solidFill>
                <a:latin typeface="Century Gothic" panose="020B0502020202020204" pitchFamily="34" charset="0"/>
                <a:ea typeface="Open Sans" pitchFamily="34" charset="0"/>
                <a:cs typeface="Open Sans" pitchFamily="34" charset="0"/>
              </a:defRPr>
            </a:lvl1pPr>
          </a:lstStyle>
          <a:p>
            <a:pPr lvl="0"/>
            <a:r>
              <a:rPr lang="en-GB" dirty="0"/>
              <a:t>You can replace this text</a:t>
            </a:r>
          </a:p>
        </p:txBody>
      </p:sp>
      <p:sp>
        <p:nvSpPr>
          <p:cNvPr id="29" name="Text Placeholder 11">
            <a:extLst>
              <a:ext uri="{FF2B5EF4-FFF2-40B4-BE49-F238E27FC236}">
                <a16:creationId xmlns:a16="http://schemas.microsoft.com/office/drawing/2014/main" id="{89AF5B2D-335B-4DED-AD99-FB4393F553FB}"/>
              </a:ext>
            </a:extLst>
          </p:cNvPr>
          <p:cNvSpPr>
            <a:spLocks noGrp="1"/>
          </p:cNvSpPr>
          <p:nvPr>
            <p:ph type="body" sz="quarter" idx="16" hasCustomPrompt="1"/>
          </p:nvPr>
        </p:nvSpPr>
        <p:spPr>
          <a:xfrm>
            <a:off x="796477" y="3378187"/>
            <a:ext cx="2315837" cy="251344"/>
          </a:xfrm>
          <a:prstGeom prst="rect">
            <a:avLst/>
          </a:prstGeom>
        </p:spPr>
        <p:txBody>
          <a:bodyPr anchor="ctr"/>
          <a:lstStyle>
            <a:lvl1pPr marL="0" indent="0" algn="ctr">
              <a:buNone/>
              <a:defRPr lang="en-US" sz="1133" b="1" kern="1200" dirty="0" smtClean="0">
                <a:solidFill>
                  <a:schemeClr val="bg1"/>
                </a:solidFill>
                <a:latin typeface="Century Gothic" panose="020B0502020202020204" pitchFamily="34" charset="0"/>
                <a:ea typeface="Open Sans" pitchFamily="34" charset="0"/>
                <a:cs typeface="Open Sans" pitchFamily="34" charset="0"/>
              </a:defRPr>
            </a:lvl1pPr>
          </a:lstStyle>
          <a:p>
            <a:pPr lvl="0"/>
            <a:r>
              <a:rPr lang="en-GB" dirty="0"/>
              <a:t>You can replace this text</a:t>
            </a:r>
          </a:p>
        </p:txBody>
      </p:sp>
      <p:sp>
        <p:nvSpPr>
          <p:cNvPr id="30" name="Text Placeholder 11">
            <a:extLst>
              <a:ext uri="{FF2B5EF4-FFF2-40B4-BE49-F238E27FC236}">
                <a16:creationId xmlns:a16="http://schemas.microsoft.com/office/drawing/2014/main" id="{7D4933CD-F399-49FC-B9F2-49F0ABA94C47}"/>
              </a:ext>
            </a:extLst>
          </p:cNvPr>
          <p:cNvSpPr>
            <a:spLocks noGrp="1"/>
          </p:cNvSpPr>
          <p:nvPr>
            <p:ph type="body" sz="quarter" idx="17" hasCustomPrompt="1"/>
          </p:nvPr>
        </p:nvSpPr>
        <p:spPr>
          <a:xfrm>
            <a:off x="789985" y="4001527"/>
            <a:ext cx="2315837" cy="251344"/>
          </a:xfrm>
          <a:prstGeom prst="rect">
            <a:avLst/>
          </a:prstGeom>
        </p:spPr>
        <p:txBody>
          <a:bodyPr anchor="ctr"/>
          <a:lstStyle>
            <a:lvl1pPr marL="0" indent="0" algn="ctr">
              <a:buNone/>
              <a:defRPr lang="en-US" sz="1133" b="1" kern="1200" dirty="0" smtClean="0">
                <a:solidFill>
                  <a:schemeClr val="bg1"/>
                </a:solidFill>
                <a:latin typeface="Century Gothic" panose="020B0502020202020204" pitchFamily="34" charset="0"/>
                <a:ea typeface="Open Sans" pitchFamily="34" charset="0"/>
                <a:cs typeface="Open Sans" pitchFamily="34" charset="0"/>
              </a:defRPr>
            </a:lvl1pPr>
          </a:lstStyle>
          <a:p>
            <a:pPr lvl="0"/>
            <a:r>
              <a:rPr lang="en-GB" dirty="0"/>
              <a:t>You can replace this text</a:t>
            </a:r>
          </a:p>
        </p:txBody>
      </p:sp>
      <p:sp>
        <p:nvSpPr>
          <p:cNvPr id="31" name="Text Placeholder 11">
            <a:extLst>
              <a:ext uri="{FF2B5EF4-FFF2-40B4-BE49-F238E27FC236}">
                <a16:creationId xmlns:a16="http://schemas.microsoft.com/office/drawing/2014/main" id="{FDBE375D-FD99-4A4D-9335-D3B5B2602C99}"/>
              </a:ext>
            </a:extLst>
          </p:cNvPr>
          <p:cNvSpPr>
            <a:spLocks noGrp="1"/>
          </p:cNvSpPr>
          <p:nvPr>
            <p:ph type="body" sz="quarter" idx="18" hasCustomPrompt="1"/>
          </p:nvPr>
        </p:nvSpPr>
        <p:spPr>
          <a:xfrm>
            <a:off x="798642" y="4620448"/>
            <a:ext cx="2315837" cy="251344"/>
          </a:xfrm>
          <a:prstGeom prst="rect">
            <a:avLst/>
          </a:prstGeom>
        </p:spPr>
        <p:txBody>
          <a:bodyPr anchor="ctr"/>
          <a:lstStyle>
            <a:lvl1pPr marL="0" indent="0" algn="ctr">
              <a:buNone/>
              <a:defRPr lang="en-US" sz="1133" b="1" kern="1200" dirty="0" smtClean="0">
                <a:solidFill>
                  <a:schemeClr val="bg1"/>
                </a:solidFill>
                <a:latin typeface="Century Gothic" panose="020B0502020202020204" pitchFamily="34" charset="0"/>
                <a:ea typeface="Open Sans" pitchFamily="34" charset="0"/>
                <a:cs typeface="Open Sans" pitchFamily="34" charset="0"/>
              </a:defRPr>
            </a:lvl1pPr>
          </a:lstStyle>
          <a:p>
            <a:pPr lvl="0"/>
            <a:r>
              <a:rPr lang="en-GB" dirty="0"/>
              <a:t>You can replace this text</a:t>
            </a:r>
          </a:p>
        </p:txBody>
      </p:sp>
      <p:sp>
        <p:nvSpPr>
          <p:cNvPr id="32" name="Text Placeholder 11">
            <a:extLst>
              <a:ext uri="{FF2B5EF4-FFF2-40B4-BE49-F238E27FC236}">
                <a16:creationId xmlns:a16="http://schemas.microsoft.com/office/drawing/2014/main" id="{72DE9EC0-770E-4F95-B6C4-9F83486C383F}"/>
              </a:ext>
            </a:extLst>
          </p:cNvPr>
          <p:cNvSpPr>
            <a:spLocks noGrp="1"/>
          </p:cNvSpPr>
          <p:nvPr>
            <p:ph type="body" sz="quarter" idx="19" hasCustomPrompt="1"/>
          </p:nvPr>
        </p:nvSpPr>
        <p:spPr>
          <a:xfrm>
            <a:off x="792150" y="5230527"/>
            <a:ext cx="2315837" cy="251344"/>
          </a:xfrm>
          <a:prstGeom prst="rect">
            <a:avLst/>
          </a:prstGeom>
        </p:spPr>
        <p:txBody>
          <a:bodyPr anchor="ctr"/>
          <a:lstStyle>
            <a:lvl1pPr marL="0" indent="0" algn="ctr">
              <a:buNone/>
              <a:defRPr lang="en-US" sz="1133" b="1" kern="1200" dirty="0" smtClean="0">
                <a:solidFill>
                  <a:schemeClr val="bg1"/>
                </a:solidFill>
                <a:latin typeface="Century Gothic" panose="020B0502020202020204" pitchFamily="34" charset="0"/>
                <a:ea typeface="Open Sans" pitchFamily="34" charset="0"/>
                <a:cs typeface="Open Sans" pitchFamily="34" charset="0"/>
              </a:defRPr>
            </a:lvl1pPr>
          </a:lstStyle>
          <a:p>
            <a:pPr lvl="0"/>
            <a:r>
              <a:rPr lang="en-GB" dirty="0"/>
              <a:t>You can replace this text</a:t>
            </a:r>
          </a:p>
        </p:txBody>
      </p:sp>
      <p:sp>
        <p:nvSpPr>
          <p:cNvPr id="33" name="Text Placeholder 11">
            <a:extLst>
              <a:ext uri="{FF2B5EF4-FFF2-40B4-BE49-F238E27FC236}">
                <a16:creationId xmlns:a16="http://schemas.microsoft.com/office/drawing/2014/main" id="{1812CD0A-44BC-4769-AF58-40CDD7BC16C3}"/>
              </a:ext>
            </a:extLst>
          </p:cNvPr>
          <p:cNvSpPr>
            <a:spLocks noGrp="1"/>
          </p:cNvSpPr>
          <p:nvPr>
            <p:ph type="body" sz="quarter" idx="20" hasCustomPrompt="1"/>
          </p:nvPr>
        </p:nvSpPr>
        <p:spPr>
          <a:xfrm>
            <a:off x="800807" y="5849450"/>
            <a:ext cx="2315837" cy="251344"/>
          </a:xfrm>
          <a:prstGeom prst="rect">
            <a:avLst/>
          </a:prstGeom>
        </p:spPr>
        <p:txBody>
          <a:bodyPr anchor="ctr"/>
          <a:lstStyle>
            <a:lvl1pPr marL="0" indent="0" algn="ctr">
              <a:buNone/>
              <a:defRPr lang="en-US" sz="1133" b="1" kern="1200" dirty="0" smtClean="0">
                <a:solidFill>
                  <a:schemeClr val="bg1"/>
                </a:solidFill>
                <a:latin typeface="Century Gothic" panose="020B0502020202020204" pitchFamily="34" charset="0"/>
                <a:ea typeface="Open Sans" pitchFamily="34" charset="0"/>
                <a:cs typeface="Open Sans" pitchFamily="34" charset="0"/>
              </a:defRPr>
            </a:lvl1pPr>
          </a:lstStyle>
          <a:p>
            <a:pPr lvl="0"/>
            <a:r>
              <a:rPr lang="en-GB" dirty="0"/>
              <a:t>You can replace this text</a:t>
            </a:r>
          </a:p>
        </p:txBody>
      </p:sp>
      <p:sp>
        <p:nvSpPr>
          <p:cNvPr id="34" name="Text Placeholder 11">
            <a:extLst>
              <a:ext uri="{FF2B5EF4-FFF2-40B4-BE49-F238E27FC236}">
                <a16:creationId xmlns:a16="http://schemas.microsoft.com/office/drawing/2014/main" id="{C9536783-99DD-4F30-BC5E-7E16715AFD19}"/>
              </a:ext>
            </a:extLst>
          </p:cNvPr>
          <p:cNvSpPr>
            <a:spLocks noGrp="1"/>
          </p:cNvSpPr>
          <p:nvPr>
            <p:ph type="body" sz="quarter" idx="21" hasCustomPrompt="1"/>
          </p:nvPr>
        </p:nvSpPr>
        <p:spPr>
          <a:xfrm>
            <a:off x="3356885" y="2754843"/>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35" name="Text Placeholder 11">
            <a:extLst>
              <a:ext uri="{FF2B5EF4-FFF2-40B4-BE49-F238E27FC236}">
                <a16:creationId xmlns:a16="http://schemas.microsoft.com/office/drawing/2014/main" id="{EF2C6582-C68E-42CF-BD69-CA1F64787698}"/>
              </a:ext>
            </a:extLst>
          </p:cNvPr>
          <p:cNvSpPr>
            <a:spLocks noGrp="1"/>
          </p:cNvSpPr>
          <p:nvPr>
            <p:ph type="body" sz="quarter" idx="22" hasCustomPrompt="1"/>
          </p:nvPr>
        </p:nvSpPr>
        <p:spPr>
          <a:xfrm>
            <a:off x="4975085" y="2754843"/>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36" name="Text Placeholder 11">
            <a:extLst>
              <a:ext uri="{FF2B5EF4-FFF2-40B4-BE49-F238E27FC236}">
                <a16:creationId xmlns:a16="http://schemas.microsoft.com/office/drawing/2014/main" id="{4C05CD38-5D6C-4235-B958-0F44EDBE20DC}"/>
              </a:ext>
            </a:extLst>
          </p:cNvPr>
          <p:cNvSpPr>
            <a:spLocks noGrp="1"/>
          </p:cNvSpPr>
          <p:nvPr>
            <p:ph type="body" sz="quarter" idx="23" hasCustomPrompt="1"/>
          </p:nvPr>
        </p:nvSpPr>
        <p:spPr>
          <a:xfrm>
            <a:off x="6593285" y="2754843"/>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37" name="Text Placeholder 11">
            <a:extLst>
              <a:ext uri="{FF2B5EF4-FFF2-40B4-BE49-F238E27FC236}">
                <a16:creationId xmlns:a16="http://schemas.microsoft.com/office/drawing/2014/main" id="{F7F857BD-074E-4CB1-A5C0-2400C1F084C7}"/>
              </a:ext>
            </a:extLst>
          </p:cNvPr>
          <p:cNvSpPr>
            <a:spLocks noGrp="1"/>
          </p:cNvSpPr>
          <p:nvPr>
            <p:ph type="body" sz="quarter" idx="24" hasCustomPrompt="1"/>
          </p:nvPr>
        </p:nvSpPr>
        <p:spPr>
          <a:xfrm>
            <a:off x="8211487" y="2754843"/>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38" name="Text Placeholder 11">
            <a:extLst>
              <a:ext uri="{FF2B5EF4-FFF2-40B4-BE49-F238E27FC236}">
                <a16:creationId xmlns:a16="http://schemas.microsoft.com/office/drawing/2014/main" id="{A44F5456-1E01-46E3-B436-8782561693AA}"/>
              </a:ext>
            </a:extLst>
          </p:cNvPr>
          <p:cNvSpPr>
            <a:spLocks noGrp="1"/>
          </p:cNvSpPr>
          <p:nvPr>
            <p:ph type="body" sz="quarter" idx="25" hasCustomPrompt="1"/>
          </p:nvPr>
        </p:nvSpPr>
        <p:spPr>
          <a:xfrm>
            <a:off x="3346063" y="3387026"/>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39" name="Text Placeholder 11">
            <a:extLst>
              <a:ext uri="{FF2B5EF4-FFF2-40B4-BE49-F238E27FC236}">
                <a16:creationId xmlns:a16="http://schemas.microsoft.com/office/drawing/2014/main" id="{46A97DB5-B4DA-4543-99ED-9FA00FE5D0E1}"/>
              </a:ext>
            </a:extLst>
          </p:cNvPr>
          <p:cNvSpPr>
            <a:spLocks noGrp="1"/>
          </p:cNvSpPr>
          <p:nvPr>
            <p:ph type="body" sz="quarter" idx="26" hasCustomPrompt="1"/>
          </p:nvPr>
        </p:nvSpPr>
        <p:spPr>
          <a:xfrm>
            <a:off x="4964264" y="3387026"/>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40" name="Text Placeholder 11">
            <a:extLst>
              <a:ext uri="{FF2B5EF4-FFF2-40B4-BE49-F238E27FC236}">
                <a16:creationId xmlns:a16="http://schemas.microsoft.com/office/drawing/2014/main" id="{ED430672-CACC-44A3-AB37-D2210B4051DE}"/>
              </a:ext>
            </a:extLst>
          </p:cNvPr>
          <p:cNvSpPr>
            <a:spLocks noGrp="1"/>
          </p:cNvSpPr>
          <p:nvPr>
            <p:ph type="body" sz="quarter" idx="27" hasCustomPrompt="1"/>
          </p:nvPr>
        </p:nvSpPr>
        <p:spPr>
          <a:xfrm>
            <a:off x="6582464" y="3387026"/>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41" name="Text Placeholder 11">
            <a:extLst>
              <a:ext uri="{FF2B5EF4-FFF2-40B4-BE49-F238E27FC236}">
                <a16:creationId xmlns:a16="http://schemas.microsoft.com/office/drawing/2014/main" id="{0B1CE28E-75BE-4C5E-BA92-B1971EC45683}"/>
              </a:ext>
            </a:extLst>
          </p:cNvPr>
          <p:cNvSpPr>
            <a:spLocks noGrp="1"/>
          </p:cNvSpPr>
          <p:nvPr>
            <p:ph type="body" sz="quarter" idx="28" hasCustomPrompt="1"/>
          </p:nvPr>
        </p:nvSpPr>
        <p:spPr>
          <a:xfrm>
            <a:off x="8200666" y="3387026"/>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42" name="Text Placeholder 11">
            <a:extLst>
              <a:ext uri="{FF2B5EF4-FFF2-40B4-BE49-F238E27FC236}">
                <a16:creationId xmlns:a16="http://schemas.microsoft.com/office/drawing/2014/main" id="{AAE51FE0-783E-4F6A-B49F-33937C449E22}"/>
              </a:ext>
            </a:extLst>
          </p:cNvPr>
          <p:cNvSpPr>
            <a:spLocks noGrp="1"/>
          </p:cNvSpPr>
          <p:nvPr>
            <p:ph type="body" sz="quarter" idx="29" hasCustomPrompt="1"/>
          </p:nvPr>
        </p:nvSpPr>
        <p:spPr>
          <a:xfrm>
            <a:off x="3346063" y="3997107"/>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43" name="Text Placeholder 11">
            <a:extLst>
              <a:ext uri="{FF2B5EF4-FFF2-40B4-BE49-F238E27FC236}">
                <a16:creationId xmlns:a16="http://schemas.microsoft.com/office/drawing/2014/main" id="{0E04503C-A30A-4EED-A538-EF85F8B9FFD1}"/>
              </a:ext>
            </a:extLst>
          </p:cNvPr>
          <p:cNvSpPr>
            <a:spLocks noGrp="1"/>
          </p:cNvSpPr>
          <p:nvPr>
            <p:ph type="body" sz="quarter" idx="30" hasCustomPrompt="1"/>
          </p:nvPr>
        </p:nvSpPr>
        <p:spPr>
          <a:xfrm>
            <a:off x="4964264" y="3997107"/>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44" name="Text Placeholder 11">
            <a:extLst>
              <a:ext uri="{FF2B5EF4-FFF2-40B4-BE49-F238E27FC236}">
                <a16:creationId xmlns:a16="http://schemas.microsoft.com/office/drawing/2014/main" id="{7567B412-51B2-4AD0-82E5-68A9CFD2EFA6}"/>
              </a:ext>
            </a:extLst>
          </p:cNvPr>
          <p:cNvSpPr>
            <a:spLocks noGrp="1"/>
          </p:cNvSpPr>
          <p:nvPr>
            <p:ph type="body" sz="quarter" idx="31" hasCustomPrompt="1"/>
          </p:nvPr>
        </p:nvSpPr>
        <p:spPr>
          <a:xfrm>
            <a:off x="6582464" y="3997107"/>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45" name="Text Placeholder 11">
            <a:extLst>
              <a:ext uri="{FF2B5EF4-FFF2-40B4-BE49-F238E27FC236}">
                <a16:creationId xmlns:a16="http://schemas.microsoft.com/office/drawing/2014/main" id="{04065FAB-9E2D-4E8B-B24F-7FFA10CE48EA}"/>
              </a:ext>
            </a:extLst>
          </p:cNvPr>
          <p:cNvSpPr>
            <a:spLocks noGrp="1"/>
          </p:cNvSpPr>
          <p:nvPr>
            <p:ph type="body" sz="quarter" idx="32" hasCustomPrompt="1"/>
          </p:nvPr>
        </p:nvSpPr>
        <p:spPr>
          <a:xfrm>
            <a:off x="8200666" y="3997107"/>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46" name="Text Placeholder 11">
            <a:extLst>
              <a:ext uri="{FF2B5EF4-FFF2-40B4-BE49-F238E27FC236}">
                <a16:creationId xmlns:a16="http://schemas.microsoft.com/office/drawing/2014/main" id="{295B78EB-0BCA-4D03-A31D-4961CC2C14BA}"/>
              </a:ext>
            </a:extLst>
          </p:cNvPr>
          <p:cNvSpPr>
            <a:spLocks noGrp="1"/>
          </p:cNvSpPr>
          <p:nvPr>
            <p:ph type="body" sz="quarter" idx="33" hasCustomPrompt="1"/>
          </p:nvPr>
        </p:nvSpPr>
        <p:spPr>
          <a:xfrm>
            <a:off x="3335242" y="4629290"/>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47" name="Text Placeholder 11">
            <a:extLst>
              <a:ext uri="{FF2B5EF4-FFF2-40B4-BE49-F238E27FC236}">
                <a16:creationId xmlns:a16="http://schemas.microsoft.com/office/drawing/2014/main" id="{72910CC8-EEA7-4477-AE9A-C1C1D9B400FE}"/>
              </a:ext>
            </a:extLst>
          </p:cNvPr>
          <p:cNvSpPr>
            <a:spLocks noGrp="1"/>
          </p:cNvSpPr>
          <p:nvPr>
            <p:ph type="body" sz="quarter" idx="34" hasCustomPrompt="1"/>
          </p:nvPr>
        </p:nvSpPr>
        <p:spPr>
          <a:xfrm>
            <a:off x="4953442" y="4629290"/>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48" name="Text Placeholder 11">
            <a:extLst>
              <a:ext uri="{FF2B5EF4-FFF2-40B4-BE49-F238E27FC236}">
                <a16:creationId xmlns:a16="http://schemas.microsoft.com/office/drawing/2014/main" id="{819707E8-1CFB-472D-B576-F3C2BB79E420}"/>
              </a:ext>
            </a:extLst>
          </p:cNvPr>
          <p:cNvSpPr>
            <a:spLocks noGrp="1"/>
          </p:cNvSpPr>
          <p:nvPr>
            <p:ph type="body" sz="quarter" idx="35" hasCustomPrompt="1"/>
          </p:nvPr>
        </p:nvSpPr>
        <p:spPr>
          <a:xfrm>
            <a:off x="6571643" y="4629290"/>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49" name="Text Placeholder 11">
            <a:extLst>
              <a:ext uri="{FF2B5EF4-FFF2-40B4-BE49-F238E27FC236}">
                <a16:creationId xmlns:a16="http://schemas.microsoft.com/office/drawing/2014/main" id="{3844E79C-1563-4869-90FA-8A5B08910E66}"/>
              </a:ext>
            </a:extLst>
          </p:cNvPr>
          <p:cNvSpPr>
            <a:spLocks noGrp="1"/>
          </p:cNvSpPr>
          <p:nvPr>
            <p:ph type="body" sz="quarter" idx="36" hasCustomPrompt="1"/>
          </p:nvPr>
        </p:nvSpPr>
        <p:spPr>
          <a:xfrm>
            <a:off x="8189844" y="4629290"/>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50" name="Text Placeholder 11">
            <a:extLst>
              <a:ext uri="{FF2B5EF4-FFF2-40B4-BE49-F238E27FC236}">
                <a16:creationId xmlns:a16="http://schemas.microsoft.com/office/drawing/2014/main" id="{BD8CA0AF-0BA0-4CA8-AA38-B9D4BDAAA08D}"/>
              </a:ext>
            </a:extLst>
          </p:cNvPr>
          <p:cNvSpPr>
            <a:spLocks noGrp="1"/>
          </p:cNvSpPr>
          <p:nvPr>
            <p:ph type="body" sz="quarter" idx="37" hasCustomPrompt="1"/>
          </p:nvPr>
        </p:nvSpPr>
        <p:spPr>
          <a:xfrm>
            <a:off x="3346063" y="5237157"/>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51" name="Text Placeholder 11">
            <a:extLst>
              <a:ext uri="{FF2B5EF4-FFF2-40B4-BE49-F238E27FC236}">
                <a16:creationId xmlns:a16="http://schemas.microsoft.com/office/drawing/2014/main" id="{05FF34AD-E06C-4D60-987B-047ED56DA21A}"/>
              </a:ext>
            </a:extLst>
          </p:cNvPr>
          <p:cNvSpPr>
            <a:spLocks noGrp="1"/>
          </p:cNvSpPr>
          <p:nvPr>
            <p:ph type="body" sz="quarter" idx="38" hasCustomPrompt="1"/>
          </p:nvPr>
        </p:nvSpPr>
        <p:spPr>
          <a:xfrm>
            <a:off x="4964264" y="5237157"/>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52" name="Text Placeholder 11">
            <a:extLst>
              <a:ext uri="{FF2B5EF4-FFF2-40B4-BE49-F238E27FC236}">
                <a16:creationId xmlns:a16="http://schemas.microsoft.com/office/drawing/2014/main" id="{2B29182C-A881-4C43-A26C-3D404251B388}"/>
              </a:ext>
            </a:extLst>
          </p:cNvPr>
          <p:cNvSpPr>
            <a:spLocks noGrp="1"/>
          </p:cNvSpPr>
          <p:nvPr>
            <p:ph type="body" sz="quarter" idx="39" hasCustomPrompt="1"/>
          </p:nvPr>
        </p:nvSpPr>
        <p:spPr>
          <a:xfrm>
            <a:off x="6582464" y="5237157"/>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53" name="Text Placeholder 11">
            <a:extLst>
              <a:ext uri="{FF2B5EF4-FFF2-40B4-BE49-F238E27FC236}">
                <a16:creationId xmlns:a16="http://schemas.microsoft.com/office/drawing/2014/main" id="{7B71B3E1-07F7-43FF-8B1D-501AB46D40BA}"/>
              </a:ext>
            </a:extLst>
          </p:cNvPr>
          <p:cNvSpPr>
            <a:spLocks noGrp="1"/>
          </p:cNvSpPr>
          <p:nvPr>
            <p:ph type="body" sz="quarter" idx="40" hasCustomPrompt="1"/>
          </p:nvPr>
        </p:nvSpPr>
        <p:spPr>
          <a:xfrm>
            <a:off x="8200666" y="5237157"/>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54" name="Text Placeholder 11">
            <a:extLst>
              <a:ext uri="{FF2B5EF4-FFF2-40B4-BE49-F238E27FC236}">
                <a16:creationId xmlns:a16="http://schemas.microsoft.com/office/drawing/2014/main" id="{CB35EAA7-423D-4F42-8DE7-FFD2780621EC}"/>
              </a:ext>
            </a:extLst>
          </p:cNvPr>
          <p:cNvSpPr>
            <a:spLocks noGrp="1"/>
          </p:cNvSpPr>
          <p:nvPr>
            <p:ph type="body" sz="quarter" idx="41" hasCustomPrompt="1"/>
          </p:nvPr>
        </p:nvSpPr>
        <p:spPr>
          <a:xfrm>
            <a:off x="3335242" y="5869340"/>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55" name="Text Placeholder 11">
            <a:extLst>
              <a:ext uri="{FF2B5EF4-FFF2-40B4-BE49-F238E27FC236}">
                <a16:creationId xmlns:a16="http://schemas.microsoft.com/office/drawing/2014/main" id="{F703D5C3-9D22-436F-B5F6-319D57D4445C}"/>
              </a:ext>
            </a:extLst>
          </p:cNvPr>
          <p:cNvSpPr>
            <a:spLocks noGrp="1"/>
          </p:cNvSpPr>
          <p:nvPr>
            <p:ph type="body" sz="quarter" idx="42" hasCustomPrompt="1"/>
          </p:nvPr>
        </p:nvSpPr>
        <p:spPr>
          <a:xfrm>
            <a:off x="4953442" y="5869340"/>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56" name="Text Placeholder 11">
            <a:extLst>
              <a:ext uri="{FF2B5EF4-FFF2-40B4-BE49-F238E27FC236}">
                <a16:creationId xmlns:a16="http://schemas.microsoft.com/office/drawing/2014/main" id="{38252F74-FE10-4FC5-9CDA-E5F02DACE5EE}"/>
              </a:ext>
            </a:extLst>
          </p:cNvPr>
          <p:cNvSpPr>
            <a:spLocks noGrp="1"/>
          </p:cNvSpPr>
          <p:nvPr>
            <p:ph type="body" sz="quarter" idx="43" hasCustomPrompt="1"/>
          </p:nvPr>
        </p:nvSpPr>
        <p:spPr>
          <a:xfrm>
            <a:off x="6571643" y="5869340"/>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57" name="Text Placeholder 11">
            <a:extLst>
              <a:ext uri="{FF2B5EF4-FFF2-40B4-BE49-F238E27FC236}">
                <a16:creationId xmlns:a16="http://schemas.microsoft.com/office/drawing/2014/main" id="{524683BD-EE6C-4826-A912-E13ACF6D06D2}"/>
              </a:ext>
            </a:extLst>
          </p:cNvPr>
          <p:cNvSpPr>
            <a:spLocks noGrp="1"/>
          </p:cNvSpPr>
          <p:nvPr>
            <p:ph type="body" sz="quarter" idx="44" hasCustomPrompt="1"/>
          </p:nvPr>
        </p:nvSpPr>
        <p:spPr>
          <a:xfrm>
            <a:off x="8189844" y="5869340"/>
            <a:ext cx="1434953" cy="242503"/>
          </a:xfrm>
          <a:prstGeom prst="rect">
            <a:avLst/>
          </a:prstGeom>
        </p:spPr>
        <p:txBody>
          <a:bodyPr anchor="ctr"/>
          <a:lstStyle>
            <a:lvl1pPr marL="0" indent="0" algn="ctr">
              <a:buNone/>
              <a:defRPr lang="en-GB" sz="1133" b="1" kern="1200" dirty="0" smtClean="0">
                <a:solidFill>
                  <a:srgbClr val="15274E"/>
                </a:solidFill>
                <a:latin typeface="Century Gothic" panose="020B0502020202020204" pitchFamily="34" charset="0"/>
                <a:ea typeface="Open Sans" pitchFamily="34" charset="0"/>
                <a:cs typeface="Open Sans" pitchFamily="34" charset="0"/>
              </a:defRPr>
            </a:lvl1pPr>
          </a:lstStyle>
          <a:p>
            <a:pPr lvl="0"/>
            <a:r>
              <a:rPr lang="en-GB" dirty="0"/>
              <a:t>1250</a:t>
            </a:r>
          </a:p>
        </p:txBody>
      </p:sp>
      <p:sp>
        <p:nvSpPr>
          <p:cNvPr id="58" name="Picture Placeholder 2">
            <a:extLst>
              <a:ext uri="{FF2B5EF4-FFF2-40B4-BE49-F238E27FC236}">
                <a16:creationId xmlns:a16="http://schemas.microsoft.com/office/drawing/2014/main" id="{A55124A5-6F2D-4773-BE28-40903965053E}"/>
              </a:ext>
            </a:extLst>
          </p:cNvPr>
          <p:cNvSpPr>
            <a:spLocks noGrp="1"/>
          </p:cNvSpPr>
          <p:nvPr>
            <p:ph type="pic" sz="quarter" idx="45"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59" name="Text Placeholder 2">
            <a:extLst>
              <a:ext uri="{FF2B5EF4-FFF2-40B4-BE49-F238E27FC236}">
                <a16:creationId xmlns:a16="http://schemas.microsoft.com/office/drawing/2014/main" id="{52E87C61-0C54-420C-BE6D-73C930D7FFB5}"/>
              </a:ext>
            </a:extLst>
          </p:cNvPr>
          <p:cNvSpPr>
            <a:spLocks noGrp="1"/>
          </p:cNvSpPr>
          <p:nvPr>
            <p:ph type="body" sz="quarter" idx="10" hasCustomPrompt="1"/>
          </p:nvPr>
        </p:nvSpPr>
        <p:spPr>
          <a:xfrm>
            <a:off x="1001785" y="859392"/>
            <a:ext cx="5813198" cy="581615"/>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60" name="Rounded Rectangle 8">
            <a:extLst>
              <a:ext uri="{FF2B5EF4-FFF2-40B4-BE49-F238E27FC236}">
                <a16:creationId xmlns:a16="http://schemas.microsoft.com/office/drawing/2014/main" id="{DC97B638-1040-44CD-9616-24D9C929E219}"/>
              </a:ext>
            </a:extLst>
          </p:cNvPr>
          <p:cNvSpPr/>
          <p:nvPr userDrawn="1"/>
        </p:nvSpPr>
        <p:spPr>
          <a:xfrm>
            <a:off x="593725" y="1134047"/>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61" name="Slide Number Placeholder 5">
            <a:extLst>
              <a:ext uri="{FF2B5EF4-FFF2-40B4-BE49-F238E27FC236}">
                <a16:creationId xmlns:a16="http://schemas.microsoft.com/office/drawing/2014/main" id="{1ECD6AB5-DC99-4BE1-AE8C-5FB66484AD97}"/>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1096448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8_Blank">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F05D34E-296C-49A7-BF4F-6C084B2B7883}"/>
              </a:ext>
            </a:extLst>
          </p:cNvPr>
          <p:cNvPicPr>
            <a:picLocks noChangeAspect="1"/>
          </p:cNvPicPr>
          <p:nvPr userDrawn="1"/>
        </p:nvPicPr>
        <p:blipFill rotWithShape="1">
          <a:blip r:embed="rId2">
            <a:duotone>
              <a:prstClr val="black"/>
              <a:schemeClr val="bg2">
                <a:tint val="45000"/>
                <a:satMod val="400000"/>
              </a:schemeClr>
            </a:duotone>
            <a:extLst>
              <a:ext uri="{28A0092B-C50C-407E-A947-70E740481C1C}">
                <a14:useLocalDpi xmlns:a14="http://schemas.microsoft.com/office/drawing/2010/main" val="0"/>
              </a:ext>
            </a:extLst>
          </a:blip>
          <a:srcRect t="10556" r="4154" b="9226"/>
          <a:stretch/>
        </p:blipFill>
        <p:spPr>
          <a:xfrm>
            <a:off x="0" y="0"/>
            <a:ext cx="10691813" cy="5711910"/>
          </a:xfrm>
          <a:prstGeom prst="rect">
            <a:avLst/>
          </a:prstGeom>
        </p:spPr>
      </p:pic>
      <p:sp>
        <p:nvSpPr>
          <p:cNvPr id="10" name="Rectangle 9">
            <a:extLst>
              <a:ext uri="{FF2B5EF4-FFF2-40B4-BE49-F238E27FC236}">
                <a16:creationId xmlns:a16="http://schemas.microsoft.com/office/drawing/2014/main" id="{3BDEED7A-7BB0-4246-B770-7A029E3489A4}"/>
              </a:ext>
            </a:extLst>
          </p:cNvPr>
          <p:cNvSpPr/>
          <p:nvPr userDrawn="1"/>
        </p:nvSpPr>
        <p:spPr>
          <a:xfrm>
            <a:off x="0" y="1"/>
            <a:ext cx="10691813" cy="5720154"/>
          </a:xfrm>
          <a:prstGeom prst="rect">
            <a:avLst/>
          </a:prstGeom>
          <a:gradFill>
            <a:gsLst>
              <a:gs pos="52900">
                <a:srgbClr val="0067B4">
                  <a:alpha val="88000"/>
                </a:srgbClr>
              </a:gs>
              <a:gs pos="100000">
                <a:srgbClr val="15274E"/>
              </a:gs>
              <a:gs pos="0">
                <a:srgbClr val="22B5E9">
                  <a:alpha val="53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79"/>
          </a:p>
        </p:txBody>
      </p:sp>
      <p:sp>
        <p:nvSpPr>
          <p:cNvPr id="17" name="Text Placeholder 16">
            <a:extLst>
              <a:ext uri="{FF2B5EF4-FFF2-40B4-BE49-F238E27FC236}">
                <a16:creationId xmlns:a16="http://schemas.microsoft.com/office/drawing/2014/main" id="{29C57451-FA03-4D6F-AC01-67EC58C38C7A}"/>
              </a:ext>
            </a:extLst>
          </p:cNvPr>
          <p:cNvSpPr>
            <a:spLocks noGrp="1"/>
          </p:cNvSpPr>
          <p:nvPr>
            <p:ph type="body" sz="quarter" idx="10" hasCustomPrompt="1"/>
          </p:nvPr>
        </p:nvSpPr>
        <p:spPr>
          <a:xfrm>
            <a:off x="593725" y="2394789"/>
            <a:ext cx="9580786" cy="645591"/>
          </a:xfrm>
          <a:prstGeom prst="rect">
            <a:avLst/>
          </a:prstGeom>
        </p:spPr>
        <p:txBody>
          <a:bodyPr anchor="ctr">
            <a:noAutofit/>
          </a:bodyPr>
          <a:lstStyle>
            <a:lvl1pPr marL="0" indent="0" algn="ctr">
              <a:lnSpc>
                <a:spcPts val="5500"/>
              </a:lnSpc>
              <a:spcBef>
                <a:spcPts val="0"/>
              </a:spcBef>
              <a:buNone/>
              <a:defRPr lang="en-US" sz="5788" b="1" kern="0" spc="-132" dirty="0" smtClean="0">
                <a:ln w="0">
                  <a:noFill/>
                </a:ln>
                <a:solidFill>
                  <a:prstClr val="white"/>
                </a:solidFill>
                <a:latin typeface="Century Gothic" panose="020B0502020202020204" pitchFamily="34" charset="0"/>
                <a:ea typeface="Open Sans" panose="020B0606030504020204" pitchFamily="34" charset="0"/>
                <a:cs typeface="Adobe Arabic" panose="02040503050201020203" pitchFamily="18" charset="-78"/>
              </a:defRPr>
            </a:lvl1pPr>
          </a:lstStyle>
          <a:p>
            <a:pPr lvl="0"/>
            <a:r>
              <a:rPr lang="en-US" dirty="0"/>
              <a:t>PRESENTATION TITLE </a:t>
            </a:r>
          </a:p>
        </p:txBody>
      </p:sp>
      <p:sp>
        <p:nvSpPr>
          <p:cNvPr id="19" name="Text Placeholder 16">
            <a:extLst>
              <a:ext uri="{FF2B5EF4-FFF2-40B4-BE49-F238E27FC236}">
                <a16:creationId xmlns:a16="http://schemas.microsoft.com/office/drawing/2014/main" id="{B261E209-ABAC-4AD1-A135-6871D7043C74}"/>
              </a:ext>
            </a:extLst>
          </p:cNvPr>
          <p:cNvSpPr>
            <a:spLocks noGrp="1"/>
          </p:cNvSpPr>
          <p:nvPr>
            <p:ph type="body" sz="quarter" idx="12" hasCustomPrompt="1"/>
          </p:nvPr>
        </p:nvSpPr>
        <p:spPr>
          <a:xfrm>
            <a:off x="593725" y="3048563"/>
            <a:ext cx="9602642" cy="410917"/>
          </a:xfrm>
          <a:prstGeom prst="rect">
            <a:avLst/>
          </a:prstGeom>
        </p:spPr>
        <p:txBody>
          <a:bodyPr anchor="ctr">
            <a:noAutofit/>
          </a:bodyPr>
          <a:lstStyle>
            <a:lvl1pPr marL="0" indent="0" algn="ctr">
              <a:lnSpc>
                <a:spcPct val="100000"/>
              </a:lnSpc>
              <a:spcBef>
                <a:spcPts val="0"/>
              </a:spcBef>
              <a:buNone/>
              <a:defRPr lang="en-US" sz="2455" kern="0" spc="263" dirty="0" smtClean="0">
                <a:ln w="0">
                  <a:noFill/>
                </a:ln>
                <a:solidFill>
                  <a:prstClr val="white"/>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Sub Title Goes Here</a:t>
            </a:r>
          </a:p>
        </p:txBody>
      </p:sp>
      <p:sp>
        <p:nvSpPr>
          <p:cNvPr id="2" name="Rectangle 1">
            <a:extLst>
              <a:ext uri="{FF2B5EF4-FFF2-40B4-BE49-F238E27FC236}">
                <a16:creationId xmlns:a16="http://schemas.microsoft.com/office/drawing/2014/main" id="{26502BCD-1614-4E68-B76C-F49D0959E0F7}"/>
              </a:ext>
            </a:extLst>
          </p:cNvPr>
          <p:cNvSpPr/>
          <p:nvPr userDrawn="1"/>
        </p:nvSpPr>
        <p:spPr>
          <a:xfrm>
            <a:off x="162326" y="7015909"/>
            <a:ext cx="10434256" cy="450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15"/>
          </a:p>
        </p:txBody>
      </p:sp>
      <p:grpSp>
        <p:nvGrpSpPr>
          <p:cNvPr id="15" name="Group 14">
            <a:extLst>
              <a:ext uri="{FF2B5EF4-FFF2-40B4-BE49-F238E27FC236}">
                <a16:creationId xmlns:a16="http://schemas.microsoft.com/office/drawing/2014/main" id="{761462FF-87B4-4A30-8CDF-8C8FAC864C34}"/>
              </a:ext>
            </a:extLst>
          </p:cNvPr>
          <p:cNvGrpSpPr/>
          <p:nvPr userDrawn="1"/>
        </p:nvGrpSpPr>
        <p:grpSpPr>
          <a:xfrm>
            <a:off x="593725" y="6351583"/>
            <a:ext cx="3223895" cy="626610"/>
            <a:chOff x="-2948585" y="3600524"/>
            <a:chExt cx="2535070" cy="482452"/>
          </a:xfrm>
        </p:grpSpPr>
        <p:sp>
          <p:nvSpPr>
            <p:cNvPr id="16" name="Freeform: Shape 15">
              <a:extLst>
                <a:ext uri="{FF2B5EF4-FFF2-40B4-BE49-F238E27FC236}">
                  <a16:creationId xmlns:a16="http://schemas.microsoft.com/office/drawing/2014/main" id="{9F42E190-5BDB-4B00-AC79-43424D9C93C6}"/>
                </a:ext>
              </a:extLst>
            </p:cNvPr>
            <p:cNvSpPr/>
            <p:nvPr/>
          </p:nvSpPr>
          <p:spPr>
            <a:xfrm>
              <a:off x="-2948585" y="3600524"/>
              <a:ext cx="483001" cy="482452"/>
            </a:xfrm>
            <a:custGeom>
              <a:avLst/>
              <a:gdLst>
                <a:gd name="connsiteX0" fmla="*/ 441883 w 483001"/>
                <a:gd name="connsiteY0" fmla="*/ 367870 h 482452"/>
                <a:gd name="connsiteX1" fmla="*/ 363484 w 483001"/>
                <a:gd name="connsiteY1" fmla="*/ 396927 h 482452"/>
                <a:gd name="connsiteX2" fmla="*/ 243968 w 483001"/>
                <a:gd name="connsiteY2" fmla="*/ 277410 h 482452"/>
                <a:gd name="connsiteX3" fmla="*/ 244516 w 483001"/>
                <a:gd name="connsiteY3" fmla="*/ 264801 h 482452"/>
                <a:gd name="connsiteX4" fmla="*/ 363484 w 483001"/>
                <a:gd name="connsiteY4" fmla="*/ 157894 h 482452"/>
                <a:gd name="connsiteX5" fmla="*/ 481905 w 483001"/>
                <a:gd name="connsiteY5" fmla="*/ 262608 h 482452"/>
                <a:gd name="connsiteX6" fmla="*/ 483001 w 483001"/>
                <a:gd name="connsiteY6" fmla="*/ 241226 h 482452"/>
                <a:gd name="connsiteX7" fmla="*/ 241775 w 483001"/>
                <a:gd name="connsiteY7" fmla="*/ 0 h 482452"/>
                <a:gd name="connsiteX8" fmla="*/ 154056 w 483001"/>
                <a:gd name="connsiteY8" fmla="*/ 16447 h 482452"/>
                <a:gd name="connsiteX9" fmla="*/ 141995 w 483001"/>
                <a:gd name="connsiteY9" fmla="*/ 21381 h 482452"/>
                <a:gd name="connsiteX10" fmla="*/ 132126 w 483001"/>
                <a:gd name="connsiteY10" fmla="*/ 26316 h 482452"/>
                <a:gd name="connsiteX11" fmla="*/ 127192 w 483001"/>
                <a:gd name="connsiteY11" fmla="*/ 29057 h 482452"/>
                <a:gd name="connsiteX12" fmla="*/ 111841 w 483001"/>
                <a:gd name="connsiteY12" fmla="*/ 37829 h 482452"/>
                <a:gd name="connsiteX13" fmla="*/ 109100 w 483001"/>
                <a:gd name="connsiteY13" fmla="*/ 39473 h 482452"/>
                <a:gd name="connsiteX14" fmla="*/ 105811 w 483001"/>
                <a:gd name="connsiteY14" fmla="*/ 41666 h 482452"/>
                <a:gd name="connsiteX15" fmla="*/ 100328 w 483001"/>
                <a:gd name="connsiteY15" fmla="*/ 45504 h 482452"/>
                <a:gd name="connsiteX16" fmla="*/ 92653 w 483001"/>
                <a:gd name="connsiteY16" fmla="*/ 50986 h 482452"/>
                <a:gd name="connsiteX17" fmla="*/ 88267 w 483001"/>
                <a:gd name="connsiteY17" fmla="*/ 54824 h 482452"/>
                <a:gd name="connsiteX18" fmla="*/ 83881 w 483001"/>
                <a:gd name="connsiteY18" fmla="*/ 58662 h 482452"/>
                <a:gd name="connsiteX19" fmla="*/ 79495 w 483001"/>
                <a:gd name="connsiteY19" fmla="*/ 62500 h 482452"/>
                <a:gd name="connsiteX20" fmla="*/ 75109 w 483001"/>
                <a:gd name="connsiteY20" fmla="*/ 66337 h 482452"/>
                <a:gd name="connsiteX21" fmla="*/ 70723 w 483001"/>
                <a:gd name="connsiteY21" fmla="*/ 70175 h 482452"/>
                <a:gd name="connsiteX22" fmla="*/ 62500 w 483001"/>
                <a:gd name="connsiteY22" fmla="*/ 78399 h 482452"/>
                <a:gd name="connsiteX23" fmla="*/ 54824 w 483001"/>
                <a:gd name="connsiteY23" fmla="*/ 87170 h 482452"/>
                <a:gd name="connsiteX24" fmla="*/ 50986 w 483001"/>
                <a:gd name="connsiteY24" fmla="*/ 91556 h 482452"/>
                <a:gd name="connsiteX25" fmla="*/ 47697 w 483001"/>
                <a:gd name="connsiteY25" fmla="*/ 95942 h 482452"/>
                <a:gd name="connsiteX26" fmla="*/ 40022 w 483001"/>
                <a:gd name="connsiteY26" fmla="*/ 106907 h 482452"/>
                <a:gd name="connsiteX27" fmla="*/ 35087 w 483001"/>
                <a:gd name="connsiteY27" fmla="*/ 115131 h 482452"/>
                <a:gd name="connsiteX28" fmla="*/ 31250 w 483001"/>
                <a:gd name="connsiteY28" fmla="*/ 121710 h 482452"/>
                <a:gd name="connsiteX29" fmla="*/ 31250 w 483001"/>
                <a:gd name="connsiteY29" fmla="*/ 122258 h 482452"/>
                <a:gd name="connsiteX30" fmla="*/ 26864 w 483001"/>
                <a:gd name="connsiteY30" fmla="*/ 130482 h 482452"/>
                <a:gd name="connsiteX31" fmla="*/ 21381 w 483001"/>
                <a:gd name="connsiteY31" fmla="*/ 141446 h 482452"/>
                <a:gd name="connsiteX32" fmla="*/ 19737 w 483001"/>
                <a:gd name="connsiteY32" fmla="*/ 145832 h 482452"/>
                <a:gd name="connsiteX33" fmla="*/ 17544 w 483001"/>
                <a:gd name="connsiteY33" fmla="*/ 150767 h 482452"/>
                <a:gd name="connsiteX34" fmla="*/ 14803 w 483001"/>
                <a:gd name="connsiteY34" fmla="*/ 157894 h 482452"/>
                <a:gd name="connsiteX35" fmla="*/ 10965 w 483001"/>
                <a:gd name="connsiteY35" fmla="*/ 168859 h 482452"/>
                <a:gd name="connsiteX36" fmla="*/ 8772 w 483001"/>
                <a:gd name="connsiteY36" fmla="*/ 175986 h 482452"/>
                <a:gd name="connsiteX37" fmla="*/ 4386 w 483001"/>
                <a:gd name="connsiteY37" fmla="*/ 194078 h 482452"/>
                <a:gd name="connsiteX38" fmla="*/ 2741 w 483001"/>
                <a:gd name="connsiteY38" fmla="*/ 203398 h 482452"/>
                <a:gd name="connsiteX39" fmla="*/ 2741 w 483001"/>
                <a:gd name="connsiteY39" fmla="*/ 204494 h 482452"/>
                <a:gd name="connsiteX40" fmla="*/ 1645 w 483001"/>
                <a:gd name="connsiteY40" fmla="*/ 212718 h 482452"/>
                <a:gd name="connsiteX41" fmla="*/ 1645 w 483001"/>
                <a:gd name="connsiteY41" fmla="*/ 213266 h 482452"/>
                <a:gd name="connsiteX42" fmla="*/ 1096 w 483001"/>
                <a:gd name="connsiteY42" fmla="*/ 220393 h 482452"/>
                <a:gd name="connsiteX43" fmla="*/ 548 w 483001"/>
                <a:gd name="connsiteY43" fmla="*/ 224231 h 482452"/>
                <a:gd name="connsiteX44" fmla="*/ 0 w 483001"/>
                <a:gd name="connsiteY44" fmla="*/ 231906 h 482452"/>
                <a:gd name="connsiteX45" fmla="*/ 0 w 483001"/>
                <a:gd name="connsiteY45" fmla="*/ 241226 h 482452"/>
                <a:gd name="connsiteX46" fmla="*/ 0 w 483001"/>
                <a:gd name="connsiteY46" fmla="*/ 241226 h 482452"/>
                <a:gd name="connsiteX47" fmla="*/ 241226 w 483001"/>
                <a:gd name="connsiteY47" fmla="*/ 482453 h 482452"/>
                <a:gd name="connsiteX48" fmla="*/ 251643 w 483001"/>
                <a:gd name="connsiteY48" fmla="*/ 482453 h 482452"/>
                <a:gd name="connsiteX49" fmla="*/ 254384 w 483001"/>
                <a:gd name="connsiteY49" fmla="*/ 482453 h 482452"/>
                <a:gd name="connsiteX50" fmla="*/ 259867 w 483001"/>
                <a:gd name="connsiteY50" fmla="*/ 481905 h 482452"/>
                <a:gd name="connsiteX51" fmla="*/ 268639 w 483001"/>
                <a:gd name="connsiteY51" fmla="*/ 480808 h 482452"/>
                <a:gd name="connsiteX52" fmla="*/ 275217 w 483001"/>
                <a:gd name="connsiteY52" fmla="*/ 480260 h 482452"/>
                <a:gd name="connsiteX53" fmla="*/ 279055 w 483001"/>
                <a:gd name="connsiteY53" fmla="*/ 479712 h 482452"/>
                <a:gd name="connsiteX54" fmla="*/ 284538 w 483001"/>
                <a:gd name="connsiteY54" fmla="*/ 478615 h 482452"/>
                <a:gd name="connsiteX55" fmla="*/ 290020 w 483001"/>
                <a:gd name="connsiteY55" fmla="*/ 477519 h 482452"/>
                <a:gd name="connsiteX56" fmla="*/ 293858 w 483001"/>
                <a:gd name="connsiteY56" fmla="*/ 476970 h 482452"/>
                <a:gd name="connsiteX57" fmla="*/ 299340 w 483001"/>
                <a:gd name="connsiteY57" fmla="*/ 475874 h 482452"/>
                <a:gd name="connsiteX58" fmla="*/ 302081 w 483001"/>
                <a:gd name="connsiteY58" fmla="*/ 475326 h 482452"/>
                <a:gd name="connsiteX59" fmla="*/ 308112 w 483001"/>
                <a:gd name="connsiteY59" fmla="*/ 473681 h 482452"/>
                <a:gd name="connsiteX60" fmla="*/ 311401 w 483001"/>
                <a:gd name="connsiteY60" fmla="*/ 472585 h 482452"/>
                <a:gd name="connsiteX61" fmla="*/ 317980 w 483001"/>
                <a:gd name="connsiteY61" fmla="*/ 470392 h 482452"/>
                <a:gd name="connsiteX62" fmla="*/ 319077 w 483001"/>
                <a:gd name="connsiteY62" fmla="*/ 469843 h 482452"/>
                <a:gd name="connsiteX63" fmla="*/ 324559 w 483001"/>
                <a:gd name="connsiteY63" fmla="*/ 467650 h 482452"/>
                <a:gd name="connsiteX64" fmla="*/ 331686 w 483001"/>
                <a:gd name="connsiteY64" fmla="*/ 464909 h 482452"/>
                <a:gd name="connsiteX65" fmla="*/ 338265 w 483001"/>
                <a:gd name="connsiteY65" fmla="*/ 462168 h 482452"/>
                <a:gd name="connsiteX66" fmla="*/ 340458 w 483001"/>
                <a:gd name="connsiteY66" fmla="*/ 461071 h 482452"/>
                <a:gd name="connsiteX67" fmla="*/ 351423 w 483001"/>
                <a:gd name="connsiteY67" fmla="*/ 455589 h 482452"/>
                <a:gd name="connsiteX68" fmla="*/ 355261 w 483001"/>
                <a:gd name="connsiteY68" fmla="*/ 453944 h 482452"/>
                <a:gd name="connsiteX69" fmla="*/ 359647 w 483001"/>
                <a:gd name="connsiteY69" fmla="*/ 451751 h 482452"/>
                <a:gd name="connsiteX70" fmla="*/ 367322 w 483001"/>
                <a:gd name="connsiteY70" fmla="*/ 447365 h 482452"/>
                <a:gd name="connsiteX71" fmla="*/ 372256 w 483001"/>
                <a:gd name="connsiteY71" fmla="*/ 444076 h 482452"/>
                <a:gd name="connsiteX72" fmla="*/ 374449 w 483001"/>
                <a:gd name="connsiteY72" fmla="*/ 442431 h 482452"/>
                <a:gd name="connsiteX73" fmla="*/ 434208 w 483001"/>
                <a:gd name="connsiteY73" fmla="*/ 386511 h 482452"/>
                <a:gd name="connsiteX74" fmla="*/ 434208 w 483001"/>
                <a:gd name="connsiteY74" fmla="*/ 386511 h 482452"/>
                <a:gd name="connsiteX75" fmla="*/ 441883 w 483001"/>
                <a:gd name="connsiteY75" fmla="*/ 367870 h 48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83001" h="482452">
                  <a:moveTo>
                    <a:pt x="441883" y="367870"/>
                  </a:moveTo>
                  <a:cubicBezTo>
                    <a:pt x="421050" y="385962"/>
                    <a:pt x="393638" y="396927"/>
                    <a:pt x="363484" y="396927"/>
                  </a:cubicBezTo>
                  <a:cubicBezTo>
                    <a:pt x="297695" y="396927"/>
                    <a:pt x="243968" y="343199"/>
                    <a:pt x="243968" y="277410"/>
                  </a:cubicBezTo>
                  <a:cubicBezTo>
                    <a:pt x="243968" y="273024"/>
                    <a:pt x="243968" y="269187"/>
                    <a:pt x="244516" y="264801"/>
                  </a:cubicBezTo>
                  <a:cubicBezTo>
                    <a:pt x="250547" y="204494"/>
                    <a:pt x="301533" y="157894"/>
                    <a:pt x="363484" y="157894"/>
                  </a:cubicBezTo>
                  <a:cubicBezTo>
                    <a:pt x="424339" y="157894"/>
                    <a:pt x="474778" y="203398"/>
                    <a:pt x="481905" y="262608"/>
                  </a:cubicBezTo>
                  <a:cubicBezTo>
                    <a:pt x="482453" y="255481"/>
                    <a:pt x="483001" y="248354"/>
                    <a:pt x="483001" y="241226"/>
                  </a:cubicBezTo>
                  <a:cubicBezTo>
                    <a:pt x="483001" y="108004"/>
                    <a:pt x="374997" y="0"/>
                    <a:pt x="241775" y="0"/>
                  </a:cubicBezTo>
                  <a:cubicBezTo>
                    <a:pt x="211073" y="0"/>
                    <a:pt x="181468" y="6031"/>
                    <a:pt x="154056" y="16447"/>
                  </a:cubicBezTo>
                  <a:cubicBezTo>
                    <a:pt x="150218" y="18092"/>
                    <a:pt x="145832" y="19737"/>
                    <a:pt x="141995" y="21381"/>
                  </a:cubicBezTo>
                  <a:cubicBezTo>
                    <a:pt x="138705" y="23026"/>
                    <a:pt x="135416" y="24671"/>
                    <a:pt x="132126" y="26316"/>
                  </a:cubicBezTo>
                  <a:cubicBezTo>
                    <a:pt x="130482" y="27412"/>
                    <a:pt x="128837" y="27960"/>
                    <a:pt x="127192" y="29057"/>
                  </a:cubicBezTo>
                  <a:cubicBezTo>
                    <a:pt x="121710" y="31798"/>
                    <a:pt x="116776" y="34539"/>
                    <a:pt x="111841" y="37829"/>
                  </a:cubicBezTo>
                  <a:cubicBezTo>
                    <a:pt x="110745" y="38377"/>
                    <a:pt x="110197" y="38925"/>
                    <a:pt x="109100" y="39473"/>
                  </a:cubicBezTo>
                  <a:cubicBezTo>
                    <a:pt x="108004" y="40022"/>
                    <a:pt x="106907" y="40570"/>
                    <a:pt x="105811" y="41666"/>
                  </a:cubicBezTo>
                  <a:cubicBezTo>
                    <a:pt x="103618" y="42763"/>
                    <a:pt x="101973" y="44408"/>
                    <a:pt x="100328" y="45504"/>
                  </a:cubicBezTo>
                  <a:cubicBezTo>
                    <a:pt x="97587" y="47149"/>
                    <a:pt x="95394" y="49342"/>
                    <a:pt x="92653" y="50986"/>
                  </a:cubicBezTo>
                  <a:cubicBezTo>
                    <a:pt x="91008" y="52083"/>
                    <a:pt x="89912" y="53179"/>
                    <a:pt x="88267" y="54824"/>
                  </a:cubicBezTo>
                  <a:cubicBezTo>
                    <a:pt x="86622" y="55921"/>
                    <a:pt x="85526" y="57017"/>
                    <a:pt x="83881" y="58662"/>
                  </a:cubicBezTo>
                  <a:cubicBezTo>
                    <a:pt x="82236" y="59758"/>
                    <a:pt x="81140" y="61403"/>
                    <a:pt x="79495" y="62500"/>
                  </a:cubicBezTo>
                  <a:cubicBezTo>
                    <a:pt x="77850" y="63596"/>
                    <a:pt x="76754" y="65241"/>
                    <a:pt x="75109" y="66337"/>
                  </a:cubicBezTo>
                  <a:cubicBezTo>
                    <a:pt x="73464" y="67434"/>
                    <a:pt x="72368" y="69078"/>
                    <a:pt x="70723" y="70175"/>
                  </a:cubicBezTo>
                  <a:cubicBezTo>
                    <a:pt x="67982" y="72916"/>
                    <a:pt x="65241" y="75657"/>
                    <a:pt x="62500" y="78399"/>
                  </a:cubicBezTo>
                  <a:cubicBezTo>
                    <a:pt x="59758" y="81140"/>
                    <a:pt x="57017" y="83881"/>
                    <a:pt x="54824" y="87170"/>
                  </a:cubicBezTo>
                  <a:cubicBezTo>
                    <a:pt x="53728" y="88815"/>
                    <a:pt x="52631" y="89912"/>
                    <a:pt x="50986" y="91556"/>
                  </a:cubicBezTo>
                  <a:cubicBezTo>
                    <a:pt x="49890" y="93201"/>
                    <a:pt x="48794" y="94298"/>
                    <a:pt x="47697" y="95942"/>
                  </a:cubicBezTo>
                  <a:cubicBezTo>
                    <a:pt x="44956" y="99780"/>
                    <a:pt x="42215" y="103069"/>
                    <a:pt x="40022" y="106907"/>
                  </a:cubicBezTo>
                  <a:cubicBezTo>
                    <a:pt x="38377" y="109648"/>
                    <a:pt x="36732" y="112390"/>
                    <a:pt x="35087" y="115131"/>
                  </a:cubicBezTo>
                  <a:cubicBezTo>
                    <a:pt x="33991" y="117324"/>
                    <a:pt x="32346" y="119517"/>
                    <a:pt x="31250" y="121710"/>
                  </a:cubicBezTo>
                  <a:cubicBezTo>
                    <a:pt x="31250" y="121710"/>
                    <a:pt x="31250" y="121710"/>
                    <a:pt x="31250" y="122258"/>
                  </a:cubicBezTo>
                  <a:cubicBezTo>
                    <a:pt x="29605" y="124999"/>
                    <a:pt x="28509" y="127740"/>
                    <a:pt x="26864" y="130482"/>
                  </a:cubicBezTo>
                  <a:cubicBezTo>
                    <a:pt x="25219" y="133771"/>
                    <a:pt x="23026" y="137609"/>
                    <a:pt x="21381" y="141446"/>
                  </a:cubicBezTo>
                  <a:cubicBezTo>
                    <a:pt x="20833" y="142543"/>
                    <a:pt x="20285" y="144188"/>
                    <a:pt x="19737" y="145832"/>
                  </a:cubicBezTo>
                  <a:cubicBezTo>
                    <a:pt x="19188" y="147477"/>
                    <a:pt x="18092" y="149122"/>
                    <a:pt x="17544" y="150767"/>
                  </a:cubicBezTo>
                  <a:cubicBezTo>
                    <a:pt x="16447" y="152959"/>
                    <a:pt x="15899" y="155701"/>
                    <a:pt x="14803" y="157894"/>
                  </a:cubicBezTo>
                  <a:cubicBezTo>
                    <a:pt x="13706" y="161731"/>
                    <a:pt x="12061" y="165021"/>
                    <a:pt x="10965" y="168859"/>
                  </a:cubicBezTo>
                  <a:cubicBezTo>
                    <a:pt x="10417" y="171051"/>
                    <a:pt x="9320" y="173793"/>
                    <a:pt x="8772" y="175986"/>
                  </a:cubicBezTo>
                  <a:cubicBezTo>
                    <a:pt x="7127" y="182016"/>
                    <a:pt x="6031" y="188047"/>
                    <a:pt x="4386" y="194078"/>
                  </a:cubicBezTo>
                  <a:cubicBezTo>
                    <a:pt x="3838" y="196819"/>
                    <a:pt x="3289" y="200108"/>
                    <a:pt x="2741" y="203398"/>
                  </a:cubicBezTo>
                  <a:cubicBezTo>
                    <a:pt x="2741" y="203946"/>
                    <a:pt x="2741" y="203946"/>
                    <a:pt x="2741" y="204494"/>
                  </a:cubicBezTo>
                  <a:cubicBezTo>
                    <a:pt x="2193" y="207235"/>
                    <a:pt x="2193" y="209977"/>
                    <a:pt x="1645" y="212718"/>
                  </a:cubicBezTo>
                  <a:lnTo>
                    <a:pt x="1645" y="213266"/>
                  </a:lnTo>
                  <a:cubicBezTo>
                    <a:pt x="1096" y="215459"/>
                    <a:pt x="1096" y="218200"/>
                    <a:pt x="1096" y="220393"/>
                  </a:cubicBezTo>
                  <a:cubicBezTo>
                    <a:pt x="1096" y="221490"/>
                    <a:pt x="1096" y="223134"/>
                    <a:pt x="548" y="224231"/>
                  </a:cubicBezTo>
                  <a:cubicBezTo>
                    <a:pt x="548" y="226972"/>
                    <a:pt x="0" y="229165"/>
                    <a:pt x="0" y="231906"/>
                  </a:cubicBezTo>
                  <a:cubicBezTo>
                    <a:pt x="0" y="235196"/>
                    <a:pt x="0" y="238485"/>
                    <a:pt x="0" y="241226"/>
                  </a:cubicBezTo>
                  <a:lnTo>
                    <a:pt x="0" y="241226"/>
                  </a:lnTo>
                  <a:cubicBezTo>
                    <a:pt x="0" y="374449"/>
                    <a:pt x="108004" y="482453"/>
                    <a:pt x="241226" y="482453"/>
                  </a:cubicBezTo>
                  <a:cubicBezTo>
                    <a:pt x="245064" y="482453"/>
                    <a:pt x="248354" y="482453"/>
                    <a:pt x="251643" y="482453"/>
                  </a:cubicBezTo>
                  <a:cubicBezTo>
                    <a:pt x="252740" y="482453"/>
                    <a:pt x="253288" y="482453"/>
                    <a:pt x="254384" y="482453"/>
                  </a:cubicBezTo>
                  <a:cubicBezTo>
                    <a:pt x="256029" y="482453"/>
                    <a:pt x="257674" y="482453"/>
                    <a:pt x="259867" y="481905"/>
                  </a:cubicBezTo>
                  <a:cubicBezTo>
                    <a:pt x="262608" y="481905"/>
                    <a:pt x="265897" y="481356"/>
                    <a:pt x="268639" y="480808"/>
                  </a:cubicBezTo>
                  <a:cubicBezTo>
                    <a:pt x="270832" y="480808"/>
                    <a:pt x="273025" y="480260"/>
                    <a:pt x="275217" y="480260"/>
                  </a:cubicBezTo>
                  <a:cubicBezTo>
                    <a:pt x="276314" y="480260"/>
                    <a:pt x="277959" y="479712"/>
                    <a:pt x="279055" y="479712"/>
                  </a:cubicBezTo>
                  <a:cubicBezTo>
                    <a:pt x="280700" y="479712"/>
                    <a:pt x="282893" y="479163"/>
                    <a:pt x="284538" y="478615"/>
                  </a:cubicBezTo>
                  <a:cubicBezTo>
                    <a:pt x="286182" y="478067"/>
                    <a:pt x="288375" y="478067"/>
                    <a:pt x="290020" y="477519"/>
                  </a:cubicBezTo>
                  <a:cubicBezTo>
                    <a:pt x="291117" y="477519"/>
                    <a:pt x="292213" y="476970"/>
                    <a:pt x="293858" y="476970"/>
                  </a:cubicBezTo>
                  <a:cubicBezTo>
                    <a:pt x="295502" y="476422"/>
                    <a:pt x="297147" y="476422"/>
                    <a:pt x="299340" y="475874"/>
                  </a:cubicBezTo>
                  <a:cubicBezTo>
                    <a:pt x="300437" y="475874"/>
                    <a:pt x="301533" y="475326"/>
                    <a:pt x="302081" y="475326"/>
                  </a:cubicBezTo>
                  <a:cubicBezTo>
                    <a:pt x="304274" y="474778"/>
                    <a:pt x="305919" y="474229"/>
                    <a:pt x="308112" y="473681"/>
                  </a:cubicBezTo>
                  <a:cubicBezTo>
                    <a:pt x="309208" y="473133"/>
                    <a:pt x="310305" y="473133"/>
                    <a:pt x="311401" y="472585"/>
                  </a:cubicBezTo>
                  <a:cubicBezTo>
                    <a:pt x="313594" y="472036"/>
                    <a:pt x="315787" y="471488"/>
                    <a:pt x="317980" y="470392"/>
                  </a:cubicBezTo>
                  <a:cubicBezTo>
                    <a:pt x="318529" y="470392"/>
                    <a:pt x="318529" y="470392"/>
                    <a:pt x="319077" y="469843"/>
                  </a:cubicBezTo>
                  <a:cubicBezTo>
                    <a:pt x="320722" y="469295"/>
                    <a:pt x="322915" y="468747"/>
                    <a:pt x="324559" y="467650"/>
                  </a:cubicBezTo>
                  <a:cubicBezTo>
                    <a:pt x="326752" y="466554"/>
                    <a:pt x="328945" y="466006"/>
                    <a:pt x="331686" y="464909"/>
                  </a:cubicBezTo>
                  <a:cubicBezTo>
                    <a:pt x="333879" y="463813"/>
                    <a:pt x="336072" y="463264"/>
                    <a:pt x="338265" y="462168"/>
                  </a:cubicBezTo>
                  <a:cubicBezTo>
                    <a:pt x="338814" y="461620"/>
                    <a:pt x="339910" y="461620"/>
                    <a:pt x="340458" y="461071"/>
                  </a:cubicBezTo>
                  <a:cubicBezTo>
                    <a:pt x="344296" y="459427"/>
                    <a:pt x="347585" y="457782"/>
                    <a:pt x="351423" y="455589"/>
                  </a:cubicBezTo>
                  <a:cubicBezTo>
                    <a:pt x="352520" y="455041"/>
                    <a:pt x="353616" y="454493"/>
                    <a:pt x="355261" y="453944"/>
                  </a:cubicBezTo>
                  <a:cubicBezTo>
                    <a:pt x="356906" y="453396"/>
                    <a:pt x="358002" y="452300"/>
                    <a:pt x="359647" y="451751"/>
                  </a:cubicBezTo>
                  <a:cubicBezTo>
                    <a:pt x="362388" y="450655"/>
                    <a:pt x="364581" y="449010"/>
                    <a:pt x="367322" y="447365"/>
                  </a:cubicBezTo>
                  <a:cubicBezTo>
                    <a:pt x="368967" y="446269"/>
                    <a:pt x="370612" y="445172"/>
                    <a:pt x="372256" y="444076"/>
                  </a:cubicBezTo>
                  <a:cubicBezTo>
                    <a:pt x="373353" y="443528"/>
                    <a:pt x="373901" y="442979"/>
                    <a:pt x="374449" y="442431"/>
                  </a:cubicBezTo>
                  <a:cubicBezTo>
                    <a:pt x="397475" y="427080"/>
                    <a:pt x="417760" y="408440"/>
                    <a:pt x="434208" y="386511"/>
                  </a:cubicBezTo>
                  <a:lnTo>
                    <a:pt x="434208" y="386511"/>
                  </a:lnTo>
                  <a:lnTo>
                    <a:pt x="441883" y="367870"/>
                  </a:lnTo>
                  <a:close/>
                </a:path>
              </a:pathLst>
            </a:custGeom>
            <a:solidFill>
              <a:srgbClr val="15274E"/>
            </a:solidFill>
            <a:ln w="5476" cap="flat">
              <a:noFill/>
              <a:prstDash val="solid"/>
              <a:miter/>
            </a:ln>
          </p:spPr>
          <p:txBody>
            <a:bodyPr rtlCol="0" anchor="ctr"/>
            <a:lstStyle/>
            <a:p>
              <a:endParaRPr lang="en-GB" sz="2115"/>
            </a:p>
          </p:txBody>
        </p:sp>
        <p:sp>
          <p:nvSpPr>
            <p:cNvPr id="20" name="Freeform: Shape 19">
              <a:extLst>
                <a:ext uri="{FF2B5EF4-FFF2-40B4-BE49-F238E27FC236}">
                  <a16:creationId xmlns:a16="http://schemas.microsoft.com/office/drawing/2014/main" id="{AE4F01C9-94F7-4E1C-B92C-CE3E2F698B2E}"/>
                </a:ext>
              </a:extLst>
            </p:cNvPr>
            <p:cNvSpPr/>
            <p:nvPr/>
          </p:nvSpPr>
          <p:spPr>
            <a:xfrm>
              <a:off x="-2393764" y="3712365"/>
              <a:ext cx="161731" cy="204494"/>
            </a:xfrm>
            <a:custGeom>
              <a:avLst/>
              <a:gdLst>
                <a:gd name="connsiteX0" fmla="*/ 0 w 161731"/>
                <a:gd name="connsiteY0" fmla="*/ 204494 h 204494"/>
                <a:gd name="connsiteX1" fmla="*/ 0 w 161731"/>
                <a:gd name="connsiteY1" fmla="*/ 0 h 204494"/>
                <a:gd name="connsiteX2" fmla="*/ 40570 w 161731"/>
                <a:gd name="connsiteY2" fmla="*/ 0 h 204494"/>
                <a:gd name="connsiteX3" fmla="*/ 103618 w 161731"/>
                <a:gd name="connsiteY3" fmla="*/ 2193 h 204494"/>
                <a:gd name="connsiteX4" fmla="*/ 124999 w 161731"/>
                <a:gd name="connsiteY4" fmla="*/ 10417 h 204494"/>
                <a:gd name="connsiteX5" fmla="*/ 142543 w 161731"/>
                <a:gd name="connsiteY5" fmla="*/ 29057 h 204494"/>
                <a:gd name="connsiteX6" fmla="*/ 149122 w 161731"/>
                <a:gd name="connsiteY6" fmla="*/ 53728 h 204494"/>
                <a:gd name="connsiteX7" fmla="*/ 143639 w 161731"/>
                <a:gd name="connsiteY7" fmla="*/ 76206 h 204494"/>
                <a:gd name="connsiteX8" fmla="*/ 126644 w 161731"/>
                <a:gd name="connsiteY8" fmla="*/ 92653 h 204494"/>
                <a:gd name="connsiteX9" fmla="*/ 161731 w 161731"/>
                <a:gd name="connsiteY9" fmla="*/ 143091 h 204494"/>
                <a:gd name="connsiteX10" fmla="*/ 134868 w 161731"/>
                <a:gd name="connsiteY10" fmla="*/ 192433 h 204494"/>
                <a:gd name="connsiteX11" fmla="*/ 83333 w 161731"/>
                <a:gd name="connsiteY11" fmla="*/ 203946 h 204494"/>
                <a:gd name="connsiteX12" fmla="*/ 0 w 161731"/>
                <a:gd name="connsiteY12" fmla="*/ 203946 h 204494"/>
                <a:gd name="connsiteX13" fmla="*/ 37829 w 161731"/>
                <a:gd name="connsiteY13" fmla="*/ 79495 h 204494"/>
                <a:gd name="connsiteX14" fmla="*/ 78399 w 161731"/>
                <a:gd name="connsiteY14" fmla="*/ 79495 h 204494"/>
                <a:gd name="connsiteX15" fmla="*/ 101425 w 161731"/>
                <a:gd name="connsiteY15" fmla="*/ 75109 h 204494"/>
                <a:gd name="connsiteX16" fmla="*/ 108004 w 161731"/>
                <a:gd name="connsiteY16" fmla="*/ 67434 h 204494"/>
                <a:gd name="connsiteX17" fmla="*/ 110745 w 161731"/>
                <a:gd name="connsiteY17" fmla="*/ 57017 h 204494"/>
                <a:gd name="connsiteX18" fmla="*/ 103070 w 161731"/>
                <a:gd name="connsiteY18" fmla="*/ 40570 h 204494"/>
                <a:gd name="connsiteX19" fmla="*/ 81140 w 161731"/>
                <a:gd name="connsiteY19" fmla="*/ 34539 h 204494"/>
                <a:gd name="connsiteX20" fmla="*/ 37280 w 161731"/>
                <a:gd name="connsiteY20" fmla="*/ 34539 h 204494"/>
                <a:gd name="connsiteX21" fmla="*/ 37280 w 161731"/>
                <a:gd name="connsiteY21" fmla="*/ 79495 h 204494"/>
                <a:gd name="connsiteX22" fmla="*/ 37829 w 161731"/>
                <a:gd name="connsiteY22" fmla="*/ 168859 h 204494"/>
                <a:gd name="connsiteX23" fmla="*/ 84978 w 161731"/>
                <a:gd name="connsiteY23" fmla="*/ 168859 h 204494"/>
                <a:gd name="connsiteX24" fmla="*/ 112938 w 161731"/>
                <a:gd name="connsiteY24" fmla="*/ 162280 h 204494"/>
                <a:gd name="connsiteX25" fmla="*/ 122806 w 161731"/>
                <a:gd name="connsiteY25" fmla="*/ 141995 h 204494"/>
                <a:gd name="connsiteX26" fmla="*/ 112938 w 161731"/>
                <a:gd name="connsiteY26" fmla="*/ 121710 h 204494"/>
                <a:gd name="connsiteX27" fmla="*/ 85526 w 161731"/>
                <a:gd name="connsiteY27" fmla="*/ 114583 h 204494"/>
                <a:gd name="connsiteX28" fmla="*/ 37280 w 161731"/>
                <a:gd name="connsiteY28" fmla="*/ 114583 h 204494"/>
                <a:gd name="connsiteX29" fmla="*/ 37280 w 161731"/>
                <a:gd name="connsiteY29" fmla="*/ 168859 h 2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1731" h="204494">
                  <a:moveTo>
                    <a:pt x="0" y="204494"/>
                  </a:moveTo>
                  <a:lnTo>
                    <a:pt x="0" y="0"/>
                  </a:lnTo>
                  <a:lnTo>
                    <a:pt x="40570" y="0"/>
                  </a:lnTo>
                  <a:cubicBezTo>
                    <a:pt x="55921" y="0"/>
                    <a:pt x="95942" y="548"/>
                    <a:pt x="103618" y="2193"/>
                  </a:cubicBezTo>
                  <a:cubicBezTo>
                    <a:pt x="111293" y="3838"/>
                    <a:pt x="118420" y="6579"/>
                    <a:pt x="124999" y="10417"/>
                  </a:cubicBezTo>
                  <a:cubicBezTo>
                    <a:pt x="132126" y="14803"/>
                    <a:pt x="138157" y="21381"/>
                    <a:pt x="142543" y="29057"/>
                  </a:cubicBezTo>
                  <a:cubicBezTo>
                    <a:pt x="146929" y="37280"/>
                    <a:pt x="149122" y="45504"/>
                    <a:pt x="149122" y="53728"/>
                  </a:cubicBezTo>
                  <a:cubicBezTo>
                    <a:pt x="149122" y="62500"/>
                    <a:pt x="147477" y="70175"/>
                    <a:pt x="143639" y="76206"/>
                  </a:cubicBezTo>
                  <a:cubicBezTo>
                    <a:pt x="139802" y="82785"/>
                    <a:pt x="134319" y="88267"/>
                    <a:pt x="126644" y="92653"/>
                  </a:cubicBezTo>
                  <a:cubicBezTo>
                    <a:pt x="149670" y="100877"/>
                    <a:pt x="161731" y="117872"/>
                    <a:pt x="161731" y="143091"/>
                  </a:cubicBezTo>
                  <a:cubicBezTo>
                    <a:pt x="161731" y="164473"/>
                    <a:pt x="152960" y="180920"/>
                    <a:pt x="134868" y="192433"/>
                  </a:cubicBezTo>
                  <a:cubicBezTo>
                    <a:pt x="123354" y="200108"/>
                    <a:pt x="105811" y="203946"/>
                    <a:pt x="83333" y="203946"/>
                  </a:cubicBezTo>
                  <a:lnTo>
                    <a:pt x="0" y="203946"/>
                  </a:lnTo>
                  <a:close/>
                  <a:moveTo>
                    <a:pt x="37829" y="79495"/>
                  </a:moveTo>
                  <a:lnTo>
                    <a:pt x="78399" y="79495"/>
                  </a:lnTo>
                  <a:cubicBezTo>
                    <a:pt x="88815" y="79495"/>
                    <a:pt x="96491" y="77850"/>
                    <a:pt x="101425" y="75109"/>
                  </a:cubicBezTo>
                  <a:cubicBezTo>
                    <a:pt x="104166" y="73464"/>
                    <a:pt x="106359" y="71271"/>
                    <a:pt x="108004" y="67434"/>
                  </a:cubicBezTo>
                  <a:cubicBezTo>
                    <a:pt x="109648" y="64144"/>
                    <a:pt x="110745" y="60855"/>
                    <a:pt x="110745" y="57017"/>
                  </a:cubicBezTo>
                  <a:cubicBezTo>
                    <a:pt x="110745" y="49890"/>
                    <a:pt x="108004" y="44408"/>
                    <a:pt x="103070" y="40570"/>
                  </a:cubicBezTo>
                  <a:cubicBezTo>
                    <a:pt x="98135" y="36732"/>
                    <a:pt x="91008" y="34539"/>
                    <a:pt x="81140" y="34539"/>
                  </a:cubicBezTo>
                  <a:lnTo>
                    <a:pt x="37280" y="34539"/>
                  </a:lnTo>
                  <a:lnTo>
                    <a:pt x="37280" y="79495"/>
                  </a:lnTo>
                  <a:close/>
                  <a:moveTo>
                    <a:pt x="37829" y="168859"/>
                  </a:moveTo>
                  <a:lnTo>
                    <a:pt x="84978" y="168859"/>
                  </a:lnTo>
                  <a:cubicBezTo>
                    <a:pt x="97587" y="168859"/>
                    <a:pt x="106907" y="166666"/>
                    <a:pt x="112938" y="162280"/>
                  </a:cubicBezTo>
                  <a:cubicBezTo>
                    <a:pt x="119517" y="157345"/>
                    <a:pt x="122806" y="150767"/>
                    <a:pt x="122806" y="141995"/>
                  </a:cubicBezTo>
                  <a:cubicBezTo>
                    <a:pt x="122806" y="133223"/>
                    <a:pt x="119517" y="126644"/>
                    <a:pt x="112938" y="121710"/>
                  </a:cubicBezTo>
                  <a:cubicBezTo>
                    <a:pt x="106359" y="116776"/>
                    <a:pt x="97039" y="114583"/>
                    <a:pt x="85526" y="114583"/>
                  </a:cubicBezTo>
                  <a:lnTo>
                    <a:pt x="37280" y="114583"/>
                  </a:lnTo>
                  <a:lnTo>
                    <a:pt x="37280" y="168859"/>
                  </a:lnTo>
                  <a:close/>
                </a:path>
              </a:pathLst>
            </a:custGeom>
            <a:solidFill>
              <a:srgbClr val="0060AC"/>
            </a:solidFill>
            <a:ln w="5476" cap="flat">
              <a:noFill/>
              <a:prstDash val="solid"/>
              <a:miter/>
            </a:ln>
          </p:spPr>
          <p:txBody>
            <a:bodyPr rtlCol="0" anchor="ctr"/>
            <a:lstStyle/>
            <a:p>
              <a:endParaRPr lang="en-GB" sz="2115"/>
            </a:p>
          </p:txBody>
        </p:sp>
        <p:sp>
          <p:nvSpPr>
            <p:cNvPr id="21" name="Freeform: Shape 20">
              <a:extLst>
                <a:ext uri="{FF2B5EF4-FFF2-40B4-BE49-F238E27FC236}">
                  <a16:creationId xmlns:a16="http://schemas.microsoft.com/office/drawing/2014/main" id="{AD9AA0C0-32FE-41B4-939A-D2C38026DCAA}"/>
                </a:ext>
              </a:extLst>
            </p:cNvPr>
            <p:cNvSpPr/>
            <p:nvPr/>
          </p:nvSpPr>
          <p:spPr>
            <a:xfrm>
              <a:off x="-2203524" y="3712365"/>
              <a:ext cx="37828" cy="204494"/>
            </a:xfrm>
            <a:custGeom>
              <a:avLst/>
              <a:gdLst>
                <a:gd name="connsiteX0" fmla="*/ 0 w 37828"/>
                <a:gd name="connsiteY0" fmla="*/ 204494 h 204494"/>
                <a:gd name="connsiteX1" fmla="*/ 0 w 37828"/>
                <a:gd name="connsiteY1" fmla="*/ 0 h 204494"/>
                <a:gd name="connsiteX2" fmla="*/ 37829 w 37828"/>
                <a:gd name="connsiteY2" fmla="*/ 0 h 204494"/>
                <a:gd name="connsiteX3" fmla="*/ 37829 w 37828"/>
                <a:gd name="connsiteY3" fmla="*/ 203946 h 204494"/>
                <a:gd name="connsiteX4" fmla="*/ 0 w 37828"/>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28" h="204494">
                  <a:moveTo>
                    <a:pt x="0" y="204494"/>
                  </a:moveTo>
                  <a:lnTo>
                    <a:pt x="0" y="0"/>
                  </a:lnTo>
                  <a:lnTo>
                    <a:pt x="37829" y="0"/>
                  </a:lnTo>
                  <a:lnTo>
                    <a:pt x="37829" y="203946"/>
                  </a:lnTo>
                  <a:lnTo>
                    <a:pt x="0" y="203946"/>
                  </a:lnTo>
                  <a:close/>
                </a:path>
              </a:pathLst>
            </a:custGeom>
            <a:solidFill>
              <a:srgbClr val="0060AC"/>
            </a:solidFill>
            <a:ln w="5476" cap="flat">
              <a:noFill/>
              <a:prstDash val="solid"/>
              <a:miter/>
            </a:ln>
          </p:spPr>
          <p:txBody>
            <a:bodyPr rtlCol="0" anchor="ctr"/>
            <a:lstStyle/>
            <a:p>
              <a:endParaRPr lang="en-GB" sz="2115"/>
            </a:p>
          </p:txBody>
        </p:sp>
        <p:sp>
          <p:nvSpPr>
            <p:cNvPr id="22" name="Freeform: Shape 21">
              <a:extLst>
                <a:ext uri="{FF2B5EF4-FFF2-40B4-BE49-F238E27FC236}">
                  <a16:creationId xmlns:a16="http://schemas.microsoft.com/office/drawing/2014/main" id="{2DAB327F-2C26-45C7-9E98-74DD4A1A1D2B}"/>
                </a:ext>
              </a:extLst>
            </p:cNvPr>
            <p:cNvSpPr/>
            <p:nvPr/>
          </p:nvSpPr>
          <p:spPr>
            <a:xfrm>
              <a:off x="-1849360" y="3707431"/>
              <a:ext cx="201753" cy="213266"/>
            </a:xfrm>
            <a:custGeom>
              <a:avLst/>
              <a:gdLst>
                <a:gd name="connsiteX0" fmla="*/ 157345 w 201753"/>
                <a:gd name="connsiteY0" fmla="*/ 152411 h 213266"/>
                <a:gd name="connsiteX1" fmla="*/ 201205 w 201753"/>
                <a:gd name="connsiteY1" fmla="*/ 152411 h 213266"/>
                <a:gd name="connsiteX2" fmla="*/ 170503 w 201753"/>
                <a:gd name="connsiteY2" fmla="*/ 191336 h 213266"/>
                <a:gd name="connsiteX3" fmla="*/ 106907 w 201753"/>
                <a:gd name="connsiteY3" fmla="*/ 213266 h 213266"/>
                <a:gd name="connsiteX4" fmla="*/ 35088 w 201753"/>
                <a:gd name="connsiteY4" fmla="*/ 184758 h 213266"/>
                <a:gd name="connsiteX5" fmla="*/ 10965 w 201753"/>
                <a:gd name="connsiteY5" fmla="*/ 152411 h 213266"/>
                <a:gd name="connsiteX6" fmla="*/ 0 w 201753"/>
                <a:gd name="connsiteY6" fmla="*/ 105811 h 213266"/>
                <a:gd name="connsiteX7" fmla="*/ 32346 w 201753"/>
                <a:gd name="connsiteY7" fmla="*/ 30153 h 213266"/>
                <a:gd name="connsiteX8" fmla="*/ 105262 w 201753"/>
                <a:gd name="connsiteY8" fmla="*/ 0 h 213266"/>
                <a:gd name="connsiteX9" fmla="*/ 172696 w 201753"/>
                <a:gd name="connsiteY9" fmla="*/ 24123 h 213266"/>
                <a:gd name="connsiteX10" fmla="*/ 189692 w 201753"/>
                <a:gd name="connsiteY10" fmla="*/ 41118 h 213266"/>
                <a:gd name="connsiteX11" fmla="*/ 201753 w 201753"/>
                <a:gd name="connsiteY11" fmla="*/ 62500 h 213266"/>
                <a:gd name="connsiteX12" fmla="*/ 158990 w 201753"/>
                <a:gd name="connsiteY12" fmla="*/ 62500 h 213266"/>
                <a:gd name="connsiteX13" fmla="*/ 104166 w 201753"/>
                <a:gd name="connsiteY13" fmla="*/ 35636 h 213266"/>
                <a:gd name="connsiteX14" fmla="*/ 69079 w 201753"/>
                <a:gd name="connsiteY14" fmla="*/ 46601 h 213266"/>
                <a:gd name="connsiteX15" fmla="*/ 44408 w 201753"/>
                <a:gd name="connsiteY15" fmla="*/ 75657 h 213266"/>
                <a:gd name="connsiteX16" fmla="*/ 37829 w 201753"/>
                <a:gd name="connsiteY16" fmla="*/ 105811 h 213266"/>
                <a:gd name="connsiteX17" fmla="*/ 59210 w 201753"/>
                <a:gd name="connsiteY17" fmla="*/ 156797 h 213266"/>
                <a:gd name="connsiteX18" fmla="*/ 105811 w 201753"/>
                <a:gd name="connsiteY18" fmla="*/ 177082 h 213266"/>
                <a:gd name="connsiteX19" fmla="*/ 132126 w 201753"/>
                <a:gd name="connsiteY19" fmla="*/ 171051 h 213266"/>
                <a:gd name="connsiteX20" fmla="*/ 157345 w 201753"/>
                <a:gd name="connsiteY20" fmla="*/ 152411 h 213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1753" h="213266">
                  <a:moveTo>
                    <a:pt x="157345" y="152411"/>
                  </a:moveTo>
                  <a:lnTo>
                    <a:pt x="201205" y="152411"/>
                  </a:lnTo>
                  <a:cubicBezTo>
                    <a:pt x="194626" y="167762"/>
                    <a:pt x="184209" y="180920"/>
                    <a:pt x="170503" y="191336"/>
                  </a:cubicBezTo>
                  <a:cubicBezTo>
                    <a:pt x="151315" y="206139"/>
                    <a:pt x="130482" y="213266"/>
                    <a:pt x="106907" y="213266"/>
                  </a:cubicBezTo>
                  <a:cubicBezTo>
                    <a:pt x="79495" y="213266"/>
                    <a:pt x="55921" y="203946"/>
                    <a:pt x="35088" y="184758"/>
                  </a:cubicBezTo>
                  <a:cubicBezTo>
                    <a:pt x="24671" y="175437"/>
                    <a:pt x="16996" y="164473"/>
                    <a:pt x="10965" y="152411"/>
                  </a:cubicBezTo>
                  <a:cubicBezTo>
                    <a:pt x="3838" y="137609"/>
                    <a:pt x="0" y="122258"/>
                    <a:pt x="0" y="105811"/>
                  </a:cubicBezTo>
                  <a:cubicBezTo>
                    <a:pt x="0" y="76754"/>
                    <a:pt x="10965" y="51535"/>
                    <a:pt x="32346" y="30153"/>
                  </a:cubicBezTo>
                  <a:cubicBezTo>
                    <a:pt x="53179" y="10417"/>
                    <a:pt x="77302" y="0"/>
                    <a:pt x="105262" y="0"/>
                  </a:cubicBezTo>
                  <a:cubicBezTo>
                    <a:pt x="130482" y="0"/>
                    <a:pt x="152960" y="8224"/>
                    <a:pt x="172696" y="24123"/>
                  </a:cubicBezTo>
                  <a:cubicBezTo>
                    <a:pt x="179823" y="30153"/>
                    <a:pt x="185854" y="35636"/>
                    <a:pt x="189692" y="41118"/>
                  </a:cubicBezTo>
                  <a:cubicBezTo>
                    <a:pt x="194078" y="46601"/>
                    <a:pt x="197915" y="53728"/>
                    <a:pt x="201753" y="62500"/>
                  </a:cubicBezTo>
                  <a:lnTo>
                    <a:pt x="158990" y="62500"/>
                  </a:lnTo>
                  <a:cubicBezTo>
                    <a:pt x="143091" y="44408"/>
                    <a:pt x="124999" y="35636"/>
                    <a:pt x="104166" y="35636"/>
                  </a:cubicBezTo>
                  <a:cubicBezTo>
                    <a:pt x="92105" y="35636"/>
                    <a:pt x="80592" y="39473"/>
                    <a:pt x="69079" y="46601"/>
                  </a:cubicBezTo>
                  <a:cubicBezTo>
                    <a:pt x="58114" y="53728"/>
                    <a:pt x="49890" y="63596"/>
                    <a:pt x="44408" y="75657"/>
                  </a:cubicBezTo>
                  <a:cubicBezTo>
                    <a:pt x="40022" y="85526"/>
                    <a:pt x="37829" y="95394"/>
                    <a:pt x="37829" y="105811"/>
                  </a:cubicBezTo>
                  <a:cubicBezTo>
                    <a:pt x="37829" y="125547"/>
                    <a:pt x="44956" y="142543"/>
                    <a:pt x="59210" y="156797"/>
                  </a:cubicBezTo>
                  <a:cubicBezTo>
                    <a:pt x="72916" y="170503"/>
                    <a:pt x="88267" y="177082"/>
                    <a:pt x="105811" y="177082"/>
                  </a:cubicBezTo>
                  <a:cubicBezTo>
                    <a:pt x="115679" y="177082"/>
                    <a:pt x="124451" y="174889"/>
                    <a:pt x="132126" y="171051"/>
                  </a:cubicBezTo>
                  <a:cubicBezTo>
                    <a:pt x="140350" y="168310"/>
                    <a:pt x="148574" y="161731"/>
                    <a:pt x="157345" y="152411"/>
                  </a:cubicBezTo>
                  <a:close/>
                </a:path>
              </a:pathLst>
            </a:custGeom>
            <a:solidFill>
              <a:srgbClr val="000000"/>
            </a:solidFill>
            <a:ln w="5476" cap="flat">
              <a:noFill/>
              <a:prstDash val="solid"/>
              <a:miter/>
            </a:ln>
          </p:spPr>
          <p:txBody>
            <a:bodyPr rtlCol="0" anchor="ctr"/>
            <a:lstStyle/>
            <a:p>
              <a:endParaRPr lang="en-GB" sz="2115"/>
            </a:p>
          </p:txBody>
        </p:sp>
        <p:sp>
          <p:nvSpPr>
            <p:cNvPr id="23" name="Freeform: Shape 22">
              <a:extLst>
                <a:ext uri="{FF2B5EF4-FFF2-40B4-BE49-F238E27FC236}">
                  <a16:creationId xmlns:a16="http://schemas.microsoft.com/office/drawing/2014/main" id="{5F20C38A-4E04-45B6-918E-B1963BC8DBDB}"/>
                </a:ext>
              </a:extLst>
            </p:cNvPr>
            <p:cNvSpPr/>
            <p:nvPr/>
          </p:nvSpPr>
          <p:spPr>
            <a:xfrm>
              <a:off x="-1643769" y="3758417"/>
              <a:ext cx="162827" cy="163376"/>
            </a:xfrm>
            <a:custGeom>
              <a:avLst/>
              <a:gdLst>
                <a:gd name="connsiteX0" fmla="*/ 81688 w 162827"/>
                <a:gd name="connsiteY0" fmla="*/ 0 h 163376"/>
                <a:gd name="connsiteX1" fmla="*/ 141995 w 162827"/>
                <a:gd name="connsiteY1" fmla="*/ 26864 h 163376"/>
                <a:gd name="connsiteX2" fmla="*/ 162828 w 162827"/>
                <a:gd name="connsiteY2" fmla="*/ 81140 h 163376"/>
                <a:gd name="connsiteX3" fmla="*/ 134867 w 162827"/>
                <a:gd name="connsiteY3" fmla="*/ 143091 h 163376"/>
                <a:gd name="connsiteX4" fmla="*/ 81140 w 162827"/>
                <a:gd name="connsiteY4" fmla="*/ 163376 h 163376"/>
                <a:gd name="connsiteX5" fmla="*/ 43859 w 162827"/>
                <a:gd name="connsiteY5" fmla="*/ 154056 h 163376"/>
                <a:gd name="connsiteX6" fmla="*/ 12609 w 162827"/>
                <a:gd name="connsiteY6" fmla="*/ 125547 h 163376"/>
                <a:gd name="connsiteX7" fmla="*/ 0 w 162827"/>
                <a:gd name="connsiteY7" fmla="*/ 80592 h 163376"/>
                <a:gd name="connsiteX8" fmla="*/ 27412 w 162827"/>
                <a:gd name="connsiteY8" fmla="*/ 21381 h 163376"/>
                <a:gd name="connsiteX9" fmla="*/ 81688 w 162827"/>
                <a:gd name="connsiteY9" fmla="*/ 0 h 163376"/>
                <a:gd name="connsiteX10" fmla="*/ 81688 w 162827"/>
                <a:gd name="connsiteY10" fmla="*/ 33991 h 163376"/>
                <a:gd name="connsiteX11" fmla="*/ 47697 w 162827"/>
                <a:gd name="connsiteY11" fmla="*/ 50438 h 163376"/>
                <a:gd name="connsiteX12" fmla="*/ 36732 w 162827"/>
                <a:gd name="connsiteY12" fmla="*/ 81140 h 163376"/>
                <a:gd name="connsiteX13" fmla="*/ 53179 w 162827"/>
                <a:gd name="connsiteY13" fmla="*/ 119517 h 163376"/>
                <a:gd name="connsiteX14" fmla="*/ 81688 w 162827"/>
                <a:gd name="connsiteY14" fmla="*/ 129933 h 163376"/>
                <a:gd name="connsiteX15" fmla="*/ 115131 w 162827"/>
                <a:gd name="connsiteY15" fmla="*/ 114034 h 163376"/>
                <a:gd name="connsiteX16" fmla="*/ 126096 w 162827"/>
                <a:gd name="connsiteY16" fmla="*/ 82236 h 163376"/>
                <a:gd name="connsiteX17" fmla="*/ 109648 w 162827"/>
                <a:gd name="connsiteY17" fmla="*/ 44956 h 163376"/>
                <a:gd name="connsiteX18" fmla="*/ 81688 w 162827"/>
                <a:gd name="connsiteY18" fmla="*/ 33991 h 16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2827" h="163376">
                  <a:moveTo>
                    <a:pt x="81688" y="0"/>
                  </a:moveTo>
                  <a:cubicBezTo>
                    <a:pt x="105811" y="0"/>
                    <a:pt x="126096" y="8772"/>
                    <a:pt x="141995" y="26864"/>
                  </a:cubicBezTo>
                  <a:cubicBezTo>
                    <a:pt x="155701" y="42215"/>
                    <a:pt x="162828" y="60307"/>
                    <a:pt x="162828" y="81140"/>
                  </a:cubicBezTo>
                  <a:cubicBezTo>
                    <a:pt x="162828" y="106359"/>
                    <a:pt x="153508" y="127192"/>
                    <a:pt x="134867" y="143091"/>
                  </a:cubicBezTo>
                  <a:cubicBezTo>
                    <a:pt x="119517" y="156249"/>
                    <a:pt x="101425" y="163376"/>
                    <a:pt x="81140" y="163376"/>
                  </a:cubicBezTo>
                  <a:cubicBezTo>
                    <a:pt x="67982" y="163376"/>
                    <a:pt x="55921" y="160087"/>
                    <a:pt x="43859" y="154056"/>
                  </a:cubicBezTo>
                  <a:cubicBezTo>
                    <a:pt x="30701" y="146929"/>
                    <a:pt x="20285" y="137609"/>
                    <a:pt x="12609" y="125547"/>
                  </a:cubicBezTo>
                  <a:cubicBezTo>
                    <a:pt x="4386" y="112390"/>
                    <a:pt x="0" y="97039"/>
                    <a:pt x="0" y="80592"/>
                  </a:cubicBezTo>
                  <a:cubicBezTo>
                    <a:pt x="0" y="57565"/>
                    <a:pt x="9320" y="37829"/>
                    <a:pt x="27412" y="21381"/>
                  </a:cubicBezTo>
                  <a:cubicBezTo>
                    <a:pt x="42215" y="7675"/>
                    <a:pt x="60307" y="548"/>
                    <a:pt x="81688" y="0"/>
                  </a:cubicBezTo>
                  <a:close/>
                  <a:moveTo>
                    <a:pt x="81688" y="33991"/>
                  </a:moveTo>
                  <a:cubicBezTo>
                    <a:pt x="68530" y="33991"/>
                    <a:pt x="57017" y="39473"/>
                    <a:pt x="47697" y="50438"/>
                  </a:cubicBezTo>
                  <a:cubicBezTo>
                    <a:pt x="40570" y="59210"/>
                    <a:pt x="36732" y="69078"/>
                    <a:pt x="36732" y="81140"/>
                  </a:cubicBezTo>
                  <a:cubicBezTo>
                    <a:pt x="36732" y="97039"/>
                    <a:pt x="42215" y="110197"/>
                    <a:pt x="53179" y="119517"/>
                  </a:cubicBezTo>
                  <a:cubicBezTo>
                    <a:pt x="61403" y="126644"/>
                    <a:pt x="70723" y="129933"/>
                    <a:pt x="81688" y="129933"/>
                  </a:cubicBezTo>
                  <a:cubicBezTo>
                    <a:pt x="95394" y="129933"/>
                    <a:pt x="106359" y="124451"/>
                    <a:pt x="115131" y="114034"/>
                  </a:cubicBezTo>
                  <a:cubicBezTo>
                    <a:pt x="122806" y="104714"/>
                    <a:pt x="126096" y="94298"/>
                    <a:pt x="126096" y="82236"/>
                  </a:cubicBezTo>
                  <a:cubicBezTo>
                    <a:pt x="126096" y="66886"/>
                    <a:pt x="120613" y="54824"/>
                    <a:pt x="109648" y="44956"/>
                  </a:cubicBezTo>
                  <a:cubicBezTo>
                    <a:pt x="101425" y="37829"/>
                    <a:pt x="92105" y="33991"/>
                    <a:pt x="81688" y="33991"/>
                  </a:cubicBezTo>
                  <a:close/>
                </a:path>
              </a:pathLst>
            </a:custGeom>
            <a:solidFill>
              <a:srgbClr val="000000"/>
            </a:solidFill>
            <a:ln w="5476" cap="flat">
              <a:noFill/>
              <a:prstDash val="solid"/>
              <a:miter/>
            </a:ln>
          </p:spPr>
          <p:txBody>
            <a:bodyPr rtlCol="0" anchor="ctr"/>
            <a:lstStyle/>
            <a:p>
              <a:endParaRPr lang="en-GB" sz="2115"/>
            </a:p>
          </p:txBody>
        </p:sp>
        <p:sp>
          <p:nvSpPr>
            <p:cNvPr id="24" name="Freeform: Shape 23">
              <a:extLst>
                <a:ext uri="{FF2B5EF4-FFF2-40B4-BE49-F238E27FC236}">
                  <a16:creationId xmlns:a16="http://schemas.microsoft.com/office/drawing/2014/main" id="{8DF8D5C2-97F5-4727-9A36-C7BE9E62E5FB}"/>
                </a:ext>
              </a:extLst>
            </p:cNvPr>
            <p:cNvSpPr/>
            <p:nvPr/>
          </p:nvSpPr>
          <p:spPr>
            <a:xfrm>
              <a:off x="-1468332" y="3757869"/>
              <a:ext cx="145284" cy="158990"/>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rgbClr val="000000"/>
            </a:solidFill>
            <a:ln w="5476" cap="flat">
              <a:noFill/>
              <a:prstDash val="solid"/>
              <a:miter/>
            </a:ln>
          </p:spPr>
          <p:txBody>
            <a:bodyPr rtlCol="0" anchor="ctr"/>
            <a:lstStyle/>
            <a:p>
              <a:endParaRPr lang="en-GB" sz="2115"/>
            </a:p>
          </p:txBody>
        </p:sp>
        <p:sp>
          <p:nvSpPr>
            <p:cNvPr id="25" name="Freeform: Shape 24">
              <a:extLst>
                <a:ext uri="{FF2B5EF4-FFF2-40B4-BE49-F238E27FC236}">
                  <a16:creationId xmlns:a16="http://schemas.microsoft.com/office/drawing/2014/main" id="{D8DE007E-567E-4DFD-81EC-7E98B9FFFFD5}"/>
                </a:ext>
              </a:extLst>
            </p:cNvPr>
            <p:cNvSpPr/>
            <p:nvPr/>
          </p:nvSpPr>
          <p:spPr>
            <a:xfrm>
              <a:off x="-1155834" y="3763351"/>
              <a:ext cx="145832" cy="158990"/>
            </a:xfrm>
            <a:custGeom>
              <a:avLst/>
              <a:gdLst>
                <a:gd name="connsiteX0" fmla="*/ 145832 w 145832"/>
                <a:gd name="connsiteY0" fmla="*/ 0 h 158990"/>
                <a:gd name="connsiteX1" fmla="*/ 145832 w 145832"/>
                <a:gd name="connsiteY1" fmla="*/ 152960 h 158990"/>
                <a:gd name="connsiteX2" fmla="*/ 111293 w 145832"/>
                <a:gd name="connsiteY2" fmla="*/ 152960 h 158990"/>
                <a:gd name="connsiteX3" fmla="*/ 111293 w 145832"/>
                <a:gd name="connsiteY3" fmla="*/ 140350 h 158990"/>
                <a:gd name="connsiteX4" fmla="*/ 91556 w 145832"/>
                <a:gd name="connsiteY4" fmla="*/ 154604 h 158990"/>
                <a:gd name="connsiteX5" fmla="*/ 60307 w 145832"/>
                <a:gd name="connsiteY5" fmla="*/ 158990 h 158990"/>
                <a:gd name="connsiteX6" fmla="*/ 33991 w 145832"/>
                <a:gd name="connsiteY6" fmla="*/ 152960 h 158990"/>
                <a:gd name="connsiteX7" fmla="*/ 13158 w 145832"/>
                <a:gd name="connsiteY7" fmla="*/ 136512 h 158990"/>
                <a:gd name="connsiteX8" fmla="*/ 2741 w 145832"/>
                <a:gd name="connsiteY8" fmla="*/ 115131 h 158990"/>
                <a:gd name="connsiteX9" fmla="*/ 0 w 145832"/>
                <a:gd name="connsiteY9" fmla="*/ 83881 h 158990"/>
                <a:gd name="connsiteX10" fmla="*/ 0 w 145832"/>
                <a:gd name="connsiteY10" fmla="*/ 0 h 158990"/>
                <a:gd name="connsiteX11" fmla="*/ 36732 w 145832"/>
                <a:gd name="connsiteY11" fmla="*/ 0 h 158990"/>
                <a:gd name="connsiteX12" fmla="*/ 36732 w 145832"/>
                <a:gd name="connsiteY12" fmla="*/ 75657 h 158990"/>
                <a:gd name="connsiteX13" fmla="*/ 46052 w 145832"/>
                <a:gd name="connsiteY13" fmla="*/ 114583 h 158990"/>
                <a:gd name="connsiteX14" fmla="*/ 55921 w 145832"/>
                <a:gd name="connsiteY14" fmla="*/ 121710 h 158990"/>
                <a:gd name="connsiteX15" fmla="*/ 67982 w 145832"/>
                <a:gd name="connsiteY15" fmla="*/ 124451 h 158990"/>
                <a:gd name="connsiteX16" fmla="*/ 92105 w 145832"/>
                <a:gd name="connsiteY16" fmla="*/ 120613 h 158990"/>
                <a:gd name="connsiteX17" fmla="*/ 103069 w 145832"/>
                <a:gd name="connsiteY17" fmla="*/ 110197 h 158990"/>
                <a:gd name="connsiteX18" fmla="*/ 108004 w 145832"/>
                <a:gd name="connsiteY18" fmla="*/ 96491 h 158990"/>
                <a:gd name="connsiteX19" fmla="*/ 109100 w 145832"/>
                <a:gd name="connsiteY19" fmla="*/ 72916 h 158990"/>
                <a:gd name="connsiteX20" fmla="*/ 109100 w 145832"/>
                <a:gd name="connsiteY20" fmla="*/ 0 h 158990"/>
                <a:gd name="connsiteX21" fmla="*/ 145832 w 145832"/>
                <a:gd name="connsiteY21" fmla="*/ 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832" h="158990">
                  <a:moveTo>
                    <a:pt x="145832" y="0"/>
                  </a:moveTo>
                  <a:lnTo>
                    <a:pt x="145832" y="152960"/>
                  </a:lnTo>
                  <a:lnTo>
                    <a:pt x="111293" y="152960"/>
                  </a:lnTo>
                  <a:lnTo>
                    <a:pt x="111293" y="140350"/>
                  </a:lnTo>
                  <a:cubicBezTo>
                    <a:pt x="104714" y="146929"/>
                    <a:pt x="98135" y="151315"/>
                    <a:pt x="91556" y="154604"/>
                  </a:cubicBezTo>
                  <a:cubicBezTo>
                    <a:pt x="84978" y="157345"/>
                    <a:pt x="68530" y="158990"/>
                    <a:pt x="60307" y="158990"/>
                  </a:cubicBezTo>
                  <a:cubicBezTo>
                    <a:pt x="50986" y="158990"/>
                    <a:pt x="42215" y="156797"/>
                    <a:pt x="33991" y="152960"/>
                  </a:cubicBezTo>
                  <a:cubicBezTo>
                    <a:pt x="25219" y="148574"/>
                    <a:pt x="18640" y="143091"/>
                    <a:pt x="13158" y="136512"/>
                  </a:cubicBezTo>
                  <a:cubicBezTo>
                    <a:pt x="8224" y="130482"/>
                    <a:pt x="4934" y="123354"/>
                    <a:pt x="2741" y="115131"/>
                  </a:cubicBezTo>
                  <a:cubicBezTo>
                    <a:pt x="548" y="107455"/>
                    <a:pt x="0" y="97039"/>
                    <a:pt x="0" y="83881"/>
                  </a:cubicBezTo>
                  <a:lnTo>
                    <a:pt x="0" y="0"/>
                  </a:lnTo>
                  <a:lnTo>
                    <a:pt x="36732" y="0"/>
                  </a:lnTo>
                  <a:lnTo>
                    <a:pt x="36732" y="75657"/>
                  </a:lnTo>
                  <a:cubicBezTo>
                    <a:pt x="36732" y="94298"/>
                    <a:pt x="40022" y="107455"/>
                    <a:pt x="46052" y="114583"/>
                  </a:cubicBezTo>
                  <a:cubicBezTo>
                    <a:pt x="48794" y="117324"/>
                    <a:pt x="52083" y="120065"/>
                    <a:pt x="55921" y="121710"/>
                  </a:cubicBezTo>
                  <a:cubicBezTo>
                    <a:pt x="59758" y="123354"/>
                    <a:pt x="64144" y="124451"/>
                    <a:pt x="67982" y="124451"/>
                  </a:cubicBezTo>
                  <a:cubicBezTo>
                    <a:pt x="72916" y="124451"/>
                    <a:pt x="87170" y="123354"/>
                    <a:pt x="92105" y="120613"/>
                  </a:cubicBezTo>
                  <a:cubicBezTo>
                    <a:pt x="97039" y="117872"/>
                    <a:pt x="100328" y="114583"/>
                    <a:pt x="103069" y="110197"/>
                  </a:cubicBezTo>
                  <a:cubicBezTo>
                    <a:pt x="105262" y="106359"/>
                    <a:pt x="106907" y="101973"/>
                    <a:pt x="108004" y="96491"/>
                  </a:cubicBezTo>
                  <a:cubicBezTo>
                    <a:pt x="109100" y="91008"/>
                    <a:pt x="109100" y="83333"/>
                    <a:pt x="109100" y="72916"/>
                  </a:cubicBezTo>
                  <a:lnTo>
                    <a:pt x="109100" y="0"/>
                  </a:lnTo>
                  <a:lnTo>
                    <a:pt x="145832" y="0"/>
                  </a:lnTo>
                  <a:close/>
                </a:path>
              </a:pathLst>
            </a:custGeom>
            <a:solidFill>
              <a:srgbClr val="000000"/>
            </a:solidFill>
            <a:ln w="5476" cap="flat">
              <a:noFill/>
              <a:prstDash val="solid"/>
              <a:miter/>
            </a:ln>
          </p:spPr>
          <p:txBody>
            <a:bodyPr rtlCol="0" anchor="ctr"/>
            <a:lstStyle/>
            <a:p>
              <a:endParaRPr lang="en-GB" sz="2115"/>
            </a:p>
          </p:txBody>
        </p:sp>
        <p:sp>
          <p:nvSpPr>
            <p:cNvPr id="26" name="Freeform: Shape 25">
              <a:extLst>
                <a:ext uri="{FF2B5EF4-FFF2-40B4-BE49-F238E27FC236}">
                  <a16:creationId xmlns:a16="http://schemas.microsoft.com/office/drawing/2014/main" id="{E1133323-B74A-4C5D-BF74-729588F962E5}"/>
                </a:ext>
              </a:extLst>
            </p:cNvPr>
            <p:cNvSpPr/>
            <p:nvPr/>
          </p:nvSpPr>
          <p:spPr>
            <a:xfrm>
              <a:off x="-1302215" y="3757869"/>
              <a:ext cx="124450" cy="163924"/>
            </a:xfrm>
            <a:custGeom>
              <a:avLst/>
              <a:gdLst>
                <a:gd name="connsiteX0" fmla="*/ 38377 w 124450"/>
                <a:gd name="connsiteY0" fmla="*/ 110745 h 163924"/>
                <a:gd name="connsiteX1" fmla="*/ 45504 w 124450"/>
                <a:gd name="connsiteY1" fmla="*/ 124999 h 163924"/>
                <a:gd name="connsiteX2" fmla="*/ 61951 w 124450"/>
                <a:gd name="connsiteY2" fmla="*/ 130482 h 163924"/>
                <a:gd name="connsiteX3" fmla="*/ 81688 w 124450"/>
                <a:gd name="connsiteY3" fmla="*/ 126096 h 163924"/>
                <a:gd name="connsiteX4" fmla="*/ 87719 w 124450"/>
                <a:gd name="connsiteY4" fmla="*/ 115131 h 163924"/>
                <a:gd name="connsiteX5" fmla="*/ 81140 w 124450"/>
                <a:gd name="connsiteY5" fmla="*/ 104166 h 163924"/>
                <a:gd name="connsiteX6" fmla="*/ 42763 w 124450"/>
                <a:gd name="connsiteY6" fmla="*/ 93749 h 163924"/>
                <a:gd name="connsiteX7" fmla="*/ 25219 w 124450"/>
                <a:gd name="connsiteY7" fmla="*/ 87719 h 163924"/>
                <a:gd name="connsiteX8" fmla="*/ 14254 w 124450"/>
                <a:gd name="connsiteY8" fmla="*/ 80043 h 163924"/>
                <a:gd name="connsiteX9" fmla="*/ 548 w 124450"/>
                <a:gd name="connsiteY9" fmla="*/ 47697 h 163924"/>
                <a:gd name="connsiteX10" fmla="*/ 15351 w 124450"/>
                <a:gd name="connsiteY10" fmla="*/ 13706 h 163924"/>
                <a:gd name="connsiteX11" fmla="*/ 60855 w 124450"/>
                <a:gd name="connsiteY11" fmla="*/ 0 h 163924"/>
                <a:gd name="connsiteX12" fmla="*/ 109100 w 124450"/>
                <a:gd name="connsiteY12" fmla="*/ 17544 h 163924"/>
                <a:gd name="connsiteX13" fmla="*/ 120613 w 124450"/>
                <a:gd name="connsiteY13" fmla="*/ 46601 h 163924"/>
                <a:gd name="connsiteX14" fmla="*/ 84429 w 124450"/>
                <a:gd name="connsiteY14" fmla="*/ 46601 h 163924"/>
                <a:gd name="connsiteX15" fmla="*/ 60855 w 124450"/>
                <a:gd name="connsiteY15" fmla="*/ 33443 h 163924"/>
                <a:gd name="connsiteX16" fmla="*/ 43859 w 124450"/>
                <a:gd name="connsiteY16" fmla="*/ 37280 h 163924"/>
                <a:gd name="connsiteX17" fmla="*/ 37280 w 124450"/>
                <a:gd name="connsiteY17" fmla="*/ 46601 h 163924"/>
                <a:gd name="connsiteX18" fmla="*/ 44408 w 124450"/>
                <a:gd name="connsiteY18" fmla="*/ 57565 h 163924"/>
                <a:gd name="connsiteX19" fmla="*/ 81140 w 124450"/>
                <a:gd name="connsiteY19" fmla="*/ 66886 h 163924"/>
                <a:gd name="connsiteX20" fmla="*/ 109648 w 124450"/>
                <a:gd name="connsiteY20" fmla="*/ 78399 h 163924"/>
                <a:gd name="connsiteX21" fmla="*/ 124451 w 124450"/>
                <a:gd name="connsiteY21" fmla="*/ 110197 h 163924"/>
                <a:gd name="connsiteX22" fmla="*/ 108004 w 124450"/>
                <a:gd name="connsiteY22" fmla="*/ 150767 h 163924"/>
                <a:gd name="connsiteX23" fmla="*/ 58662 w 124450"/>
                <a:gd name="connsiteY23" fmla="*/ 163924 h 163924"/>
                <a:gd name="connsiteX24" fmla="*/ 29605 w 124450"/>
                <a:gd name="connsiteY24" fmla="*/ 157894 h 163924"/>
                <a:gd name="connsiteX25" fmla="*/ 10417 w 124450"/>
                <a:gd name="connsiteY25" fmla="*/ 141995 h 163924"/>
                <a:gd name="connsiteX26" fmla="*/ 0 w 124450"/>
                <a:gd name="connsiteY26" fmla="*/ 110197 h 163924"/>
                <a:gd name="connsiteX27" fmla="*/ 38377 w 124450"/>
                <a:gd name="connsiteY27" fmla="*/ 110197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4450" h="163924">
                  <a:moveTo>
                    <a:pt x="38377" y="110745"/>
                  </a:moveTo>
                  <a:cubicBezTo>
                    <a:pt x="40022" y="117872"/>
                    <a:pt x="42215" y="122258"/>
                    <a:pt x="45504" y="124999"/>
                  </a:cubicBezTo>
                  <a:cubicBezTo>
                    <a:pt x="51535" y="129385"/>
                    <a:pt x="56469" y="130482"/>
                    <a:pt x="61951" y="130482"/>
                  </a:cubicBezTo>
                  <a:cubicBezTo>
                    <a:pt x="66886" y="130482"/>
                    <a:pt x="76206" y="130482"/>
                    <a:pt x="81688" y="126096"/>
                  </a:cubicBezTo>
                  <a:cubicBezTo>
                    <a:pt x="84978" y="123354"/>
                    <a:pt x="87719" y="119517"/>
                    <a:pt x="87719" y="115131"/>
                  </a:cubicBezTo>
                  <a:cubicBezTo>
                    <a:pt x="87719" y="110745"/>
                    <a:pt x="84429" y="106907"/>
                    <a:pt x="81140" y="104166"/>
                  </a:cubicBezTo>
                  <a:cubicBezTo>
                    <a:pt x="75109" y="99780"/>
                    <a:pt x="54824" y="96491"/>
                    <a:pt x="42763" y="93749"/>
                  </a:cubicBezTo>
                  <a:cubicBezTo>
                    <a:pt x="33991" y="91556"/>
                    <a:pt x="28509" y="89363"/>
                    <a:pt x="25219" y="87719"/>
                  </a:cubicBezTo>
                  <a:cubicBezTo>
                    <a:pt x="21930" y="86074"/>
                    <a:pt x="18092" y="83333"/>
                    <a:pt x="14254" y="80043"/>
                  </a:cubicBezTo>
                  <a:cubicBezTo>
                    <a:pt x="4934" y="71820"/>
                    <a:pt x="548" y="60855"/>
                    <a:pt x="548" y="47697"/>
                  </a:cubicBezTo>
                  <a:cubicBezTo>
                    <a:pt x="548" y="33991"/>
                    <a:pt x="5482" y="23026"/>
                    <a:pt x="15351" y="13706"/>
                  </a:cubicBezTo>
                  <a:cubicBezTo>
                    <a:pt x="25767" y="4386"/>
                    <a:pt x="47149" y="0"/>
                    <a:pt x="60855" y="0"/>
                  </a:cubicBezTo>
                  <a:cubicBezTo>
                    <a:pt x="76754" y="0"/>
                    <a:pt x="98684" y="6031"/>
                    <a:pt x="109100" y="17544"/>
                  </a:cubicBezTo>
                  <a:cubicBezTo>
                    <a:pt x="116227" y="25767"/>
                    <a:pt x="120065" y="35636"/>
                    <a:pt x="120613" y="46601"/>
                  </a:cubicBezTo>
                  <a:lnTo>
                    <a:pt x="84429" y="46601"/>
                  </a:lnTo>
                  <a:cubicBezTo>
                    <a:pt x="82785" y="37829"/>
                    <a:pt x="68530" y="33443"/>
                    <a:pt x="60855" y="33443"/>
                  </a:cubicBezTo>
                  <a:cubicBezTo>
                    <a:pt x="57017" y="33443"/>
                    <a:pt x="49890" y="33443"/>
                    <a:pt x="43859" y="37280"/>
                  </a:cubicBezTo>
                  <a:cubicBezTo>
                    <a:pt x="41118" y="39473"/>
                    <a:pt x="37280" y="42763"/>
                    <a:pt x="37280" y="46601"/>
                  </a:cubicBezTo>
                  <a:cubicBezTo>
                    <a:pt x="37280" y="51535"/>
                    <a:pt x="39473" y="54824"/>
                    <a:pt x="44408" y="57565"/>
                  </a:cubicBezTo>
                  <a:cubicBezTo>
                    <a:pt x="46601" y="58662"/>
                    <a:pt x="71271" y="63596"/>
                    <a:pt x="81140" y="66886"/>
                  </a:cubicBezTo>
                  <a:cubicBezTo>
                    <a:pt x="94298" y="70723"/>
                    <a:pt x="101425" y="72916"/>
                    <a:pt x="109648" y="78399"/>
                  </a:cubicBezTo>
                  <a:cubicBezTo>
                    <a:pt x="119517" y="86622"/>
                    <a:pt x="124451" y="96491"/>
                    <a:pt x="124451" y="110197"/>
                  </a:cubicBezTo>
                  <a:cubicBezTo>
                    <a:pt x="124451" y="125547"/>
                    <a:pt x="119517" y="140350"/>
                    <a:pt x="108004" y="150767"/>
                  </a:cubicBezTo>
                  <a:cubicBezTo>
                    <a:pt x="97039" y="161183"/>
                    <a:pt x="74013" y="163924"/>
                    <a:pt x="58662" y="163924"/>
                  </a:cubicBezTo>
                  <a:cubicBezTo>
                    <a:pt x="49890" y="163924"/>
                    <a:pt x="37829" y="161731"/>
                    <a:pt x="29605" y="157894"/>
                  </a:cubicBezTo>
                  <a:cubicBezTo>
                    <a:pt x="21381" y="154056"/>
                    <a:pt x="15351" y="148574"/>
                    <a:pt x="10417" y="141995"/>
                  </a:cubicBezTo>
                  <a:cubicBezTo>
                    <a:pt x="4934" y="134319"/>
                    <a:pt x="1645" y="123903"/>
                    <a:pt x="0" y="110197"/>
                  </a:cubicBezTo>
                  <a:lnTo>
                    <a:pt x="38377" y="110197"/>
                  </a:lnTo>
                  <a:close/>
                </a:path>
              </a:pathLst>
            </a:custGeom>
            <a:solidFill>
              <a:srgbClr val="000000"/>
            </a:solidFill>
            <a:ln w="5476" cap="flat">
              <a:noFill/>
              <a:prstDash val="solid"/>
              <a:miter/>
            </a:ln>
          </p:spPr>
          <p:txBody>
            <a:bodyPr rtlCol="0" anchor="ctr"/>
            <a:lstStyle/>
            <a:p>
              <a:endParaRPr lang="en-GB" sz="2115"/>
            </a:p>
          </p:txBody>
        </p:sp>
        <p:sp>
          <p:nvSpPr>
            <p:cNvPr id="27" name="Freeform: Shape 26">
              <a:extLst>
                <a:ext uri="{FF2B5EF4-FFF2-40B4-BE49-F238E27FC236}">
                  <a16:creationId xmlns:a16="http://schemas.microsoft.com/office/drawing/2014/main" id="{C3BC786F-B828-4AE7-81C5-0F0B28E17A4A}"/>
                </a:ext>
              </a:extLst>
            </p:cNvPr>
            <p:cNvSpPr/>
            <p:nvPr/>
          </p:nvSpPr>
          <p:spPr>
            <a:xfrm>
              <a:off x="-980396" y="3712365"/>
              <a:ext cx="36732" cy="204494"/>
            </a:xfrm>
            <a:custGeom>
              <a:avLst/>
              <a:gdLst>
                <a:gd name="connsiteX0" fmla="*/ 0 w 36732"/>
                <a:gd name="connsiteY0" fmla="*/ 204494 h 204494"/>
                <a:gd name="connsiteX1" fmla="*/ 0 w 36732"/>
                <a:gd name="connsiteY1" fmla="*/ 0 h 204494"/>
                <a:gd name="connsiteX2" fmla="*/ 36732 w 36732"/>
                <a:gd name="connsiteY2" fmla="*/ 0 h 204494"/>
                <a:gd name="connsiteX3" fmla="*/ 36732 w 36732"/>
                <a:gd name="connsiteY3" fmla="*/ 203946 h 204494"/>
                <a:gd name="connsiteX4" fmla="*/ 0 w 36732"/>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32" h="204494">
                  <a:moveTo>
                    <a:pt x="0" y="204494"/>
                  </a:moveTo>
                  <a:lnTo>
                    <a:pt x="0" y="0"/>
                  </a:lnTo>
                  <a:lnTo>
                    <a:pt x="36732" y="0"/>
                  </a:lnTo>
                  <a:lnTo>
                    <a:pt x="36732" y="203946"/>
                  </a:lnTo>
                  <a:lnTo>
                    <a:pt x="0" y="203946"/>
                  </a:lnTo>
                  <a:close/>
                </a:path>
              </a:pathLst>
            </a:custGeom>
            <a:solidFill>
              <a:srgbClr val="000000"/>
            </a:solidFill>
            <a:ln w="5476" cap="flat">
              <a:noFill/>
              <a:prstDash val="solid"/>
              <a:miter/>
            </a:ln>
          </p:spPr>
          <p:txBody>
            <a:bodyPr rtlCol="0" anchor="ctr"/>
            <a:lstStyle/>
            <a:p>
              <a:endParaRPr lang="en-GB" sz="2115"/>
            </a:p>
          </p:txBody>
        </p:sp>
        <p:sp>
          <p:nvSpPr>
            <p:cNvPr id="28" name="Freeform: Shape 27">
              <a:extLst>
                <a:ext uri="{FF2B5EF4-FFF2-40B4-BE49-F238E27FC236}">
                  <a16:creationId xmlns:a16="http://schemas.microsoft.com/office/drawing/2014/main" id="{5EC0DADB-112C-440B-9DC3-0E39E91B17B6}"/>
                </a:ext>
              </a:extLst>
            </p:cNvPr>
            <p:cNvSpPr/>
            <p:nvPr/>
          </p:nvSpPr>
          <p:spPr>
            <a:xfrm>
              <a:off x="-923928" y="3712913"/>
              <a:ext cx="92652" cy="203945"/>
            </a:xfrm>
            <a:custGeom>
              <a:avLst/>
              <a:gdLst>
                <a:gd name="connsiteX0" fmla="*/ 27412 w 92652"/>
                <a:gd name="connsiteY0" fmla="*/ 203946 h 203945"/>
                <a:gd name="connsiteX1" fmla="*/ 27412 w 92652"/>
                <a:gd name="connsiteY1" fmla="*/ 84429 h 203945"/>
                <a:gd name="connsiteX2" fmla="*/ 0 w 92652"/>
                <a:gd name="connsiteY2" fmla="*/ 84429 h 203945"/>
                <a:gd name="connsiteX3" fmla="*/ 0 w 92652"/>
                <a:gd name="connsiteY3" fmla="*/ 50986 h 203945"/>
                <a:gd name="connsiteX4" fmla="*/ 27412 w 92652"/>
                <a:gd name="connsiteY4" fmla="*/ 50986 h 203945"/>
                <a:gd name="connsiteX5" fmla="*/ 27412 w 92652"/>
                <a:gd name="connsiteY5" fmla="*/ 0 h 203945"/>
                <a:gd name="connsiteX6" fmla="*/ 64144 w 92652"/>
                <a:gd name="connsiteY6" fmla="*/ 0 h 203945"/>
                <a:gd name="connsiteX7" fmla="*/ 64144 w 92652"/>
                <a:gd name="connsiteY7" fmla="*/ 50986 h 203945"/>
                <a:gd name="connsiteX8" fmla="*/ 92653 w 92652"/>
                <a:gd name="connsiteY8" fmla="*/ 50986 h 203945"/>
                <a:gd name="connsiteX9" fmla="*/ 92653 w 92652"/>
                <a:gd name="connsiteY9" fmla="*/ 84429 h 203945"/>
                <a:gd name="connsiteX10" fmla="*/ 64144 w 92652"/>
                <a:gd name="connsiteY10" fmla="*/ 84429 h 203945"/>
                <a:gd name="connsiteX11" fmla="*/ 64144 w 92652"/>
                <a:gd name="connsiteY11" fmla="*/ 203946 h 203945"/>
                <a:gd name="connsiteX12" fmla="*/ 27412 w 92652"/>
                <a:gd name="connsiteY12" fmla="*/ 203946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652" h="203945">
                  <a:moveTo>
                    <a:pt x="27412" y="203946"/>
                  </a:moveTo>
                  <a:lnTo>
                    <a:pt x="27412" y="84429"/>
                  </a:lnTo>
                  <a:lnTo>
                    <a:pt x="0" y="84429"/>
                  </a:lnTo>
                  <a:lnTo>
                    <a:pt x="0" y="50986"/>
                  </a:lnTo>
                  <a:lnTo>
                    <a:pt x="27412" y="50986"/>
                  </a:lnTo>
                  <a:lnTo>
                    <a:pt x="27412" y="0"/>
                  </a:lnTo>
                  <a:lnTo>
                    <a:pt x="64144" y="0"/>
                  </a:lnTo>
                  <a:lnTo>
                    <a:pt x="64144" y="50986"/>
                  </a:lnTo>
                  <a:lnTo>
                    <a:pt x="92653" y="50986"/>
                  </a:lnTo>
                  <a:lnTo>
                    <a:pt x="92653" y="84429"/>
                  </a:lnTo>
                  <a:lnTo>
                    <a:pt x="64144" y="84429"/>
                  </a:lnTo>
                  <a:lnTo>
                    <a:pt x="64144" y="203946"/>
                  </a:lnTo>
                  <a:lnTo>
                    <a:pt x="27412" y="203946"/>
                  </a:lnTo>
                  <a:close/>
                </a:path>
              </a:pathLst>
            </a:custGeom>
            <a:solidFill>
              <a:srgbClr val="000000"/>
            </a:solidFill>
            <a:ln w="5476" cap="flat">
              <a:noFill/>
              <a:prstDash val="solid"/>
              <a:miter/>
            </a:ln>
          </p:spPr>
          <p:txBody>
            <a:bodyPr rtlCol="0" anchor="ctr"/>
            <a:lstStyle/>
            <a:p>
              <a:endParaRPr lang="en-GB" sz="2115"/>
            </a:p>
          </p:txBody>
        </p:sp>
        <p:sp>
          <p:nvSpPr>
            <p:cNvPr id="29" name="Freeform: Shape 28">
              <a:extLst>
                <a:ext uri="{FF2B5EF4-FFF2-40B4-BE49-F238E27FC236}">
                  <a16:creationId xmlns:a16="http://schemas.microsoft.com/office/drawing/2014/main" id="{1457D661-84A1-4ABA-B084-E5C0E2A3FB26}"/>
                </a:ext>
              </a:extLst>
            </p:cNvPr>
            <p:cNvSpPr/>
            <p:nvPr/>
          </p:nvSpPr>
          <p:spPr>
            <a:xfrm>
              <a:off x="-810990" y="3712913"/>
              <a:ext cx="36732" cy="203945"/>
            </a:xfrm>
            <a:custGeom>
              <a:avLst/>
              <a:gdLst>
                <a:gd name="connsiteX0" fmla="*/ 0 w 36732"/>
                <a:gd name="connsiteY0" fmla="*/ 33443 h 203945"/>
                <a:gd name="connsiteX1" fmla="*/ 0 w 36732"/>
                <a:gd name="connsiteY1" fmla="*/ 0 h 203945"/>
                <a:gd name="connsiteX2" fmla="*/ 36732 w 36732"/>
                <a:gd name="connsiteY2" fmla="*/ 0 h 203945"/>
                <a:gd name="connsiteX3" fmla="*/ 36732 w 36732"/>
                <a:gd name="connsiteY3" fmla="*/ 33443 h 203945"/>
                <a:gd name="connsiteX4" fmla="*/ 0 w 36732"/>
                <a:gd name="connsiteY4" fmla="*/ 33443 h 203945"/>
                <a:gd name="connsiteX5" fmla="*/ 0 w 36732"/>
                <a:gd name="connsiteY5" fmla="*/ 203946 h 203945"/>
                <a:gd name="connsiteX6" fmla="*/ 0 w 36732"/>
                <a:gd name="connsiteY6" fmla="*/ 50438 h 203945"/>
                <a:gd name="connsiteX7" fmla="*/ 36732 w 36732"/>
                <a:gd name="connsiteY7" fmla="*/ 50438 h 203945"/>
                <a:gd name="connsiteX8" fmla="*/ 36732 w 36732"/>
                <a:gd name="connsiteY8" fmla="*/ 203398 h 203945"/>
                <a:gd name="connsiteX9" fmla="*/ 0 w 36732"/>
                <a:gd name="connsiteY9" fmla="*/ 203398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732" h="203945">
                  <a:moveTo>
                    <a:pt x="0" y="33443"/>
                  </a:moveTo>
                  <a:lnTo>
                    <a:pt x="0" y="0"/>
                  </a:lnTo>
                  <a:lnTo>
                    <a:pt x="36732" y="0"/>
                  </a:lnTo>
                  <a:lnTo>
                    <a:pt x="36732" y="33443"/>
                  </a:lnTo>
                  <a:lnTo>
                    <a:pt x="0" y="33443"/>
                  </a:lnTo>
                  <a:close/>
                  <a:moveTo>
                    <a:pt x="0" y="203946"/>
                  </a:moveTo>
                  <a:lnTo>
                    <a:pt x="0" y="50438"/>
                  </a:lnTo>
                  <a:lnTo>
                    <a:pt x="36732" y="50438"/>
                  </a:lnTo>
                  <a:lnTo>
                    <a:pt x="36732" y="203398"/>
                  </a:lnTo>
                  <a:lnTo>
                    <a:pt x="0" y="203398"/>
                  </a:lnTo>
                  <a:close/>
                </a:path>
              </a:pathLst>
            </a:custGeom>
            <a:solidFill>
              <a:srgbClr val="000000"/>
            </a:solidFill>
            <a:ln w="5476" cap="flat">
              <a:noFill/>
              <a:prstDash val="solid"/>
              <a:miter/>
            </a:ln>
          </p:spPr>
          <p:txBody>
            <a:bodyPr rtlCol="0" anchor="ctr"/>
            <a:lstStyle/>
            <a:p>
              <a:endParaRPr lang="en-GB" sz="2115"/>
            </a:p>
          </p:txBody>
        </p:sp>
        <p:sp>
          <p:nvSpPr>
            <p:cNvPr id="30" name="Freeform: Shape 29">
              <a:extLst>
                <a:ext uri="{FF2B5EF4-FFF2-40B4-BE49-F238E27FC236}">
                  <a16:creationId xmlns:a16="http://schemas.microsoft.com/office/drawing/2014/main" id="{65B9DF7D-32C0-4A31-A336-4EFB0F708899}"/>
                </a:ext>
              </a:extLst>
            </p:cNvPr>
            <p:cNvSpPr/>
            <p:nvPr/>
          </p:nvSpPr>
          <p:spPr>
            <a:xfrm>
              <a:off x="-739170" y="3757869"/>
              <a:ext cx="145284" cy="158990"/>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rgbClr val="000000"/>
            </a:solidFill>
            <a:ln w="5476" cap="flat">
              <a:noFill/>
              <a:prstDash val="solid"/>
              <a:miter/>
            </a:ln>
          </p:spPr>
          <p:txBody>
            <a:bodyPr rtlCol="0" anchor="ctr"/>
            <a:lstStyle/>
            <a:p>
              <a:endParaRPr lang="en-GB" sz="2115"/>
            </a:p>
          </p:txBody>
        </p:sp>
        <p:sp>
          <p:nvSpPr>
            <p:cNvPr id="31" name="Freeform: Shape 30">
              <a:extLst>
                <a:ext uri="{FF2B5EF4-FFF2-40B4-BE49-F238E27FC236}">
                  <a16:creationId xmlns:a16="http://schemas.microsoft.com/office/drawing/2014/main" id="{7BC6365A-AFEE-43C4-ACE3-33FEA0235732}"/>
                </a:ext>
              </a:extLst>
            </p:cNvPr>
            <p:cNvSpPr/>
            <p:nvPr/>
          </p:nvSpPr>
          <p:spPr>
            <a:xfrm>
              <a:off x="-577439" y="3758417"/>
              <a:ext cx="163924" cy="220393"/>
            </a:xfrm>
            <a:custGeom>
              <a:avLst/>
              <a:gdLst>
                <a:gd name="connsiteX0" fmla="*/ 130482 w 163924"/>
                <a:gd name="connsiteY0" fmla="*/ 4934 h 220393"/>
                <a:gd name="connsiteX1" fmla="*/ 163924 w 163924"/>
                <a:gd name="connsiteY1" fmla="*/ 4934 h 220393"/>
                <a:gd name="connsiteX2" fmla="*/ 163924 w 163924"/>
                <a:gd name="connsiteY2" fmla="*/ 129933 h 220393"/>
                <a:gd name="connsiteX3" fmla="*/ 145284 w 163924"/>
                <a:gd name="connsiteY3" fmla="*/ 190240 h 220393"/>
                <a:gd name="connsiteX4" fmla="*/ 117324 w 163924"/>
                <a:gd name="connsiteY4" fmla="*/ 212170 h 220393"/>
                <a:gd name="connsiteX5" fmla="*/ 80043 w 163924"/>
                <a:gd name="connsiteY5" fmla="*/ 220393 h 220393"/>
                <a:gd name="connsiteX6" fmla="*/ 32895 w 163924"/>
                <a:gd name="connsiteY6" fmla="*/ 206687 h 220393"/>
                <a:gd name="connsiteX7" fmla="*/ 2741 w 163924"/>
                <a:gd name="connsiteY7" fmla="*/ 169407 h 220393"/>
                <a:gd name="connsiteX8" fmla="*/ 44407 w 163924"/>
                <a:gd name="connsiteY8" fmla="*/ 169407 h 220393"/>
                <a:gd name="connsiteX9" fmla="*/ 81688 w 163924"/>
                <a:gd name="connsiteY9" fmla="*/ 186402 h 220393"/>
                <a:gd name="connsiteX10" fmla="*/ 114583 w 163924"/>
                <a:gd name="connsiteY10" fmla="*/ 173244 h 220393"/>
                <a:gd name="connsiteX11" fmla="*/ 128837 w 163924"/>
                <a:gd name="connsiteY11" fmla="*/ 138705 h 220393"/>
                <a:gd name="connsiteX12" fmla="*/ 78399 w 163924"/>
                <a:gd name="connsiteY12" fmla="*/ 162828 h 220393"/>
                <a:gd name="connsiteX13" fmla="*/ 36732 w 163924"/>
                <a:gd name="connsiteY13" fmla="*/ 149670 h 220393"/>
                <a:gd name="connsiteX14" fmla="*/ 8772 w 163924"/>
                <a:gd name="connsiteY14" fmla="*/ 117872 h 220393"/>
                <a:gd name="connsiteX15" fmla="*/ 0 w 163924"/>
                <a:gd name="connsiteY15" fmla="*/ 80043 h 220393"/>
                <a:gd name="connsiteX16" fmla="*/ 23026 w 163924"/>
                <a:gd name="connsiteY16" fmla="*/ 23026 h 220393"/>
                <a:gd name="connsiteX17" fmla="*/ 47149 w 163924"/>
                <a:gd name="connsiteY17" fmla="*/ 6579 h 220393"/>
                <a:gd name="connsiteX18" fmla="*/ 77850 w 163924"/>
                <a:gd name="connsiteY18" fmla="*/ 0 h 220393"/>
                <a:gd name="connsiteX19" fmla="*/ 128837 w 163924"/>
                <a:gd name="connsiteY19" fmla="*/ 24123 h 220393"/>
                <a:gd name="connsiteX20" fmla="*/ 128837 w 163924"/>
                <a:gd name="connsiteY20" fmla="*/ 4934 h 220393"/>
                <a:gd name="connsiteX21" fmla="*/ 82236 w 163924"/>
                <a:gd name="connsiteY21" fmla="*/ 33991 h 220393"/>
                <a:gd name="connsiteX22" fmla="*/ 51535 w 163924"/>
                <a:gd name="connsiteY22" fmla="*/ 47149 h 220393"/>
                <a:gd name="connsiteX23" fmla="*/ 37829 w 163924"/>
                <a:gd name="connsiteY23" fmla="*/ 81140 h 220393"/>
                <a:gd name="connsiteX24" fmla="*/ 48245 w 163924"/>
                <a:gd name="connsiteY24" fmla="*/ 112938 h 220393"/>
                <a:gd name="connsiteX25" fmla="*/ 64144 w 163924"/>
                <a:gd name="connsiteY25" fmla="*/ 125547 h 220393"/>
                <a:gd name="connsiteX26" fmla="*/ 83333 w 163924"/>
                <a:gd name="connsiteY26" fmla="*/ 129933 h 220393"/>
                <a:gd name="connsiteX27" fmla="*/ 113486 w 163924"/>
                <a:gd name="connsiteY27" fmla="*/ 116776 h 220393"/>
                <a:gd name="connsiteX28" fmla="*/ 127192 w 163924"/>
                <a:gd name="connsiteY28" fmla="*/ 82785 h 220393"/>
                <a:gd name="connsiteX29" fmla="*/ 112938 w 163924"/>
                <a:gd name="connsiteY29" fmla="*/ 47149 h 220393"/>
                <a:gd name="connsiteX30" fmla="*/ 82236 w 163924"/>
                <a:gd name="connsiteY30" fmla="*/ 33991 h 220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3924" h="220393">
                  <a:moveTo>
                    <a:pt x="130482" y="4934"/>
                  </a:moveTo>
                  <a:lnTo>
                    <a:pt x="163924" y="4934"/>
                  </a:lnTo>
                  <a:lnTo>
                    <a:pt x="163924" y="129933"/>
                  </a:lnTo>
                  <a:cubicBezTo>
                    <a:pt x="163924" y="155152"/>
                    <a:pt x="157894" y="174889"/>
                    <a:pt x="145284" y="190240"/>
                  </a:cubicBezTo>
                  <a:cubicBezTo>
                    <a:pt x="137609" y="199560"/>
                    <a:pt x="128289" y="206687"/>
                    <a:pt x="117324" y="212170"/>
                  </a:cubicBezTo>
                  <a:cubicBezTo>
                    <a:pt x="105811" y="217652"/>
                    <a:pt x="93201" y="220393"/>
                    <a:pt x="80043" y="220393"/>
                  </a:cubicBezTo>
                  <a:cubicBezTo>
                    <a:pt x="62500" y="220393"/>
                    <a:pt x="46601" y="216007"/>
                    <a:pt x="32895" y="206687"/>
                  </a:cubicBezTo>
                  <a:cubicBezTo>
                    <a:pt x="19188" y="197367"/>
                    <a:pt x="9320" y="185306"/>
                    <a:pt x="2741" y="169407"/>
                  </a:cubicBezTo>
                  <a:lnTo>
                    <a:pt x="44407" y="169407"/>
                  </a:lnTo>
                  <a:cubicBezTo>
                    <a:pt x="54276" y="180920"/>
                    <a:pt x="66885" y="186402"/>
                    <a:pt x="81688" y="186402"/>
                  </a:cubicBezTo>
                  <a:cubicBezTo>
                    <a:pt x="94846" y="186402"/>
                    <a:pt x="106359" y="182016"/>
                    <a:pt x="114583" y="173244"/>
                  </a:cubicBezTo>
                  <a:cubicBezTo>
                    <a:pt x="123354" y="164473"/>
                    <a:pt x="128289" y="152960"/>
                    <a:pt x="128837" y="138705"/>
                  </a:cubicBezTo>
                  <a:cubicBezTo>
                    <a:pt x="115131" y="155152"/>
                    <a:pt x="98684" y="162828"/>
                    <a:pt x="78399" y="162828"/>
                  </a:cubicBezTo>
                  <a:cubicBezTo>
                    <a:pt x="64144" y="162828"/>
                    <a:pt x="50438" y="158442"/>
                    <a:pt x="36732" y="149670"/>
                  </a:cubicBezTo>
                  <a:cubicBezTo>
                    <a:pt x="24671" y="141995"/>
                    <a:pt x="15351" y="131030"/>
                    <a:pt x="8772" y="117872"/>
                  </a:cubicBezTo>
                  <a:cubicBezTo>
                    <a:pt x="2741" y="105811"/>
                    <a:pt x="0" y="93201"/>
                    <a:pt x="0" y="80043"/>
                  </a:cubicBezTo>
                  <a:cubicBezTo>
                    <a:pt x="0" y="57565"/>
                    <a:pt x="7675" y="38377"/>
                    <a:pt x="23026" y="23026"/>
                  </a:cubicBezTo>
                  <a:cubicBezTo>
                    <a:pt x="30153" y="15899"/>
                    <a:pt x="38377" y="10417"/>
                    <a:pt x="47149" y="6579"/>
                  </a:cubicBezTo>
                  <a:cubicBezTo>
                    <a:pt x="57565" y="2193"/>
                    <a:pt x="67434" y="0"/>
                    <a:pt x="77850" y="0"/>
                  </a:cubicBezTo>
                  <a:cubicBezTo>
                    <a:pt x="99232" y="0"/>
                    <a:pt x="116775" y="8224"/>
                    <a:pt x="128837" y="24123"/>
                  </a:cubicBezTo>
                  <a:lnTo>
                    <a:pt x="128837" y="4934"/>
                  </a:lnTo>
                  <a:close/>
                  <a:moveTo>
                    <a:pt x="82236" y="33991"/>
                  </a:moveTo>
                  <a:cubicBezTo>
                    <a:pt x="70175" y="33991"/>
                    <a:pt x="60307" y="38377"/>
                    <a:pt x="51535" y="47149"/>
                  </a:cubicBezTo>
                  <a:cubicBezTo>
                    <a:pt x="42215" y="55921"/>
                    <a:pt x="37829" y="67434"/>
                    <a:pt x="37829" y="81140"/>
                  </a:cubicBezTo>
                  <a:cubicBezTo>
                    <a:pt x="37829" y="93749"/>
                    <a:pt x="41118" y="104166"/>
                    <a:pt x="48245" y="112938"/>
                  </a:cubicBezTo>
                  <a:cubicBezTo>
                    <a:pt x="52631" y="118420"/>
                    <a:pt x="57565" y="122258"/>
                    <a:pt x="64144" y="125547"/>
                  </a:cubicBezTo>
                  <a:cubicBezTo>
                    <a:pt x="70175" y="128837"/>
                    <a:pt x="76754" y="129933"/>
                    <a:pt x="83333" y="129933"/>
                  </a:cubicBezTo>
                  <a:cubicBezTo>
                    <a:pt x="94846" y="129933"/>
                    <a:pt x="105262" y="125547"/>
                    <a:pt x="113486" y="116776"/>
                  </a:cubicBezTo>
                  <a:cubicBezTo>
                    <a:pt x="122806" y="106907"/>
                    <a:pt x="127192" y="95942"/>
                    <a:pt x="127192" y="82785"/>
                  </a:cubicBezTo>
                  <a:cubicBezTo>
                    <a:pt x="127192" y="67982"/>
                    <a:pt x="122258" y="56469"/>
                    <a:pt x="112938" y="47149"/>
                  </a:cubicBezTo>
                  <a:cubicBezTo>
                    <a:pt x="104166" y="38377"/>
                    <a:pt x="93749" y="33991"/>
                    <a:pt x="82236" y="33991"/>
                  </a:cubicBezTo>
                  <a:close/>
                </a:path>
              </a:pathLst>
            </a:custGeom>
            <a:solidFill>
              <a:srgbClr val="000000"/>
            </a:solidFill>
            <a:ln w="5476" cap="flat">
              <a:noFill/>
              <a:prstDash val="solid"/>
              <a:miter/>
            </a:ln>
          </p:spPr>
          <p:txBody>
            <a:bodyPr rtlCol="0" anchor="ctr"/>
            <a:lstStyle/>
            <a:p>
              <a:endParaRPr lang="en-GB" sz="2115"/>
            </a:p>
          </p:txBody>
        </p:sp>
        <p:sp>
          <p:nvSpPr>
            <p:cNvPr id="32" name="Freeform: Shape 31">
              <a:extLst>
                <a:ext uri="{FF2B5EF4-FFF2-40B4-BE49-F238E27FC236}">
                  <a16:creationId xmlns:a16="http://schemas.microsoft.com/office/drawing/2014/main" id="{CF95A408-79CD-4162-B27E-BEC2039B3774}"/>
                </a:ext>
              </a:extLst>
            </p:cNvPr>
            <p:cNvSpPr/>
            <p:nvPr/>
          </p:nvSpPr>
          <p:spPr>
            <a:xfrm>
              <a:off x="-2947489" y="3616423"/>
              <a:ext cx="480259" cy="466553"/>
            </a:xfrm>
            <a:custGeom>
              <a:avLst/>
              <a:gdLst>
                <a:gd name="connsiteX0" fmla="*/ 480260 w 480259"/>
                <a:gd name="connsiteY0" fmla="*/ 252740 h 466553"/>
                <a:gd name="connsiteX1" fmla="*/ 480260 w 480259"/>
                <a:gd name="connsiteY1" fmla="*/ 252740 h 466553"/>
                <a:gd name="connsiteX2" fmla="*/ 478067 w 480259"/>
                <a:gd name="connsiteY2" fmla="*/ 258222 h 466553"/>
                <a:gd name="connsiteX3" fmla="*/ 433111 w 480259"/>
                <a:gd name="connsiteY3" fmla="*/ 370612 h 466553"/>
                <a:gd name="connsiteX4" fmla="*/ 433111 w 480259"/>
                <a:gd name="connsiteY4" fmla="*/ 370612 h 466553"/>
                <a:gd name="connsiteX5" fmla="*/ 393638 w 480259"/>
                <a:gd name="connsiteY5" fmla="*/ 466554 h 466553"/>
                <a:gd name="connsiteX6" fmla="*/ 375546 w 480259"/>
                <a:gd name="connsiteY6" fmla="*/ 425436 h 466553"/>
                <a:gd name="connsiteX7" fmla="*/ 370612 w 480259"/>
                <a:gd name="connsiteY7" fmla="*/ 428725 h 466553"/>
                <a:gd name="connsiteX8" fmla="*/ 365677 w 480259"/>
                <a:gd name="connsiteY8" fmla="*/ 432015 h 466553"/>
                <a:gd name="connsiteX9" fmla="*/ 323463 w 480259"/>
                <a:gd name="connsiteY9" fmla="*/ 452300 h 466553"/>
                <a:gd name="connsiteX10" fmla="*/ 317980 w 480259"/>
                <a:gd name="connsiteY10" fmla="*/ 454493 h 466553"/>
                <a:gd name="connsiteX11" fmla="*/ 305919 w 480259"/>
                <a:gd name="connsiteY11" fmla="*/ 458330 h 466553"/>
                <a:gd name="connsiteX12" fmla="*/ 300985 w 480259"/>
                <a:gd name="connsiteY12" fmla="*/ 459427 h 466553"/>
                <a:gd name="connsiteX13" fmla="*/ 295502 w 480259"/>
                <a:gd name="connsiteY13" fmla="*/ 461071 h 466553"/>
                <a:gd name="connsiteX14" fmla="*/ 287279 w 480259"/>
                <a:gd name="connsiteY14" fmla="*/ 462716 h 466553"/>
                <a:gd name="connsiteX15" fmla="*/ 286731 w 480259"/>
                <a:gd name="connsiteY15" fmla="*/ 462716 h 466553"/>
                <a:gd name="connsiteX16" fmla="*/ 279055 w 480259"/>
                <a:gd name="connsiteY16" fmla="*/ 463813 h 466553"/>
                <a:gd name="connsiteX17" fmla="*/ 268639 w 480259"/>
                <a:gd name="connsiteY17" fmla="*/ 464909 h 466553"/>
                <a:gd name="connsiteX18" fmla="*/ 259867 w 480259"/>
                <a:gd name="connsiteY18" fmla="*/ 466006 h 466553"/>
                <a:gd name="connsiteX19" fmla="*/ 251643 w 480259"/>
                <a:gd name="connsiteY19" fmla="*/ 466554 h 466553"/>
                <a:gd name="connsiteX20" fmla="*/ 241226 w 480259"/>
                <a:gd name="connsiteY20" fmla="*/ 466554 h 466553"/>
                <a:gd name="connsiteX21" fmla="*/ 0 w 480259"/>
                <a:gd name="connsiteY21" fmla="*/ 225327 h 466553"/>
                <a:gd name="connsiteX22" fmla="*/ 0 w 480259"/>
                <a:gd name="connsiteY22" fmla="*/ 216007 h 466553"/>
                <a:gd name="connsiteX23" fmla="*/ 548 w 480259"/>
                <a:gd name="connsiteY23" fmla="*/ 208332 h 466553"/>
                <a:gd name="connsiteX24" fmla="*/ 1096 w 480259"/>
                <a:gd name="connsiteY24" fmla="*/ 204494 h 466553"/>
                <a:gd name="connsiteX25" fmla="*/ 1645 w 480259"/>
                <a:gd name="connsiteY25" fmla="*/ 197367 h 466553"/>
                <a:gd name="connsiteX26" fmla="*/ 1645 w 480259"/>
                <a:gd name="connsiteY26" fmla="*/ 196819 h 466553"/>
                <a:gd name="connsiteX27" fmla="*/ 2741 w 480259"/>
                <a:gd name="connsiteY27" fmla="*/ 188595 h 466553"/>
                <a:gd name="connsiteX28" fmla="*/ 2741 w 480259"/>
                <a:gd name="connsiteY28" fmla="*/ 187499 h 466553"/>
                <a:gd name="connsiteX29" fmla="*/ 4386 w 480259"/>
                <a:gd name="connsiteY29" fmla="*/ 178179 h 466553"/>
                <a:gd name="connsiteX30" fmla="*/ 8772 w 480259"/>
                <a:gd name="connsiteY30" fmla="*/ 160087 h 466553"/>
                <a:gd name="connsiteX31" fmla="*/ 10965 w 480259"/>
                <a:gd name="connsiteY31" fmla="*/ 152960 h 466553"/>
                <a:gd name="connsiteX32" fmla="*/ 14803 w 480259"/>
                <a:gd name="connsiteY32" fmla="*/ 141995 h 466553"/>
                <a:gd name="connsiteX33" fmla="*/ 17544 w 480259"/>
                <a:gd name="connsiteY33" fmla="*/ 134868 h 466553"/>
                <a:gd name="connsiteX34" fmla="*/ 19737 w 480259"/>
                <a:gd name="connsiteY34" fmla="*/ 129933 h 466553"/>
                <a:gd name="connsiteX35" fmla="*/ 21381 w 480259"/>
                <a:gd name="connsiteY35" fmla="*/ 125547 h 466553"/>
                <a:gd name="connsiteX36" fmla="*/ 26864 w 480259"/>
                <a:gd name="connsiteY36" fmla="*/ 114583 h 466553"/>
                <a:gd name="connsiteX37" fmla="*/ 31250 w 480259"/>
                <a:gd name="connsiteY37" fmla="*/ 106359 h 466553"/>
                <a:gd name="connsiteX38" fmla="*/ 35087 w 480259"/>
                <a:gd name="connsiteY38" fmla="*/ 99232 h 466553"/>
                <a:gd name="connsiteX39" fmla="*/ 40022 w 480259"/>
                <a:gd name="connsiteY39" fmla="*/ 91008 h 466553"/>
                <a:gd name="connsiteX40" fmla="*/ 47697 w 480259"/>
                <a:gd name="connsiteY40" fmla="*/ 80043 h 466553"/>
                <a:gd name="connsiteX41" fmla="*/ 50986 w 480259"/>
                <a:gd name="connsiteY41" fmla="*/ 75657 h 466553"/>
                <a:gd name="connsiteX42" fmla="*/ 54824 w 480259"/>
                <a:gd name="connsiteY42" fmla="*/ 71271 h 466553"/>
                <a:gd name="connsiteX43" fmla="*/ 62500 w 480259"/>
                <a:gd name="connsiteY43" fmla="*/ 62500 h 466553"/>
                <a:gd name="connsiteX44" fmla="*/ 70723 w 480259"/>
                <a:gd name="connsiteY44" fmla="*/ 54276 h 466553"/>
                <a:gd name="connsiteX45" fmla="*/ 83333 w 480259"/>
                <a:gd name="connsiteY45" fmla="*/ 42215 h 466553"/>
                <a:gd name="connsiteX46" fmla="*/ 87719 w 480259"/>
                <a:gd name="connsiteY46" fmla="*/ 38377 h 466553"/>
                <a:gd name="connsiteX47" fmla="*/ 92105 w 480259"/>
                <a:gd name="connsiteY47" fmla="*/ 34539 h 466553"/>
                <a:gd name="connsiteX48" fmla="*/ 99780 w 480259"/>
                <a:gd name="connsiteY48" fmla="*/ 29057 h 466553"/>
                <a:gd name="connsiteX49" fmla="*/ 105262 w 480259"/>
                <a:gd name="connsiteY49" fmla="*/ 25219 h 466553"/>
                <a:gd name="connsiteX50" fmla="*/ 126096 w 480259"/>
                <a:gd name="connsiteY50" fmla="*/ 12610 h 466553"/>
                <a:gd name="connsiteX51" fmla="*/ 131030 w 480259"/>
                <a:gd name="connsiteY51" fmla="*/ 9868 h 466553"/>
                <a:gd name="connsiteX52" fmla="*/ 152959 w 480259"/>
                <a:gd name="connsiteY52" fmla="*/ 0 h 466553"/>
                <a:gd name="connsiteX53" fmla="*/ 127740 w 480259"/>
                <a:gd name="connsiteY53" fmla="*/ 21930 h 466553"/>
                <a:gd name="connsiteX54" fmla="*/ 94846 w 480259"/>
                <a:gd name="connsiteY54" fmla="*/ 61403 h 466553"/>
                <a:gd name="connsiteX55" fmla="*/ 84429 w 480259"/>
                <a:gd name="connsiteY55" fmla="*/ 195174 h 466553"/>
                <a:gd name="connsiteX56" fmla="*/ 139253 w 480259"/>
                <a:gd name="connsiteY56" fmla="*/ 241226 h 466553"/>
                <a:gd name="connsiteX57" fmla="*/ 300985 w 480259"/>
                <a:gd name="connsiteY57" fmla="*/ 234648 h 466553"/>
                <a:gd name="connsiteX58" fmla="*/ 279603 w 480259"/>
                <a:gd name="connsiteY58" fmla="*/ 175986 h 466553"/>
                <a:gd name="connsiteX59" fmla="*/ 479163 w 480259"/>
                <a:gd name="connsiteY59" fmla="*/ 252191 h 466553"/>
                <a:gd name="connsiteX60" fmla="*/ 480260 w 480259"/>
                <a:gd name="connsiteY60" fmla="*/ 252740 h 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80259" h="466553">
                  <a:moveTo>
                    <a:pt x="480260" y="252740"/>
                  </a:moveTo>
                  <a:lnTo>
                    <a:pt x="480260" y="252740"/>
                  </a:lnTo>
                  <a:lnTo>
                    <a:pt x="478067" y="258222"/>
                  </a:lnTo>
                  <a:lnTo>
                    <a:pt x="433111" y="370612"/>
                  </a:lnTo>
                  <a:lnTo>
                    <a:pt x="433111" y="370612"/>
                  </a:lnTo>
                  <a:lnTo>
                    <a:pt x="393638" y="466554"/>
                  </a:lnTo>
                  <a:lnTo>
                    <a:pt x="375546" y="425436"/>
                  </a:lnTo>
                  <a:cubicBezTo>
                    <a:pt x="373901" y="426532"/>
                    <a:pt x="372256" y="427629"/>
                    <a:pt x="370612" y="428725"/>
                  </a:cubicBezTo>
                  <a:cubicBezTo>
                    <a:pt x="368967" y="429822"/>
                    <a:pt x="367322" y="430918"/>
                    <a:pt x="365677" y="432015"/>
                  </a:cubicBezTo>
                  <a:cubicBezTo>
                    <a:pt x="352520" y="440238"/>
                    <a:pt x="338265" y="446817"/>
                    <a:pt x="323463" y="452300"/>
                  </a:cubicBezTo>
                  <a:cubicBezTo>
                    <a:pt x="321818" y="452848"/>
                    <a:pt x="319625" y="453396"/>
                    <a:pt x="317980" y="454493"/>
                  </a:cubicBezTo>
                  <a:cubicBezTo>
                    <a:pt x="314143" y="455589"/>
                    <a:pt x="309757" y="457234"/>
                    <a:pt x="305919" y="458330"/>
                  </a:cubicBezTo>
                  <a:cubicBezTo>
                    <a:pt x="304274" y="458879"/>
                    <a:pt x="302630" y="458879"/>
                    <a:pt x="300985" y="459427"/>
                  </a:cubicBezTo>
                  <a:cubicBezTo>
                    <a:pt x="299340" y="459975"/>
                    <a:pt x="297147" y="460523"/>
                    <a:pt x="295502" y="461071"/>
                  </a:cubicBezTo>
                  <a:cubicBezTo>
                    <a:pt x="292761" y="461620"/>
                    <a:pt x="290020" y="462168"/>
                    <a:pt x="287279" y="462716"/>
                  </a:cubicBezTo>
                  <a:cubicBezTo>
                    <a:pt x="287279" y="462716"/>
                    <a:pt x="286731" y="462716"/>
                    <a:pt x="286731" y="462716"/>
                  </a:cubicBezTo>
                  <a:cubicBezTo>
                    <a:pt x="283989" y="463264"/>
                    <a:pt x="281796" y="463813"/>
                    <a:pt x="279055" y="463813"/>
                  </a:cubicBezTo>
                  <a:cubicBezTo>
                    <a:pt x="275766" y="464361"/>
                    <a:pt x="272476" y="464909"/>
                    <a:pt x="268639" y="464909"/>
                  </a:cubicBezTo>
                  <a:cubicBezTo>
                    <a:pt x="265897" y="465457"/>
                    <a:pt x="262608" y="465457"/>
                    <a:pt x="259867" y="466006"/>
                  </a:cubicBezTo>
                  <a:cubicBezTo>
                    <a:pt x="257125" y="466006"/>
                    <a:pt x="254384" y="466554"/>
                    <a:pt x="251643" y="466554"/>
                  </a:cubicBezTo>
                  <a:cubicBezTo>
                    <a:pt x="248354" y="466554"/>
                    <a:pt x="244516" y="466554"/>
                    <a:pt x="241226" y="466554"/>
                  </a:cubicBezTo>
                  <a:cubicBezTo>
                    <a:pt x="108004" y="466554"/>
                    <a:pt x="0" y="358550"/>
                    <a:pt x="0" y="225327"/>
                  </a:cubicBezTo>
                  <a:cubicBezTo>
                    <a:pt x="0" y="222038"/>
                    <a:pt x="0" y="218749"/>
                    <a:pt x="0" y="216007"/>
                  </a:cubicBezTo>
                  <a:cubicBezTo>
                    <a:pt x="0" y="213266"/>
                    <a:pt x="0" y="211073"/>
                    <a:pt x="548" y="208332"/>
                  </a:cubicBezTo>
                  <a:cubicBezTo>
                    <a:pt x="548" y="207235"/>
                    <a:pt x="548" y="205591"/>
                    <a:pt x="1096" y="204494"/>
                  </a:cubicBezTo>
                  <a:cubicBezTo>
                    <a:pt x="1096" y="202301"/>
                    <a:pt x="1645" y="199560"/>
                    <a:pt x="1645" y="197367"/>
                  </a:cubicBezTo>
                  <a:lnTo>
                    <a:pt x="1645" y="196819"/>
                  </a:lnTo>
                  <a:cubicBezTo>
                    <a:pt x="2193" y="194078"/>
                    <a:pt x="2193" y="191336"/>
                    <a:pt x="2741" y="188595"/>
                  </a:cubicBezTo>
                  <a:cubicBezTo>
                    <a:pt x="2741" y="188047"/>
                    <a:pt x="2741" y="188047"/>
                    <a:pt x="2741" y="187499"/>
                  </a:cubicBezTo>
                  <a:cubicBezTo>
                    <a:pt x="3289" y="184209"/>
                    <a:pt x="3838" y="181468"/>
                    <a:pt x="4386" y="178179"/>
                  </a:cubicBezTo>
                  <a:cubicBezTo>
                    <a:pt x="5482" y="172148"/>
                    <a:pt x="7127" y="166117"/>
                    <a:pt x="8772" y="160087"/>
                  </a:cubicBezTo>
                  <a:cubicBezTo>
                    <a:pt x="9320" y="157894"/>
                    <a:pt x="9868" y="155152"/>
                    <a:pt x="10965" y="152960"/>
                  </a:cubicBezTo>
                  <a:cubicBezTo>
                    <a:pt x="12061" y="149122"/>
                    <a:pt x="13158" y="145284"/>
                    <a:pt x="14803" y="141995"/>
                  </a:cubicBezTo>
                  <a:cubicBezTo>
                    <a:pt x="15899" y="139802"/>
                    <a:pt x="16447" y="137060"/>
                    <a:pt x="17544" y="134868"/>
                  </a:cubicBezTo>
                  <a:cubicBezTo>
                    <a:pt x="18092" y="133223"/>
                    <a:pt x="18640" y="131578"/>
                    <a:pt x="19737" y="129933"/>
                  </a:cubicBezTo>
                  <a:cubicBezTo>
                    <a:pt x="20285" y="128289"/>
                    <a:pt x="20833" y="127192"/>
                    <a:pt x="21381" y="125547"/>
                  </a:cubicBezTo>
                  <a:cubicBezTo>
                    <a:pt x="23026" y="121710"/>
                    <a:pt x="24671" y="118420"/>
                    <a:pt x="26864" y="114583"/>
                  </a:cubicBezTo>
                  <a:cubicBezTo>
                    <a:pt x="27960" y="111841"/>
                    <a:pt x="29605" y="109100"/>
                    <a:pt x="31250" y="106359"/>
                  </a:cubicBezTo>
                  <a:cubicBezTo>
                    <a:pt x="32346" y="104166"/>
                    <a:pt x="33991" y="101425"/>
                    <a:pt x="35087" y="99232"/>
                  </a:cubicBezTo>
                  <a:cubicBezTo>
                    <a:pt x="36732" y="96491"/>
                    <a:pt x="38377" y="93749"/>
                    <a:pt x="40022" y="91008"/>
                  </a:cubicBezTo>
                  <a:cubicBezTo>
                    <a:pt x="42215" y="87170"/>
                    <a:pt x="44956" y="83333"/>
                    <a:pt x="47697" y="80043"/>
                  </a:cubicBezTo>
                  <a:cubicBezTo>
                    <a:pt x="48794" y="78399"/>
                    <a:pt x="49890" y="76754"/>
                    <a:pt x="50986" y="75657"/>
                  </a:cubicBezTo>
                  <a:cubicBezTo>
                    <a:pt x="52083" y="74013"/>
                    <a:pt x="53179" y="72368"/>
                    <a:pt x="54824" y="71271"/>
                  </a:cubicBezTo>
                  <a:cubicBezTo>
                    <a:pt x="57017" y="68530"/>
                    <a:pt x="59758" y="65241"/>
                    <a:pt x="62500" y="62500"/>
                  </a:cubicBezTo>
                  <a:cubicBezTo>
                    <a:pt x="65241" y="59758"/>
                    <a:pt x="67982" y="57017"/>
                    <a:pt x="70723" y="54276"/>
                  </a:cubicBezTo>
                  <a:cubicBezTo>
                    <a:pt x="74561" y="50438"/>
                    <a:pt x="78947" y="46052"/>
                    <a:pt x="83333" y="42215"/>
                  </a:cubicBezTo>
                  <a:cubicBezTo>
                    <a:pt x="84978" y="41118"/>
                    <a:pt x="86074" y="39473"/>
                    <a:pt x="87719" y="38377"/>
                  </a:cubicBezTo>
                  <a:cubicBezTo>
                    <a:pt x="89363" y="37280"/>
                    <a:pt x="90460" y="36184"/>
                    <a:pt x="92105" y="34539"/>
                  </a:cubicBezTo>
                  <a:cubicBezTo>
                    <a:pt x="94298" y="32346"/>
                    <a:pt x="97039" y="30702"/>
                    <a:pt x="99780" y="29057"/>
                  </a:cubicBezTo>
                  <a:cubicBezTo>
                    <a:pt x="101425" y="27960"/>
                    <a:pt x="103618" y="26316"/>
                    <a:pt x="105262" y="25219"/>
                  </a:cubicBezTo>
                  <a:cubicBezTo>
                    <a:pt x="111841" y="20285"/>
                    <a:pt x="118968" y="16447"/>
                    <a:pt x="126096" y="12610"/>
                  </a:cubicBezTo>
                  <a:cubicBezTo>
                    <a:pt x="127740" y="11513"/>
                    <a:pt x="129385" y="10965"/>
                    <a:pt x="131030" y="9868"/>
                  </a:cubicBezTo>
                  <a:cubicBezTo>
                    <a:pt x="138157" y="6031"/>
                    <a:pt x="145284" y="2741"/>
                    <a:pt x="152959" y="0"/>
                  </a:cubicBezTo>
                  <a:lnTo>
                    <a:pt x="127740" y="21930"/>
                  </a:lnTo>
                  <a:cubicBezTo>
                    <a:pt x="117324" y="32346"/>
                    <a:pt x="105262" y="45504"/>
                    <a:pt x="94846" y="61403"/>
                  </a:cubicBezTo>
                  <a:cubicBezTo>
                    <a:pt x="70723" y="97039"/>
                    <a:pt x="55372" y="145284"/>
                    <a:pt x="84429" y="195174"/>
                  </a:cubicBezTo>
                  <a:cubicBezTo>
                    <a:pt x="98135" y="218200"/>
                    <a:pt x="117324" y="233003"/>
                    <a:pt x="139253" y="241226"/>
                  </a:cubicBezTo>
                  <a:cubicBezTo>
                    <a:pt x="208880" y="268639"/>
                    <a:pt x="300985" y="234648"/>
                    <a:pt x="300985" y="234648"/>
                  </a:cubicBezTo>
                  <a:lnTo>
                    <a:pt x="279603" y="175986"/>
                  </a:lnTo>
                  <a:lnTo>
                    <a:pt x="479163" y="252191"/>
                  </a:lnTo>
                  <a:lnTo>
                    <a:pt x="480260" y="25274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sp>
          <p:nvSpPr>
            <p:cNvPr id="33" name="Freeform: Shape 32">
              <a:extLst>
                <a:ext uri="{FF2B5EF4-FFF2-40B4-BE49-F238E27FC236}">
                  <a16:creationId xmlns:a16="http://schemas.microsoft.com/office/drawing/2014/main" id="{FB39F492-8572-485B-88F2-A3820D8E76B2}"/>
                </a:ext>
              </a:extLst>
            </p:cNvPr>
            <p:cNvSpPr/>
            <p:nvPr/>
          </p:nvSpPr>
          <p:spPr>
            <a:xfrm>
              <a:off x="-2136091" y="3707979"/>
              <a:ext cx="230261" cy="212717"/>
            </a:xfrm>
            <a:custGeom>
              <a:avLst/>
              <a:gdLst>
                <a:gd name="connsiteX0" fmla="*/ 230262 w 230261"/>
                <a:gd name="connsiteY0" fmla="*/ 104714 h 212717"/>
                <a:gd name="connsiteX1" fmla="*/ 230262 w 230261"/>
                <a:gd name="connsiteY1" fmla="*/ 212718 h 212717"/>
                <a:gd name="connsiteX2" fmla="*/ 195174 w 230261"/>
                <a:gd name="connsiteY2" fmla="*/ 212718 h 212717"/>
                <a:gd name="connsiteX3" fmla="*/ 195174 w 230261"/>
                <a:gd name="connsiteY3" fmla="*/ 172696 h 212717"/>
                <a:gd name="connsiteX4" fmla="*/ 178179 w 230261"/>
                <a:gd name="connsiteY4" fmla="*/ 189143 h 212717"/>
                <a:gd name="connsiteX5" fmla="*/ 162828 w 230261"/>
                <a:gd name="connsiteY5" fmla="*/ 199012 h 212717"/>
                <a:gd name="connsiteX6" fmla="*/ 110197 w 230261"/>
                <a:gd name="connsiteY6" fmla="*/ 212718 h 212717"/>
                <a:gd name="connsiteX7" fmla="*/ 84429 w 230261"/>
                <a:gd name="connsiteY7" fmla="*/ 209428 h 212717"/>
                <a:gd name="connsiteX8" fmla="*/ 55372 w 230261"/>
                <a:gd name="connsiteY8" fmla="*/ 198464 h 212717"/>
                <a:gd name="connsiteX9" fmla="*/ 14803 w 230261"/>
                <a:gd name="connsiteY9" fmla="*/ 159538 h 212717"/>
                <a:gd name="connsiteX10" fmla="*/ 0 w 230261"/>
                <a:gd name="connsiteY10" fmla="*/ 106359 h 212717"/>
                <a:gd name="connsiteX11" fmla="*/ 20285 w 230261"/>
                <a:gd name="connsiteY11" fmla="*/ 44956 h 212717"/>
                <a:gd name="connsiteX12" fmla="*/ 66886 w 230261"/>
                <a:gd name="connsiteY12" fmla="*/ 8772 h 212717"/>
                <a:gd name="connsiteX13" fmla="*/ 109100 w 230261"/>
                <a:gd name="connsiteY13" fmla="*/ 0 h 212717"/>
                <a:gd name="connsiteX14" fmla="*/ 148025 w 230261"/>
                <a:gd name="connsiteY14" fmla="*/ 7127 h 212717"/>
                <a:gd name="connsiteX15" fmla="*/ 182016 w 230261"/>
                <a:gd name="connsiteY15" fmla="*/ 27412 h 212717"/>
                <a:gd name="connsiteX16" fmla="*/ 207784 w 230261"/>
                <a:gd name="connsiteY16" fmla="*/ 63596 h 212717"/>
                <a:gd name="connsiteX17" fmla="*/ 162828 w 230261"/>
                <a:gd name="connsiteY17" fmla="*/ 63596 h 212717"/>
                <a:gd name="connsiteX18" fmla="*/ 139802 w 230261"/>
                <a:gd name="connsiteY18" fmla="*/ 42763 h 212717"/>
                <a:gd name="connsiteX19" fmla="*/ 108552 w 230261"/>
                <a:gd name="connsiteY19" fmla="*/ 35087 h 212717"/>
                <a:gd name="connsiteX20" fmla="*/ 58114 w 230261"/>
                <a:gd name="connsiteY20" fmla="*/ 55921 h 212717"/>
                <a:gd name="connsiteX21" fmla="*/ 43859 w 230261"/>
                <a:gd name="connsiteY21" fmla="*/ 78947 h 212717"/>
                <a:gd name="connsiteX22" fmla="*/ 38377 w 230261"/>
                <a:gd name="connsiteY22" fmla="*/ 105811 h 212717"/>
                <a:gd name="connsiteX23" fmla="*/ 50987 w 230261"/>
                <a:gd name="connsiteY23" fmla="*/ 145832 h 212717"/>
                <a:gd name="connsiteX24" fmla="*/ 81140 w 230261"/>
                <a:gd name="connsiteY24" fmla="*/ 170503 h 212717"/>
                <a:gd name="connsiteX25" fmla="*/ 110745 w 230261"/>
                <a:gd name="connsiteY25" fmla="*/ 175986 h 212717"/>
                <a:gd name="connsiteX26" fmla="*/ 146381 w 230261"/>
                <a:gd name="connsiteY26" fmla="*/ 166117 h 212717"/>
                <a:gd name="connsiteX27" fmla="*/ 171052 w 230261"/>
                <a:gd name="connsiteY27" fmla="*/ 138705 h 212717"/>
                <a:gd name="connsiteX28" fmla="*/ 171052 w 230261"/>
                <a:gd name="connsiteY28" fmla="*/ 138705 h 212717"/>
                <a:gd name="connsiteX29" fmla="*/ 127740 w 230261"/>
                <a:gd name="connsiteY29" fmla="*/ 138705 h 212717"/>
                <a:gd name="connsiteX30" fmla="*/ 127740 w 230261"/>
                <a:gd name="connsiteY30" fmla="*/ 103618 h 212717"/>
                <a:gd name="connsiteX31" fmla="*/ 230262 w 230261"/>
                <a:gd name="connsiteY31" fmla="*/ 103618 h 21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0261" h="212717">
                  <a:moveTo>
                    <a:pt x="230262" y="104714"/>
                  </a:moveTo>
                  <a:lnTo>
                    <a:pt x="230262" y="212718"/>
                  </a:lnTo>
                  <a:lnTo>
                    <a:pt x="195174" y="212718"/>
                  </a:lnTo>
                  <a:lnTo>
                    <a:pt x="195174" y="172696"/>
                  </a:lnTo>
                  <a:cubicBezTo>
                    <a:pt x="190240" y="178727"/>
                    <a:pt x="184758" y="184209"/>
                    <a:pt x="178179" y="189143"/>
                  </a:cubicBezTo>
                  <a:cubicBezTo>
                    <a:pt x="173244" y="192981"/>
                    <a:pt x="168310" y="195722"/>
                    <a:pt x="162828" y="199012"/>
                  </a:cubicBezTo>
                  <a:cubicBezTo>
                    <a:pt x="145832" y="208332"/>
                    <a:pt x="128289" y="212718"/>
                    <a:pt x="110197" y="212718"/>
                  </a:cubicBezTo>
                  <a:cubicBezTo>
                    <a:pt x="101425" y="212718"/>
                    <a:pt x="92653" y="211621"/>
                    <a:pt x="84429" y="209428"/>
                  </a:cubicBezTo>
                  <a:cubicBezTo>
                    <a:pt x="74561" y="207235"/>
                    <a:pt x="64693" y="203398"/>
                    <a:pt x="55372" y="198464"/>
                  </a:cubicBezTo>
                  <a:cubicBezTo>
                    <a:pt x="38377" y="189143"/>
                    <a:pt x="24671" y="176534"/>
                    <a:pt x="14803" y="159538"/>
                  </a:cubicBezTo>
                  <a:cubicBezTo>
                    <a:pt x="4934" y="143091"/>
                    <a:pt x="0" y="124999"/>
                    <a:pt x="0" y="106359"/>
                  </a:cubicBezTo>
                  <a:cubicBezTo>
                    <a:pt x="0" y="83881"/>
                    <a:pt x="6579" y="63596"/>
                    <a:pt x="20285" y="44956"/>
                  </a:cubicBezTo>
                  <a:cubicBezTo>
                    <a:pt x="32346" y="28509"/>
                    <a:pt x="47697" y="16447"/>
                    <a:pt x="66886" y="8772"/>
                  </a:cubicBezTo>
                  <a:cubicBezTo>
                    <a:pt x="80592" y="3289"/>
                    <a:pt x="94846" y="0"/>
                    <a:pt x="109100" y="0"/>
                  </a:cubicBezTo>
                  <a:cubicBezTo>
                    <a:pt x="122258" y="0"/>
                    <a:pt x="135416" y="2193"/>
                    <a:pt x="148025" y="7127"/>
                  </a:cubicBezTo>
                  <a:cubicBezTo>
                    <a:pt x="160635" y="12061"/>
                    <a:pt x="172148" y="18640"/>
                    <a:pt x="182016" y="27412"/>
                  </a:cubicBezTo>
                  <a:cubicBezTo>
                    <a:pt x="194626" y="38925"/>
                    <a:pt x="203398" y="50986"/>
                    <a:pt x="207784" y="63596"/>
                  </a:cubicBezTo>
                  <a:lnTo>
                    <a:pt x="162828" y="63596"/>
                  </a:lnTo>
                  <a:cubicBezTo>
                    <a:pt x="156797" y="54824"/>
                    <a:pt x="149122" y="47697"/>
                    <a:pt x="139802" y="42763"/>
                  </a:cubicBezTo>
                  <a:cubicBezTo>
                    <a:pt x="129933" y="37829"/>
                    <a:pt x="119517" y="35087"/>
                    <a:pt x="108552" y="35087"/>
                  </a:cubicBezTo>
                  <a:cubicBezTo>
                    <a:pt x="88267" y="35087"/>
                    <a:pt x="71271" y="42215"/>
                    <a:pt x="58114" y="55921"/>
                  </a:cubicBezTo>
                  <a:cubicBezTo>
                    <a:pt x="52083" y="62500"/>
                    <a:pt x="47149" y="70175"/>
                    <a:pt x="43859" y="78947"/>
                  </a:cubicBezTo>
                  <a:cubicBezTo>
                    <a:pt x="40022" y="88267"/>
                    <a:pt x="38377" y="97039"/>
                    <a:pt x="38377" y="105811"/>
                  </a:cubicBezTo>
                  <a:cubicBezTo>
                    <a:pt x="38377" y="120065"/>
                    <a:pt x="42763" y="133223"/>
                    <a:pt x="50987" y="145832"/>
                  </a:cubicBezTo>
                  <a:cubicBezTo>
                    <a:pt x="58662" y="157345"/>
                    <a:pt x="68530" y="165569"/>
                    <a:pt x="81140" y="170503"/>
                  </a:cubicBezTo>
                  <a:cubicBezTo>
                    <a:pt x="89912" y="174341"/>
                    <a:pt x="99780" y="175986"/>
                    <a:pt x="110745" y="175986"/>
                  </a:cubicBezTo>
                  <a:cubicBezTo>
                    <a:pt x="123354" y="175986"/>
                    <a:pt x="135416" y="172696"/>
                    <a:pt x="146381" y="166117"/>
                  </a:cubicBezTo>
                  <a:cubicBezTo>
                    <a:pt x="157346" y="159538"/>
                    <a:pt x="165569" y="150218"/>
                    <a:pt x="171052" y="138705"/>
                  </a:cubicBezTo>
                  <a:cubicBezTo>
                    <a:pt x="171052" y="138705"/>
                    <a:pt x="171052" y="138705"/>
                    <a:pt x="171052" y="138705"/>
                  </a:cubicBezTo>
                  <a:lnTo>
                    <a:pt x="127740" y="138705"/>
                  </a:lnTo>
                  <a:lnTo>
                    <a:pt x="127740" y="103618"/>
                  </a:lnTo>
                  <a:lnTo>
                    <a:pt x="230262" y="103618"/>
                  </a:lnTo>
                  <a:close/>
                </a:path>
              </a:pathLst>
            </a:custGeom>
            <a:solidFill>
              <a:srgbClr val="0060AC"/>
            </a:solidFill>
            <a:ln w="5476" cap="flat">
              <a:noFill/>
              <a:prstDash val="solid"/>
              <a:miter/>
            </a:ln>
          </p:spPr>
          <p:txBody>
            <a:bodyPr rtlCol="0" anchor="ctr"/>
            <a:lstStyle/>
            <a:p>
              <a:endParaRPr lang="en-GB" sz="2115"/>
            </a:p>
          </p:txBody>
        </p:sp>
        <p:sp>
          <p:nvSpPr>
            <p:cNvPr id="34" name="Freeform: Shape 33">
              <a:extLst>
                <a:ext uri="{FF2B5EF4-FFF2-40B4-BE49-F238E27FC236}">
                  <a16:creationId xmlns:a16="http://schemas.microsoft.com/office/drawing/2014/main" id="{750920CD-5D73-4BB6-9B70-AA01A34227CF}"/>
                </a:ext>
              </a:extLst>
            </p:cNvPr>
            <p:cNvSpPr/>
            <p:nvPr/>
          </p:nvSpPr>
          <p:spPr>
            <a:xfrm>
              <a:off x="-2051661" y="3812693"/>
              <a:ext cx="145832" cy="108003"/>
            </a:xfrm>
            <a:custGeom>
              <a:avLst/>
              <a:gdLst>
                <a:gd name="connsiteX0" fmla="*/ 145832 w 145832"/>
                <a:gd name="connsiteY0" fmla="*/ 0 h 108003"/>
                <a:gd name="connsiteX1" fmla="*/ 145832 w 145832"/>
                <a:gd name="connsiteY1" fmla="*/ 108004 h 108003"/>
                <a:gd name="connsiteX2" fmla="*/ 110745 w 145832"/>
                <a:gd name="connsiteY2" fmla="*/ 108004 h 108003"/>
                <a:gd name="connsiteX3" fmla="*/ 110745 w 145832"/>
                <a:gd name="connsiteY3" fmla="*/ 67982 h 108003"/>
                <a:gd name="connsiteX4" fmla="*/ 93749 w 145832"/>
                <a:gd name="connsiteY4" fmla="*/ 84429 h 108003"/>
                <a:gd name="connsiteX5" fmla="*/ 78399 w 145832"/>
                <a:gd name="connsiteY5" fmla="*/ 94298 h 108003"/>
                <a:gd name="connsiteX6" fmla="*/ 25767 w 145832"/>
                <a:gd name="connsiteY6" fmla="*/ 108004 h 108003"/>
                <a:gd name="connsiteX7" fmla="*/ 0 w 145832"/>
                <a:gd name="connsiteY7" fmla="*/ 104714 h 108003"/>
                <a:gd name="connsiteX8" fmla="*/ 62500 w 145832"/>
                <a:gd name="connsiteY8" fmla="*/ 69627 h 108003"/>
                <a:gd name="connsiteX9" fmla="*/ 86074 w 145832"/>
                <a:gd name="connsiteY9" fmla="*/ 35087 h 108003"/>
                <a:gd name="connsiteX10" fmla="*/ 86074 w 145832"/>
                <a:gd name="connsiteY10" fmla="*/ 35087 h 108003"/>
                <a:gd name="connsiteX11" fmla="*/ 42763 w 145832"/>
                <a:gd name="connsiteY11" fmla="*/ 35087 h 108003"/>
                <a:gd name="connsiteX12" fmla="*/ 42763 w 145832"/>
                <a:gd name="connsiteY12" fmla="*/ 0 h 108003"/>
                <a:gd name="connsiteX13" fmla="*/ 145832 w 145832"/>
                <a:gd name="connsiteY13" fmla="*/ 0 h 10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832" h="108003">
                  <a:moveTo>
                    <a:pt x="145832" y="0"/>
                  </a:moveTo>
                  <a:lnTo>
                    <a:pt x="145832" y="108004"/>
                  </a:lnTo>
                  <a:lnTo>
                    <a:pt x="110745" y="108004"/>
                  </a:lnTo>
                  <a:lnTo>
                    <a:pt x="110745" y="67982"/>
                  </a:lnTo>
                  <a:cubicBezTo>
                    <a:pt x="105811" y="74013"/>
                    <a:pt x="100328" y="79495"/>
                    <a:pt x="93749" y="84429"/>
                  </a:cubicBezTo>
                  <a:cubicBezTo>
                    <a:pt x="88815" y="88267"/>
                    <a:pt x="83881" y="91008"/>
                    <a:pt x="78399" y="94298"/>
                  </a:cubicBezTo>
                  <a:cubicBezTo>
                    <a:pt x="61403" y="103618"/>
                    <a:pt x="43859" y="108004"/>
                    <a:pt x="25767" y="108004"/>
                  </a:cubicBezTo>
                  <a:cubicBezTo>
                    <a:pt x="16995" y="108004"/>
                    <a:pt x="8224" y="106907"/>
                    <a:pt x="0" y="104714"/>
                  </a:cubicBezTo>
                  <a:cubicBezTo>
                    <a:pt x="24123" y="98684"/>
                    <a:pt x="42215" y="92653"/>
                    <a:pt x="62500" y="69627"/>
                  </a:cubicBezTo>
                  <a:cubicBezTo>
                    <a:pt x="81688" y="48245"/>
                    <a:pt x="85526" y="36732"/>
                    <a:pt x="86074" y="35087"/>
                  </a:cubicBezTo>
                  <a:cubicBezTo>
                    <a:pt x="86074" y="35087"/>
                    <a:pt x="86074" y="35087"/>
                    <a:pt x="86074" y="35087"/>
                  </a:cubicBezTo>
                  <a:lnTo>
                    <a:pt x="42763" y="35087"/>
                  </a:lnTo>
                  <a:lnTo>
                    <a:pt x="42763" y="0"/>
                  </a:lnTo>
                  <a:lnTo>
                    <a:pt x="145832" y="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grpSp>
          <p:nvGrpSpPr>
            <p:cNvPr id="35" name="Graphic 4">
              <a:extLst>
                <a:ext uri="{FF2B5EF4-FFF2-40B4-BE49-F238E27FC236}">
                  <a16:creationId xmlns:a16="http://schemas.microsoft.com/office/drawing/2014/main" id="{5EA3BED6-5864-45C5-968F-979D41B1ED17}"/>
                </a:ext>
              </a:extLst>
            </p:cNvPr>
            <p:cNvGrpSpPr/>
            <p:nvPr/>
          </p:nvGrpSpPr>
          <p:grpSpPr>
            <a:xfrm>
              <a:off x="-2390475" y="3958526"/>
              <a:ext cx="1092646" cy="78398"/>
              <a:chOff x="-2390475" y="2457477"/>
              <a:chExt cx="1092646" cy="78398"/>
            </a:xfrm>
            <a:solidFill>
              <a:srgbClr val="0067B4"/>
            </a:solidFill>
          </p:grpSpPr>
          <p:sp>
            <p:nvSpPr>
              <p:cNvPr id="36" name="Freeform: Shape 35">
                <a:extLst>
                  <a:ext uri="{FF2B5EF4-FFF2-40B4-BE49-F238E27FC236}">
                    <a16:creationId xmlns:a16="http://schemas.microsoft.com/office/drawing/2014/main" id="{E9786700-012E-45D9-8BBC-EE4C330BC963}"/>
                  </a:ext>
                </a:extLst>
              </p:cNvPr>
              <p:cNvSpPr/>
              <p:nvPr/>
            </p:nvSpPr>
            <p:spPr>
              <a:xfrm>
                <a:off x="-2390475" y="2458025"/>
                <a:ext cx="46052" cy="63596"/>
              </a:xfrm>
              <a:custGeom>
                <a:avLst/>
                <a:gdLst>
                  <a:gd name="connsiteX0" fmla="*/ 0 w 46052"/>
                  <a:gd name="connsiteY0" fmla="*/ 0 h 63596"/>
                  <a:gd name="connsiteX1" fmla="*/ 19188 w 46052"/>
                  <a:gd name="connsiteY1" fmla="*/ 0 h 63596"/>
                  <a:gd name="connsiteX2" fmla="*/ 37829 w 46052"/>
                  <a:gd name="connsiteY2" fmla="*/ 4934 h 63596"/>
                  <a:gd name="connsiteX3" fmla="*/ 43311 w 46052"/>
                  <a:gd name="connsiteY3" fmla="*/ 15899 h 63596"/>
                  <a:gd name="connsiteX4" fmla="*/ 43311 w 46052"/>
                  <a:gd name="connsiteY4" fmla="*/ 15899 h 63596"/>
                  <a:gd name="connsiteX5" fmla="*/ 28509 w 46052"/>
                  <a:gd name="connsiteY5" fmla="*/ 31250 h 63596"/>
                  <a:gd name="connsiteX6" fmla="*/ 46052 w 46052"/>
                  <a:gd name="connsiteY6" fmla="*/ 46601 h 63596"/>
                  <a:gd name="connsiteX7" fmla="*/ 46052 w 46052"/>
                  <a:gd name="connsiteY7" fmla="*/ 46601 h 63596"/>
                  <a:gd name="connsiteX8" fmla="*/ 18640 w 46052"/>
                  <a:gd name="connsiteY8" fmla="*/ 63596 h 63596"/>
                  <a:gd name="connsiteX9" fmla="*/ 548 w 46052"/>
                  <a:gd name="connsiteY9" fmla="*/ 63596 h 63596"/>
                  <a:gd name="connsiteX10" fmla="*/ 548 w 46052"/>
                  <a:gd name="connsiteY10" fmla="*/ 0 h 63596"/>
                  <a:gd name="connsiteX11" fmla="*/ 37829 w 46052"/>
                  <a:gd name="connsiteY11" fmla="*/ 16447 h 63596"/>
                  <a:gd name="connsiteX12" fmla="*/ 19188 w 46052"/>
                  <a:gd name="connsiteY12" fmla="*/ 3838 h 63596"/>
                  <a:gd name="connsiteX13" fmla="*/ 6031 w 46052"/>
                  <a:gd name="connsiteY13" fmla="*/ 3838 h 63596"/>
                  <a:gd name="connsiteX14" fmla="*/ 6031 w 46052"/>
                  <a:gd name="connsiteY14" fmla="*/ 30153 h 63596"/>
                  <a:gd name="connsiteX15" fmla="*/ 18092 w 46052"/>
                  <a:gd name="connsiteY15" fmla="*/ 30153 h 63596"/>
                  <a:gd name="connsiteX16" fmla="*/ 37829 w 46052"/>
                  <a:gd name="connsiteY16" fmla="*/ 16447 h 63596"/>
                  <a:gd name="connsiteX17" fmla="*/ 37829 w 46052"/>
                  <a:gd name="connsiteY17" fmla="*/ 16447 h 63596"/>
                  <a:gd name="connsiteX18" fmla="*/ 18092 w 46052"/>
                  <a:gd name="connsiteY18" fmla="*/ 33991 h 63596"/>
                  <a:gd name="connsiteX19" fmla="*/ 5482 w 46052"/>
                  <a:gd name="connsiteY19" fmla="*/ 33991 h 63596"/>
                  <a:gd name="connsiteX20" fmla="*/ 5482 w 46052"/>
                  <a:gd name="connsiteY20" fmla="*/ 60855 h 63596"/>
                  <a:gd name="connsiteX21" fmla="*/ 18092 w 46052"/>
                  <a:gd name="connsiteY21" fmla="*/ 60855 h 63596"/>
                  <a:gd name="connsiteX22" fmla="*/ 39473 w 46052"/>
                  <a:gd name="connsiteY22" fmla="*/ 47697 h 63596"/>
                  <a:gd name="connsiteX23" fmla="*/ 39473 w 46052"/>
                  <a:gd name="connsiteY23" fmla="*/ 47697 h 63596"/>
                  <a:gd name="connsiteX24" fmla="*/ 18092 w 46052"/>
                  <a:gd name="connsiteY24" fmla="*/ 33991 h 6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052" h="63596">
                    <a:moveTo>
                      <a:pt x="0" y="0"/>
                    </a:moveTo>
                    <a:lnTo>
                      <a:pt x="19188" y="0"/>
                    </a:lnTo>
                    <a:cubicBezTo>
                      <a:pt x="26864" y="0"/>
                      <a:pt x="33443" y="1645"/>
                      <a:pt x="37829" y="4934"/>
                    </a:cubicBezTo>
                    <a:cubicBezTo>
                      <a:pt x="41118" y="7675"/>
                      <a:pt x="43311" y="11513"/>
                      <a:pt x="43311" y="15899"/>
                    </a:cubicBezTo>
                    <a:lnTo>
                      <a:pt x="43311" y="15899"/>
                    </a:lnTo>
                    <a:cubicBezTo>
                      <a:pt x="43311" y="25219"/>
                      <a:pt x="36184" y="29605"/>
                      <a:pt x="28509" y="31250"/>
                    </a:cubicBezTo>
                    <a:cubicBezTo>
                      <a:pt x="38377" y="32895"/>
                      <a:pt x="46052" y="37829"/>
                      <a:pt x="46052" y="46601"/>
                    </a:cubicBezTo>
                    <a:lnTo>
                      <a:pt x="46052" y="46601"/>
                    </a:lnTo>
                    <a:cubicBezTo>
                      <a:pt x="46052" y="57565"/>
                      <a:pt x="35087" y="63596"/>
                      <a:pt x="18640" y="63596"/>
                    </a:cubicBezTo>
                    <a:lnTo>
                      <a:pt x="548" y="63596"/>
                    </a:lnTo>
                    <a:lnTo>
                      <a:pt x="548" y="0"/>
                    </a:lnTo>
                    <a:close/>
                    <a:moveTo>
                      <a:pt x="37829" y="16447"/>
                    </a:moveTo>
                    <a:cubicBezTo>
                      <a:pt x="37829" y="8772"/>
                      <a:pt x="30702" y="3838"/>
                      <a:pt x="19188" y="3838"/>
                    </a:cubicBezTo>
                    <a:lnTo>
                      <a:pt x="6031" y="3838"/>
                    </a:lnTo>
                    <a:lnTo>
                      <a:pt x="6031" y="30153"/>
                    </a:lnTo>
                    <a:lnTo>
                      <a:pt x="18092" y="30153"/>
                    </a:lnTo>
                    <a:cubicBezTo>
                      <a:pt x="30153" y="30153"/>
                      <a:pt x="37829" y="25219"/>
                      <a:pt x="37829" y="16447"/>
                    </a:cubicBezTo>
                    <a:lnTo>
                      <a:pt x="37829" y="16447"/>
                    </a:lnTo>
                    <a:close/>
                    <a:moveTo>
                      <a:pt x="18092" y="33991"/>
                    </a:moveTo>
                    <a:lnTo>
                      <a:pt x="5482" y="33991"/>
                    </a:lnTo>
                    <a:lnTo>
                      <a:pt x="5482" y="60855"/>
                    </a:lnTo>
                    <a:lnTo>
                      <a:pt x="18092" y="60855"/>
                    </a:lnTo>
                    <a:cubicBezTo>
                      <a:pt x="31250" y="60855"/>
                      <a:pt x="39473" y="55921"/>
                      <a:pt x="39473" y="47697"/>
                    </a:cubicBezTo>
                    <a:lnTo>
                      <a:pt x="39473" y="47697"/>
                    </a:lnTo>
                    <a:cubicBezTo>
                      <a:pt x="40022" y="38925"/>
                      <a:pt x="32346" y="33991"/>
                      <a:pt x="18092" y="33991"/>
                    </a:cubicBezTo>
                    <a:close/>
                  </a:path>
                </a:pathLst>
              </a:custGeom>
              <a:grpFill/>
              <a:ln w="5476" cap="flat">
                <a:noFill/>
                <a:prstDash val="solid"/>
                <a:miter/>
              </a:ln>
            </p:spPr>
            <p:txBody>
              <a:bodyPr rtlCol="0" anchor="ctr"/>
              <a:lstStyle/>
              <a:p>
                <a:endParaRPr lang="en-GB" sz="2115"/>
              </a:p>
            </p:txBody>
          </p:sp>
          <p:sp>
            <p:nvSpPr>
              <p:cNvPr id="37" name="Freeform: Shape 36">
                <a:extLst>
                  <a:ext uri="{FF2B5EF4-FFF2-40B4-BE49-F238E27FC236}">
                    <a16:creationId xmlns:a16="http://schemas.microsoft.com/office/drawing/2014/main" id="{9115B600-4349-4358-87D6-2597D2D365AC}"/>
                  </a:ext>
                </a:extLst>
              </p:cNvPr>
              <p:cNvSpPr/>
              <p:nvPr/>
            </p:nvSpPr>
            <p:spPr>
              <a:xfrm>
                <a:off x="-233729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6579" y="49342"/>
                      <a:pt x="0" y="43859"/>
                      <a:pt x="0" y="33443"/>
                    </a:cubicBezTo>
                    <a:close/>
                  </a:path>
                </a:pathLst>
              </a:custGeom>
              <a:grpFill/>
              <a:ln w="5476" cap="flat">
                <a:noFill/>
                <a:prstDash val="solid"/>
                <a:miter/>
              </a:ln>
            </p:spPr>
            <p:txBody>
              <a:bodyPr rtlCol="0" anchor="ctr"/>
              <a:lstStyle/>
              <a:p>
                <a:endParaRPr lang="en-GB" sz="2115"/>
              </a:p>
            </p:txBody>
          </p:sp>
          <p:sp>
            <p:nvSpPr>
              <p:cNvPr id="38" name="Freeform: Shape 37">
                <a:extLst>
                  <a:ext uri="{FF2B5EF4-FFF2-40B4-BE49-F238E27FC236}">
                    <a16:creationId xmlns:a16="http://schemas.microsoft.com/office/drawing/2014/main" id="{AA8D7724-F2EB-405C-A897-7B0DDC44D858}"/>
                  </a:ext>
                </a:extLst>
              </p:cNvPr>
              <p:cNvSpPr/>
              <p:nvPr/>
            </p:nvSpPr>
            <p:spPr>
              <a:xfrm>
                <a:off x="-2295081"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2 w 36732"/>
                  <a:gd name="connsiteY3" fmla="*/ 36732 h 49341"/>
                  <a:gd name="connsiteX4" fmla="*/ 30702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2" y="42215"/>
                      <a:pt x="30702" y="36732"/>
                    </a:cubicBezTo>
                    <a:lnTo>
                      <a:pt x="30702" y="36732"/>
                    </a:lnTo>
                    <a:cubicBezTo>
                      <a:pt x="30702"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39" name="Freeform: Shape 38">
                <a:extLst>
                  <a:ext uri="{FF2B5EF4-FFF2-40B4-BE49-F238E27FC236}">
                    <a16:creationId xmlns:a16="http://schemas.microsoft.com/office/drawing/2014/main" id="{77EE5D35-AE17-46B8-A88D-DD67AEF53261}"/>
                  </a:ext>
                </a:extLst>
              </p:cNvPr>
              <p:cNvSpPr/>
              <p:nvPr/>
            </p:nvSpPr>
            <p:spPr>
              <a:xfrm>
                <a:off x="-2251770" y="2457477"/>
                <a:ext cx="6030" cy="65789"/>
              </a:xfrm>
              <a:custGeom>
                <a:avLst/>
                <a:gdLst>
                  <a:gd name="connsiteX0" fmla="*/ 0 w 6030"/>
                  <a:gd name="connsiteY0" fmla="*/ 0 h 65789"/>
                  <a:gd name="connsiteX1" fmla="*/ 6031 w 6030"/>
                  <a:gd name="connsiteY1" fmla="*/ 0 h 65789"/>
                  <a:gd name="connsiteX2" fmla="*/ 6031 w 6030"/>
                  <a:gd name="connsiteY2" fmla="*/ 6579 h 65789"/>
                  <a:gd name="connsiteX3" fmla="*/ 0 w 6030"/>
                  <a:gd name="connsiteY3" fmla="*/ 6579 h 65789"/>
                  <a:gd name="connsiteX4" fmla="*/ 0 w 6030"/>
                  <a:gd name="connsiteY4" fmla="*/ 0 h 65789"/>
                  <a:gd name="connsiteX5" fmla="*/ 548 w 6030"/>
                  <a:gd name="connsiteY5" fmla="*/ 17544 h 65789"/>
                  <a:gd name="connsiteX6" fmla="*/ 6031 w 6030"/>
                  <a:gd name="connsiteY6" fmla="*/ 17544 h 65789"/>
                  <a:gd name="connsiteX7" fmla="*/ 6031 w 6030"/>
                  <a:gd name="connsiteY7" fmla="*/ 65789 h 65789"/>
                  <a:gd name="connsiteX8" fmla="*/ 548 w 6030"/>
                  <a:gd name="connsiteY8" fmla="*/ 65789 h 65789"/>
                  <a:gd name="connsiteX9" fmla="*/ 548 w 6030"/>
                  <a:gd name="connsiteY9" fmla="*/ 17544 h 65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0" h="65789">
                    <a:moveTo>
                      <a:pt x="0" y="0"/>
                    </a:moveTo>
                    <a:lnTo>
                      <a:pt x="6031" y="0"/>
                    </a:lnTo>
                    <a:lnTo>
                      <a:pt x="6031" y="6579"/>
                    </a:lnTo>
                    <a:lnTo>
                      <a:pt x="0" y="6579"/>
                    </a:lnTo>
                    <a:lnTo>
                      <a:pt x="0" y="0"/>
                    </a:lnTo>
                    <a:close/>
                    <a:moveTo>
                      <a:pt x="548" y="17544"/>
                    </a:moveTo>
                    <a:lnTo>
                      <a:pt x="6031" y="17544"/>
                    </a:lnTo>
                    <a:lnTo>
                      <a:pt x="6031" y="65789"/>
                    </a:lnTo>
                    <a:lnTo>
                      <a:pt x="548" y="65789"/>
                    </a:lnTo>
                    <a:lnTo>
                      <a:pt x="548" y="17544"/>
                    </a:lnTo>
                    <a:close/>
                  </a:path>
                </a:pathLst>
              </a:custGeom>
              <a:grpFill/>
              <a:ln w="5476" cap="flat">
                <a:noFill/>
                <a:prstDash val="solid"/>
                <a:miter/>
              </a:ln>
            </p:spPr>
            <p:txBody>
              <a:bodyPr rtlCol="0" anchor="ctr"/>
              <a:lstStyle/>
              <a:p>
                <a:endParaRPr lang="en-GB" sz="2115"/>
              </a:p>
            </p:txBody>
          </p:sp>
          <p:sp>
            <p:nvSpPr>
              <p:cNvPr id="40" name="Freeform: Shape 39">
                <a:extLst>
                  <a:ext uri="{FF2B5EF4-FFF2-40B4-BE49-F238E27FC236}">
                    <a16:creationId xmlns:a16="http://schemas.microsoft.com/office/drawing/2014/main" id="{8C92F56A-9491-4865-A3ED-39016D6DF911}"/>
                  </a:ext>
                </a:extLst>
              </p:cNvPr>
              <p:cNvSpPr/>
              <p:nvPr/>
            </p:nvSpPr>
            <p:spPr>
              <a:xfrm>
                <a:off x="-223532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41" name="Freeform: Shape 40">
                <a:extLst>
                  <a:ext uri="{FF2B5EF4-FFF2-40B4-BE49-F238E27FC236}">
                    <a16:creationId xmlns:a16="http://schemas.microsoft.com/office/drawing/2014/main" id="{EA2FE9A5-A333-43BC-92DF-069731B0DF59}"/>
                  </a:ext>
                </a:extLst>
              </p:cNvPr>
              <p:cNvSpPr/>
              <p:nvPr/>
            </p:nvSpPr>
            <p:spPr>
              <a:xfrm>
                <a:off x="-2189270"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8 w 40569"/>
                  <a:gd name="connsiteY11" fmla="*/ 22478 h 50438"/>
                  <a:gd name="connsiteX12" fmla="*/ 20285 w 40569"/>
                  <a:gd name="connsiteY12" fmla="*/ 3289 h 50438"/>
                  <a:gd name="connsiteX13" fmla="*/ 4934 w 40569"/>
                  <a:gd name="connsiteY13" fmla="*/ 22478 h 50438"/>
                  <a:gd name="connsiteX14" fmla="*/ 35088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8" y="22478"/>
                    </a:moveTo>
                    <a:cubicBezTo>
                      <a:pt x="35088" y="12061"/>
                      <a:pt x="29605" y="3289"/>
                      <a:pt x="20285" y="3289"/>
                    </a:cubicBezTo>
                    <a:cubicBezTo>
                      <a:pt x="12061" y="3289"/>
                      <a:pt x="5482" y="10417"/>
                      <a:pt x="4934" y="22478"/>
                    </a:cubicBezTo>
                    <a:lnTo>
                      <a:pt x="35088" y="22478"/>
                    </a:lnTo>
                    <a:close/>
                  </a:path>
                </a:pathLst>
              </a:custGeom>
              <a:grpFill/>
              <a:ln w="5476" cap="flat">
                <a:noFill/>
                <a:prstDash val="solid"/>
                <a:miter/>
              </a:ln>
            </p:spPr>
            <p:txBody>
              <a:bodyPr rtlCol="0" anchor="ctr"/>
              <a:lstStyle/>
              <a:p>
                <a:endParaRPr lang="en-GB" sz="2115"/>
              </a:p>
            </p:txBody>
          </p:sp>
          <p:sp>
            <p:nvSpPr>
              <p:cNvPr id="42" name="Freeform: Shape 41">
                <a:extLst>
                  <a:ext uri="{FF2B5EF4-FFF2-40B4-BE49-F238E27FC236}">
                    <a16:creationId xmlns:a16="http://schemas.microsoft.com/office/drawing/2014/main" id="{58EAFF62-5117-4F2F-B0C8-AF2C2778943F}"/>
                  </a:ext>
                </a:extLst>
              </p:cNvPr>
              <p:cNvSpPr/>
              <p:nvPr/>
            </p:nvSpPr>
            <p:spPr>
              <a:xfrm>
                <a:off x="-2147604"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5482" y="47149"/>
                      <a:pt x="0" y="42763"/>
                    </a:cubicBezTo>
                    <a:close/>
                  </a:path>
                </a:pathLst>
              </a:custGeom>
              <a:grpFill/>
              <a:ln w="5476" cap="flat">
                <a:noFill/>
                <a:prstDash val="solid"/>
                <a:miter/>
              </a:ln>
            </p:spPr>
            <p:txBody>
              <a:bodyPr rtlCol="0" anchor="ctr"/>
              <a:lstStyle/>
              <a:p>
                <a:endParaRPr lang="en-GB" sz="2115"/>
              </a:p>
            </p:txBody>
          </p:sp>
          <p:sp>
            <p:nvSpPr>
              <p:cNvPr id="43" name="Freeform: Shape 42">
                <a:extLst>
                  <a:ext uri="{FF2B5EF4-FFF2-40B4-BE49-F238E27FC236}">
                    <a16:creationId xmlns:a16="http://schemas.microsoft.com/office/drawing/2014/main" id="{F76E9AC1-36AE-4442-9BF4-4F0911AAA2F5}"/>
                  </a:ext>
                </a:extLst>
              </p:cNvPr>
              <p:cNvSpPr/>
              <p:nvPr/>
            </p:nvSpPr>
            <p:spPr>
              <a:xfrm>
                <a:off x="-2111968"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44" name="Freeform: Shape 43">
                <a:extLst>
                  <a:ext uri="{FF2B5EF4-FFF2-40B4-BE49-F238E27FC236}">
                    <a16:creationId xmlns:a16="http://schemas.microsoft.com/office/drawing/2014/main" id="{71158E1A-9D87-4C6C-8654-9F16A6831A10}"/>
                  </a:ext>
                </a:extLst>
              </p:cNvPr>
              <p:cNvSpPr/>
              <p:nvPr/>
            </p:nvSpPr>
            <p:spPr>
              <a:xfrm>
                <a:off x="-2047824" y="2458025"/>
                <a:ext cx="5482" cy="64692"/>
              </a:xfrm>
              <a:custGeom>
                <a:avLst/>
                <a:gdLst>
                  <a:gd name="connsiteX0" fmla="*/ 0 w 5482"/>
                  <a:gd name="connsiteY0" fmla="*/ 0 h 64692"/>
                  <a:gd name="connsiteX1" fmla="*/ 5482 w 5482"/>
                  <a:gd name="connsiteY1" fmla="*/ 0 h 64692"/>
                  <a:gd name="connsiteX2" fmla="*/ 5482 w 5482"/>
                  <a:gd name="connsiteY2" fmla="*/ 64693 h 64692"/>
                  <a:gd name="connsiteX3" fmla="*/ 0 w 5482"/>
                  <a:gd name="connsiteY3" fmla="*/ 64693 h 64692"/>
                  <a:gd name="connsiteX4" fmla="*/ 0 w 5482"/>
                  <a:gd name="connsiteY4" fmla="*/ 0 h 64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2" h="64692">
                    <a:moveTo>
                      <a:pt x="0" y="0"/>
                    </a:moveTo>
                    <a:lnTo>
                      <a:pt x="5482" y="0"/>
                    </a:lnTo>
                    <a:lnTo>
                      <a:pt x="5482" y="64693"/>
                    </a:lnTo>
                    <a:lnTo>
                      <a:pt x="0" y="64693"/>
                    </a:lnTo>
                    <a:lnTo>
                      <a:pt x="0" y="0"/>
                    </a:lnTo>
                    <a:close/>
                  </a:path>
                </a:pathLst>
              </a:custGeom>
              <a:grpFill/>
              <a:ln w="5476" cap="flat">
                <a:noFill/>
                <a:prstDash val="solid"/>
                <a:miter/>
              </a:ln>
            </p:spPr>
            <p:txBody>
              <a:bodyPr rtlCol="0" anchor="ctr"/>
              <a:lstStyle/>
              <a:p>
                <a:endParaRPr lang="en-GB" sz="2115"/>
              </a:p>
            </p:txBody>
          </p:sp>
          <p:sp>
            <p:nvSpPr>
              <p:cNvPr id="45" name="Freeform: Shape 44">
                <a:extLst>
                  <a:ext uri="{FF2B5EF4-FFF2-40B4-BE49-F238E27FC236}">
                    <a16:creationId xmlns:a16="http://schemas.microsoft.com/office/drawing/2014/main" id="{3F679344-C77B-4086-BE34-6DC8A86EC99D}"/>
                  </a:ext>
                </a:extLst>
              </p:cNvPr>
              <p:cNvSpPr/>
              <p:nvPr/>
            </p:nvSpPr>
            <p:spPr>
              <a:xfrm>
                <a:off x="-2029732"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46" name="Freeform: Shape 45">
                <a:extLst>
                  <a:ext uri="{FF2B5EF4-FFF2-40B4-BE49-F238E27FC236}">
                    <a16:creationId xmlns:a16="http://schemas.microsoft.com/office/drawing/2014/main" id="{C511EE7D-0A4F-4E49-BF96-F38E8B4D454D}"/>
                  </a:ext>
                </a:extLst>
              </p:cNvPr>
              <p:cNvSpPr/>
              <p:nvPr/>
            </p:nvSpPr>
            <p:spPr>
              <a:xfrm>
                <a:off x="-195133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sp>
            <p:nvSpPr>
              <p:cNvPr id="47" name="Freeform: Shape 46">
                <a:extLst>
                  <a:ext uri="{FF2B5EF4-FFF2-40B4-BE49-F238E27FC236}">
                    <a16:creationId xmlns:a16="http://schemas.microsoft.com/office/drawing/2014/main" id="{38DA6118-FB77-4196-BB25-5A46AB4751A3}"/>
                  </a:ext>
                </a:extLst>
              </p:cNvPr>
              <p:cNvSpPr/>
              <p:nvPr/>
            </p:nvSpPr>
            <p:spPr>
              <a:xfrm>
                <a:off x="-1901443" y="2474426"/>
                <a:ext cx="24670" cy="48291"/>
              </a:xfrm>
              <a:custGeom>
                <a:avLst/>
                <a:gdLst>
                  <a:gd name="connsiteX0" fmla="*/ 548 w 24670"/>
                  <a:gd name="connsiteY0" fmla="*/ 595 h 48291"/>
                  <a:gd name="connsiteX1" fmla="*/ 6031 w 24670"/>
                  <a:gd name="connsiteY1" fmla="*/ 595 h 48291"/>
                  <a:gd name="connsiteX2" fmla="*/ 6031 w 24670"/>
                  <a:gd name="connsiteY2" fmla="*/ 9367 h 48291"/>
                  <a:gd name="connsiteX3" fmla="*/ 24671 w 24670"/>
                  <a:gd name="connsiteY3" fmla="*/ 46 h 48291"/>
                  <a:gd name="connsiteX4" fmla="*/ 24671 w 24670"/>
                  <a:gd name="connsiteY4" fmla="*/ 4432 h 48291"/>
                  <a:gd name="connsiteX5" fmla="*/ 23574 w 24670"/>
                  <a:gd name="connsiteY5" fmla="*/ 4432 h 48291"/>
                  <a:gd name="connsiteX6" fmla="*/ 5482 w 24670"/>
                  <a:gd name="connsiteY6" fmla="*/ 19783 h 48291"/>
                  <a:gd name="connsiteX7" fmla="*/ 5482 w 24670"/>
                  <a:gd name="connsiteY7" fmla="*/ 48292 h 48291"/>
                  <a:gd name="connsiteX8" fmla="*/ 0 w 24670"/>
                  <a:gd name="connsiteY8" fmla="*/ 48292 h 48291"/>
                  <a:gd name="connsiteX9" fmla="*/ 0 w 24670"/>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70" h="48291">
                    <a:moveTo>
                      <a:pt x="548" y="595"/>
                    </a:moveTo>
                    <a:lnTo>
                      <a:pt x="6031" y="595"/>
                    </a:lnTo>
                    <a:lnTo>
                      <a:pt x="6031" y="9367"/>
                    </a:lnTo>
                    <a:cubicBezTo>
                      <a:pt x="8772" y="3884"/>
                      <a:pt x="15351" y="-502"/>
                      <a:pt x="24671" y="46"/>
                    </a:cubicBezTo>
                    <a:lnTo>
                      <a:pt x="24671"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48" name="Freeform: Shape 47">
                <a:extLst>
                  <a:ext uri="{FF2B5EF4-FFF2-40B4-BE49-F238E27FC236}">
                    <a16:creationId xmlns:a16="http://schemas.microsoft.com/office/drawing/2014/main" id="{BFC67FC5-49D6-47BC-BA8D-8D3529448B89}"/>
                  </a:ext>
                </a:extLst>
              </p:cNvPr>
              <p:cNvSpPr/>
              <p:nvPr/>
            </p:nvSpPr>
            <p:spPr>
              <a:xfrm>
                <a:off x="-1877320"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7829 w 43859"/>
                  <a:gd name="connsiteY7" fmla="*/ 25219 h 49890"/>
                  <a:gd name="connsiteX8" fmla="*/ 37829 w 43859"/>
                  <a:gd name="connsiteY8" fmla="*/ 24671 h 49890"/>
                  <a:gd name="connsiteX9" fmla="*/ 21381 w 43859"/>
                  <a:gd name="connsiteY9" fmla="*/ 3838 h 49890"/>
                  <a:gd name="connsiteX10" fmla="*/ 4934 w 43859"/>
                  <a:gd name="connsiteY10" fmla="*/ 24671 h 49890"/>
                  <a:gd name="connsiteX11" fmla="*/ 4934 w 43859"/>
                  <a:gd name="connsiteY11" fmla="*/ 25219 h 49890"/>
                  <a:gd name="connsiteX12" fmla="*/ 21381 w 43859"/>
                  <a:gd name="connsiteY12" fmla="*/ 46052 h 49890"/>
                  <a:gd name="connsiteX13" fmla="*/ 37829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7829" y="25219"/>
                    </a:moveTo>
                    <a:lnTo>
                      <a:pt x="37829" y="24671"/>
                    </a:lnTo>
                    <a:cubicBezTo>
                      <a:pt x="37829" y="12610"/>
                      <a:pt x="30153" y="3838"/>
                      <a:pt x="21381" y="3838"/>
                    </a:cubicBezTo>
                    <a:cubicBezTo>
                      <a:pt x="12609" y="3838"/>
                      <a:pt x="4934" y="12061"/>
                      <a:pt x="4934" y="24671"/>
                    </a:cubicBezTo>
                    <a:lnTo>
                      <a:pt x="4934" y="25219"/>
                    </a:lnTo>
                    <a:cubicBezTo>
                      <a:pt x="4934" y="37829"/>
                      <a:pt x="12609" y="46052"/>
                      <a:pt x="21381" y="46052"/>
                    </a:cubicBezTo>
                    <a:cubicBezTo>
                      <a:pt x="30153" y="46052"/>
                      <a:pt x="37829" y="37280"/>
                      <a:pt x="37829" y="25219"/>
                    </a:cubicBezTo>
                    <a:close/>
                  </a:path>
                </a:pathLst>
              </a:custGeom>
              <a:grpFill/>
              <a:ln w="5476" cap="flat">
                <a:noFill/>
                <a:prstDash val="solid"/>
                <a:miter/>
              </a:ln>
            </p:spPr>
            <p:txBody>
              <a:bodyPr rtlCol="0" anchor="ctr"/>
              <a:lstStyle/>
              <a:p>
                <a:endParaRPr lang="en-GB" sz="2115"/>
              </a:p>
            </p:txBody>
          </p:sp>
          <p:sp>
            <p:nvSpPr>
              <p:cNvPr id="49" name="Freeform: Shape 48">
                <a:extLst>
                  <a:ext uri="{FF2B5EF4-FFF2-40B4-BE49-F238E27FC236}">
                    <a16:creationId xmlns:a16="http://schemas.microsoft.com/office/drawing/2014/main" id="{4762C840-D736-4AF4-984F-70CAA2DC8693}"/>
                  </a:ext>
                </a:extLst>
              </p:cNvPr>
              <p:cNvSpPr/>
              <p:nvPr/>
            </p:nvSpPr>
            <p:spPr>
              <a:xfrm>
                <a:off x="-1832913" y="2475020"/>
                <a:ext cx="42214" cy="48245"/>
              </a:xfrm>
              <a:custGeom>
                <a:avLst/>
                <a:gdLst>
                  <a:gd name="connsiteX0" fmla="*/ 0 w 42214"/>
                  <a:gd name="connsiteY0" fmla="*/ 0 h 48245"/>
                  <a:gd name="connsiteX1" fmla="*/ 5482 w 42214"/>
                  <a:gd name="connsiteY1" fmla="*/ 0 h 48245"/>
                  <a:gd name="connsiteX2" fmla="*/ 20833 w 42214"/>
                  <a:gd name="connsiteY2" fmla="*/ 42215 h 48245"/>
                  <a:gd name="connsiteX3" fmla="*/ 36732 w 42214"/>
                  <a:gd name="connsiteY3" fmla="*/ 0 h 48245"/>
                  <a:gd name="connsiteX4" fmla="*/ 42215 w 42214"/>
                  <a:gd name="connsiteY4" fmla="*/ 0 h 48245"/>
                  <a:gd name="connsiteX5" fmla="*/ 23026 w 42214"/>
                  <a:gd name="connsiteY5" fmla="*/ 48245 h 48245"/>
                  <a:gd name="connsiteX6" fmla="*/ 18640 w 42214"/>
                  <a:gd name="connsiteY6" fmla="*/ 48245 h 48245"/>
                  <a:gd name="connsiteX7" fmla="*/ 0 w 42214"/>
                  <a:gd name="connsiteY7" fmla="*/ 0 h 4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214" h="48245">
                    <a:moveTo>
                      <a:pt x="0" y="0"/>
                    </a:moveTo>
                    <a:lnTo>
                      <a:pt x="5482" y="0"/>
                    </a:lnTo>
                    <a:lnTo>
                      <a:pt x="20833" y="42215"/>
                    </a:lnTo>
                    <a:lnTo>
                      <a:pt x="36732" y="0"/>
                    </a:lnTo>
                    <a:lnTo>
                      <a:pt x="42215" y="0"/>
                    </a:lnTo>
                    <a:lnTo>
                      <a:pt x="23026" y="48245"/>
                    </a:lnTo>
                    <a:lnTo>
                      <a:pt x="18640" y="48245"/>
                    </a:lnTo>
                    <a:lnTo>
                      <a:pt x="0" y="0"/>
                    </a:lnTo>
                    <a:close/>
                  </a:path>
                </a:pathLst>
              </a:custGeom>
              <a:grpFill/>
              <a:ln w="5476" cap="flat">
                <a:noFill/>
                <a:prstDash val="solid"/>
                <a:miter/>
              </a:ln>
            </p:spPr>
            <p:txBody>
              <a:bodyPr rtlCol="0" anchor="ctr"/>
              <a:lstStyle/>
              <a:p>
                <a:endParaRPr lang="en-GB" sz="2115"/>
              </a:p>
            </p:txBody>
          </p:sp>
          <p:sp>
            <p:nvSpPr>
              <p:cNvPr id="50" name="Freeform: Shape 49">
                <a:extLst>
                  <a:ext uri="{FF2B5EF4-FFF2-40B4-BE49-F238E27FC236}">
                    <a16:creationId xmlns:a16="http://schemas.microsoft.com/office/drawing/2014/main" id="{2D67D388-FA6D-4C2F-8BC4-325FE2CEA1F3}"/>
                  </a:ext>
                </a:extLst>
              </p:cNvPr>
              <p:cNvSpPr/>
              <p:nvPr/>
            </p:nvSpPr>
            <p:spPr>
              <a:xfrm>
                <a:off x="-1789602"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51" name="Freeform: Shape 50">
                <a:extLst>
                  <a:ext uri="{FF2B5EF4-FFF2-40B4-BE49-F238E27FC236}">
                    <a16:creationId xmlns:a16="http://schemas.microsoft.com/office/drawing/2014/main" id="{55DA27DF-6092-429F-A7DF-F75FF1FBBDC6}"/>
                  </a:ext>
                </a:extLst>
              </p:cNvPr>
              <p:cNvSpPr/>
              <p:nvPr/>
            </p:nvSpPr>
            <p:spPr>
              <a:xfrm>
                <a:off x="-1741356"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52" name="Freeform: Shape 51">
                <a:extLst>
                  <a:ext uri="{FF2B5EF4-FFF2-40B4-BE49-F238E27FC236}">
                    <a16:creationId xmlns:a16="http://schemas.microsoft.com/office/drawing/2014/main" id="{2B89206F-054D-4C1E-922F-2ED60490443D}"/>
                  </a:ext>
                </a:extLst>
              </p:cNvPr>
              <p:cNvSpPr/>
              <p:nvPr/>
            </p:nvSpPr>
            <p:spPr>
              <a:xfrm>
                <a:off x="-1665699"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53" name="Freeform: Shape 52">
                <a:extLst>
                  <a:ext uri="{FF2B5EF4-FFF2-40B4-BE49-F238E27FC236}">
                    <a16:creationId xmlns:a16="http://schemas.microsoft.com/office/drawing/2014/main" id="{556888A6-87D1-40C4-B040-4347AC6F4486}"/>
                  </a:ext>
                </a:extLst>
              </p:cNvPr>
              <p:cNvSpPr/>
              <p:nvPr/>
            </p:nvSpPr>
            <p:spPr>
              <a:xfrm>
                <a:off x="-161800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54" name="Freeform: Shape 53">
                <a:extLst>
                  <a:ext uri="{FF2B5EF4-FFF2-40B4-BE49-F238E27FC236}">
                    <a16:creationId xmlns:a16="http://schemas.microsoft.com/office/drawing/2014/main" id="{AB9D0578-07AC-4A6F-9F50-E4AA638D5096}"/>
                  </a:ext>
                </a:extLst>
              </p:cNvPr>
              <p:cNvSpPr/>
              <p:nvPr/>
            </p:nvSpPr>
            <p:spPr>
              <a:xfrm>
                <a:off x="-1574143" y="2460218"/>
                <a:ext cx="25767" cy="63047"/>
              </a:xfrm>
              <a:custGeom>
                <a:avLst/>
                <a:gdLst>
                  <a:gd name="connsiteX0" fmla="*/ 6579 w 25767"/>
                  <a:gd name="connsiteY0" fmla="*/ 53179 h 63047"/>
                  <a:gd name="connsiteX1" fmla="*/ 6579 w 25767"/>
                  <a:gd name="connsiteY1" fmla="*/ 18092 h 63047"/>
                  <a:gd name="connsiteX2" fmla="*/ 0 w 25767"/>
                  <a:gd name="connsiteY2" fmla="*/ 18092 h 63047"/>
                  <a:gd name="connsiteX3" fmla="*/ 0 w 25767"/>
                  <a:gd name="connsiteY3" fmla="*/ 14254 h 63047"/>
                  <a:gd name="connsiteX4" fmla="*/ 6579 w 25767"/>
                  <a:gd name="connsiteY4" fmla="*/ 14254 h 63047"/>
                  <a:gd name="connsiteX5" fmla="*/ 6579 w 25767"/>
                  <a:gd name="connsiteY5" fmla="*/ 0 h 63047"/>
                  <a:gd name="connsiteX6" fmla="*/ 12061 w 25767"/>
                  <a:gd name="connsiteY6" fmla="*/ 0 h 63047"/>
                  <a:gd name="connsiteX7" fmla="*/ 12061 w 25767"/>
                  <a:gd name="connsiteY7" fmla="*/ 14254 h 63047"/>
                  <a:gd name="connsiteX8" fmla="*/ 25767 w 25767"/>
                  <a:gd name="connsiteY8" fmla="*/ 14254 h 63047"/>
                  <a:gd name="connsiteX9" fmla="*/ 25767 w 25767"/>
                  <a:gd name="connsiteY9" fmla="*/ 18092 h 63047"/>
                  <a:gd name="connsiteX10" fmla="*/ 12061 w 25767"/>
                  <a:gd name="connsiteY10" fmla="*/ 18092 h 63047"/>
                  <a:gd name="connsiteX11" fmla="*/ 12061 w 25767"/>
                  <a:gd name="connsiteY11" fmla="*/ 52631 h 63047"/>
                  <a:gd name="connsiteX12" fmla="*/ 20285 w 25767"/>
                  <a:gd name="connsiteY12" fmla="*/ 59210 h 63047"/>
                  <a:gd name="connsiteX13" fmla="*/ 25767 w 25767"/>
                  <a:gd name="connsiteY13" fmla="*/ 58114 h 63047"/>
                  <a:gd name="connsiteX14" fmla="*/ 25767 w 25767"/>
                  <a:gd name="connsiteY14" fmla="*/ 61951 h 63047"/>
                  <a:gd name="connsiteX15" fmla="*/ 19737 w 25767"/>
                  <a:gd name="connsiteY15" fmla="*/ 63048 h 63047"/>
                  <a:gd name="connsiteX16" fmla="*/ 6579 w 25767"/>
                  <a:gd name="connsiteY16" fmla="*/ 53179 h 63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67" h="63047">
                    <a:moveTo>
                      <a:pt x="6579" y="53179"/>
                    </a:moveTo>
                    <a:lnTo>
                      <a:pt x="6579" y="18092"/>
                    </a:lnTo>
                    <a:lnTo>
                      <a:pt x="0" y="18092"/>
                    </a:lnTo>
                    <a:lnTo>
                      <a:pt x="0" y="14254"/>
                    </a:lnTo>
                    <a:lnTo>
                      <a:pt x="6579" y="14254"/>
                    </a:lnTo>
                    <a:lnTo>
                      <a:pt x="6579" y="0"/>
                    </a:lnTo>
                    <a:lnTo>
                      <a:pt x="12061" y="0"/>
                    </a:lnTo>
                    <a:lnTo>
                      <a:pt x="12061" y="14254"/>
                    </a:lnTo>
                    <a:lnTo>
                      <a:pt x="25767" y="14254"/>
                    </a:lnTo>
                    <a:lnTo>
                      <a:pt x="25767" y="18092"/>
                    </a:lnTo>
                    <a:lnTo>
                      <a:pt x="12061" y="18092"/>
                    </a:lnTo>
                    <a:lnTo>
                      <a:pt x="12061" y="52631"/>
                    </a:lnTo>
                    <a:cubicBezTo>
                      <a:pt x="12061" y="57565"/>
                      <a:pt x="15351" y="59210"/>
                      <a:pt x="20285" y="59210"/>
                    </a:cubicBezTo>
                    <a:cubicBezTo>
                      <a:pt x="21930" y="59210"/>
                      <a:pt x="24123" y="58662"/>
                      <a:pt x="25767" y="58114"/>
                    </a:cubicBezTo>
                    <a:lnTo>
                      <a:pt x="25767" y="61951"/>
                    </a:lnTo>
                    <a:cubicBezTo>
                      <a:pt x="24123" y="62500"/>
                      <a:pt x="21930" y="63048"/>
                      <a:pt x="19737" y="63048"/>
                    </a:cubicBezTo>
                    <a:cubicBezTo>
                      <a:pt x="12061" y="63048"/>
                      <a:pt x="6579" y="60307"/>
                      <a:pt x="6579" y="53179"/>
                    </a:cubicBezTo>
                    <a:close/>
                  </a:path>
                </a:pathLst>
              </a:custGeom>
              <a:grpFill/>
              <a:ln w="5476" cap="flat">
                <a:noFill/>
                <a:prstDash val="solid"/>
                <a:miter/>
              </a:ln>
            </p:spPr>
            <p:txBody>
              <a:bodyPr rtlCol="0" anchor="ctr"/>
              <a:lstStyle/>
              <a:p>
                <a:endParaRPr lang="en-GB" sz="2115"/>
              </a:p>
            </p:txBody>
          </p:sp>
          <p:sp>
            <p:nvSpPr>
              <p:cNvPr id="55" name="Freeform: Shape 54">
                <a:extLst>
                  <a:ext uri="{FF2B5EF4-FFF2-40B4-BE49-F238E27FC236}">
                    <a16:creationId xmlns:a16="http://schemas.microsoft.com/office/drawing/2014/main" id="{49798E84-5A33-45C8-A14A-D0563F87BEBF}"/>
                  </a:ext>
                </a:extLst>
              </p:cNvPr>
              <p:cNvSpPr/>
              <p:nvPr/>
            </p:nvSpPr>
            <p:spPr>
              <a:xfrm>
                <a:off x="-1524253" y="2458025"/>
                <a:ext cx="50438" cy="66337"/>
              </a:xfrm>
              <a:custGeom>
                <a:avLst/>
                <a:gdLst>
                  <a:gd name="connsiteX0" fmla="*/ 0 w 50438"/>
                  <a:gd name="connsiteY0" fmla="*/ 32895 h 66337"/>
                  <a:gd name="connsiteX1" fmla="*/ 0 w 50438"/>
                  <a:gd name="connsiteY1" fmla="*/ 32346 h 66337"/>
                  <a:gd name="connsiteX2" fmla="*/ 31250 w 50438"/>
                  <a:gd name="connsiteY2" fmla="*/ 0 h 66337"/>
                  <a:gd name="connsiteX3" fmla="*/ 49342 w 50438"/>
                  <a:gd name="connsiteY3" fmla="*/ 4934 h 66337"/>
                  <a:gd name="connsiteX4" fmla="*/ 46052 w 50438"/>
                  <a:gd name="connsiteY4" fmla="*/ 8772 h 66337"/>
                  <a:gd name="connsiteX5" fmla="*/ 31250 w 50438"/>
                  <a:gd name="connsiteY5" fmla="*/ 4386 h 66337"/>
                  <a:gd name="connsiteX6" fmla="*/ 6031 w 50438"/>
                  <a:gd name="connsiteY6" fmla="*/ 32895 h 66337"/>
                  <a:gd name="connsiteX7" fmla="*/ 6031 w 50438"/>
                  <a:gd name="connsiteY7" fmla="*/ 33443 h 66337"/>
                  <a:gd name="connsiteX8" fmla="*/ 31798 w 50438"/>
                  <a:gd name="connsiteY8" fmla="*/ 61951 h 66337"/>
                  <a:gd name="connsiteX9" fmla="*/ 44956 w 50438"/>
                  <a:gd name="connsiteY9" fmla="*/ 59210 h 66337"/>
                  <a:gd name="connsiteX10" fmla="*/ 44956 w 50438"/>
                  <a:gd name="connsiteY10" fmla="*/ 36184 h 66337"/>
                  <a:gd name="connsiteX11" fmla="*/ 26864 w 50438"/>
                  <a:gd name="connsiteY11" fmla="*/ 36184 h 66337"/>
                  <a:gd name="connsiteX12" fmla="*/ 26864 w 50438"/>
                  <a:gd name="connsiteY12" fmla="*/ 32346 h 66337"/>
                  <a:gd name="connsiteX13" fmla="*/ 50438 w 50438"/>
                  <a:gd name="connsiteY13" fmla="*/ 32346 h 66337"/>
                  <a:gd name="connsiteX14" fmla="*/ 50438 w 50438"/>
                  <a:gd name="connsiteY14" fmla="*/ 61403 h 66337"/>
                  <a:gd name="connsiteX15" fmla="*/ 31798 w 50438"/>
                  <a:gd name="connsiteY15" fmla="*/ 66337 h 66337"/>
                  <a:gd name="connsiteX16" fmla="*/ 0 w 50438"/>
                  <a:gd name="connsiteY16" fmla="*/ 32895 h 6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438" h="66337">
                    <a:moveTo>
                      <a:pt x="0" y="32895"/>
                    </a:moveTo>
                    <a:lnTo>
                      <a:pt x="0" y="32346"/>
                    </a:lnTo>
                    <a:cubicBezTo>
                      <a:pt x="0" y="12610"/>
                      <a:pt x="13158" y="0"/>
                      <a:pt x="31250" y="0"/>
                    </a:cubicBezTo>
                    <a:cubicBezTo>
                      <a:pt x="38377" y="0"/>
                      <a:pt x="43859" y="1645"/>
                      <a:pt x="49342" y="4934"/>
                    </a:cubicBezTo>
                    <a:lnTo>
                      <a:pt x="46052" y="8772"/>
                    </a:lnTo>
                    <a:cubicBezTo>
                      <a:pt x="42215" y="6031"/>
                      <a:pt x="37280" y="4386"/>
                      <a:pt x="31250" y="4386"/>
                    </a:cubicBezTo>
                    <a:cubicBezTo>
                      <a:pt x="16996" y="4386"/>
                      <a:pt x="6031" y="15351"/>
                      <a:pt x="6031" y="32895"/>
                    </a:cubicBezTo>
                    <a:lnTo>
                      <a:pt x="6031" y="33443"/>
                    </a:lnTo>
                    <a:cubicBezTo>
                      <a:pt x="6031" y="51535"/>
                      <a:pt x="16447" y="61951"/>
                      <a:pt x="31798" y="61951"/>
                    </a:cubicBezTo>
                    <a:cubicBezTo>
                      <a:pt x="36732" y="61951"/>
                      <a:pt x="41118" y="60855"/>
                      <a:pt x="44956" y="59210"/>
                    </a:cubicBezTo>
                    <a:lnTo>
                      <a:pt x="44956" y="36184"/>
                    </a:lnTo>
                    <a:lnTo>
                      <a:pt x="26864" y="36184"/>
                    </a:lnTo>
                    <a:lnTo>
                      <a:pt x="26864" y="32346"/>
                    </a:lnTo>
                    <a:lnTo>
                      <a:pt x="50438" y="32346"/>
                    </a:lnTo>
                    <a:lnTo>
                      <a:pt x="50438" y="61403"/>
                    </a:lnTo>
                    <a:cubicBezTo>
                      <a:pt x="46052" y="64144"/>
                      <a:pt x="38925" y="66337"/>
                      <a:pt x="31798" y="66337"/>
                    </a:cubicBezTo>
                    <a:cubicBezTo>
                      <a:pt x="12061" y="65789"/>
                      <a:pt x="0" y="53179"/>
                      <a:pt x="0" y="32895"/>
                    </a:cubicBezTo>
                    <a:close/>
                  </a:path>
                </a:pathLst>
              </a:custGeom>
              <a:grpFill/>
              <a:ln w="5476" cap="flat">
                <a:noFill/>
                <a:prstDash val="solid"/>
                <a:miter/>
              </a:ln>
            </p:spPr>
            <p:txBody>
              <a:bodyPr rtlCol="0" anchor="ctr"/>
              <a:lstStyle/>
              <a:p>
                <a:endParaRPr lang="en-GB" sz="2115"/>
              </a:p>
            </p:txBody>
          </p:sp>
          <p:sp>
            <p:nvSpPr>
              <p:cNvPr id="56" name="Freeform: Shape 55">
                <a:extLst>
                  <a:ext uri="{FF2B5EF4-FFF2-40B4-BE49-F238E27FC236}">
                    <a16:creationId xmlns:a16="http://schemas.microsoft.com/office/drawing/2014/main" id="{DBCA7029-7C84-43F9-A779-F52BB4B9199F}"/>
                  </a:ext>
                </a:extLst>
              </p:cNvPr>
              <p:cNvSpPr/>
              <p:nvPr/>
            </p:nvSpPr>
            <p:spPr>
              <a:xfrm>
                <a:off x="-1463398" y="2474426"/>
                <a:ext cx="24122" cy="48291"/>
              </a:xfrm>
              <a:custGeom>
                <a:avLst/>
                <a:gdLst>
                  <a:gd name="connsiteX0" fmla="*/ 0 w 24122"/>
                  <a:gd name="connsiteY0" fmla="*/ 595 h 48291"/>
                  <a:gd name="connsiteX1" fmla="*/ 5482 w 24122"/>
                  <a:gd name="connsiteY1" fmla="*/ 595 h 48291"/>
                  <a:gd name="connsiteX2" fmla="*/ 5482 w 24122"/>
                  <a:gd name="connsiteY2" fmla="*/ 9367 h 48291"/>
                  <a:gd name="connsiteX3" fmla="*/ 24123 w 24122"/>
                  <a:gd name="connsiteY3" fmla="*/ 46 h 48291"/>
                  <a:gd name="connsiteX4" fmla="*/ 24123 w 24122"/>
                  <a:gd name="connsiteY4" fmla="*/ 4432 h 48291"/>
                  <a:gd name="connsiteX5" fmla="*/ 23574 w 24122"/>
                  <a:gd name="connsiteY5" fmla="*/ 4432 h 48291"/>
                  <a:gd name="connsiteX6" fmla="*/ 5482 w 24122"/>
                  <a:gd name="connsiteY6" fmla="*/ 19783 h 48291"/>
                  <a:gd name="connsiteX7" fmla="*/ 5482 w 24122"/>
                  <a:gd name="connsiteY7" fmla="*/ 48292 h 48291"/>
                  <a:gd name="connsiteX8" fmla="*/ 0 w 24122"/>
                  <a:gd name="connsiteY8" fmla="*/ 48292 h 48291"/>
                  <a:gd name="connsiteX9" fmla="*/ 0 w 24122"/>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122" h="48291">
                    <a:moveTo>
                      <a:pt x="0" y="595"/>
                    </a:moveTo>
                    <a:lnTo>
                      <a:pt x="5482" y="595"/>
                    </a:lnTo>
                    <a:lnTo>
                      <a:pt x="5482" y="9367"/>
                    </a:lnTo>
                    <a:cubicBezTo>
                      <a:pt x="8224" y="3884"/>
                      <a:pt x="14802" y="-502"/>
                      <a:pt x="24123" y="46"/>
                    </a:cubicBezTo>
                    <a:lnTo>
                      <a:pt x="24123"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57" name="Freeform: Shape 56">
                <a:extLst>
                  <a:ext uri="{FF2B5EF4-FFF2-40B4-BE49-F238E27FC236}">
                    <a16:creationId xmlns:a16="http://schemas.microsoft.com/office/drawing/2014/main" id="{574571F7-BD27-41DC-BFB0-DF2FBDC8FF1F}"/>
                  </a:ext>
                </a:extLst>
              </p:cNvPr>
              <p:cNvSpPr/>
              <p:nvPr/>
            </p:nvSpPr>
            <p:spPr>
              <a:xfrm>
                <a:off x="-1439823"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8377 w 43859"/>
                  <a:gd name="connsiteY7" fmla="*/ 25219 h 49890"/>
                  <a:gd name="connsiteX8" fmla="*/ 38377 w 43859"/>
                  <a:gd name="connsiteY8" fmla="*/ 24671 h 49890"/>
                  <a:gd name="connsiteX9" fmla="*/ 21930 w 43859"/>
                  <a:gd name="connsiteY9" fmla="*/ 3838 h 49890"/>
                  <a:gd name="connsiteX10" fmla="*/ 5482 w 43859"/>
                  <a:gd name="connsiteY10" fmla="*/ 24671 h 49890"/>
                  <a:gd name="connsiteX11" fmla="*/ 5482 w 43859"/>
                  <a:gd name="connsiteY11" fmla="*/ 25219 h 49890"/>
                  <a:gd name="connsiteX12" fmla="*/ 21930 w 43859"/>
                  <a:gd name="connsiteY12" fmla="*/ 46052 h 49890"/>
                  <a:gd name="connsiteX13" fmla="*/ 38377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8377" y="25219"/>
                    </a:moveTo>
                    <a:lnTo>
                      <a:pt x="38377" y="24671"/>
                    </a:lnTo>
                    <a:cubicBezTo>
                      <a:pt x="38377" y="12610"/>
                      <a:pt x="30702" y="3838"/>
                      <a:pt x="21930" y="3838"/>
                    </a:cubicBezTo>
                    <a:cubicBezTo>
                      <a:pt x="13158" y="3838"/>
                      <a:pt x="5482" y="12061"/>
                      <a:pt x="5482" y="24671"/>
                    </a:cubicBezTo>
                    <a:lnTo>
                      <a:pt x="5482" y="25219"/>
                    </a:lnTo>
                    <a:cubicBezTo>
                      <a:pt x="5482" y="37829"/>
                      <a:pt x="13158" y="46052"/>
                      <a:pt x="21930" y="46052"/>
                    </a:cubicBezTo>
                    <a:cubicBezTo>
                      <a:pt x="30702" y="46052"/>
                      <a:pt x="38377" y="37280"/>
                      <a:pt x="38377" y="25219"/>
                    </a:cubicBezTo>
                    <a:close/>
                  </a:path>
                </a:pathLst>
              </a:custGeom>
              <a:grpFill/>
              <a:ln w="5476" cap="flat">
                <a:noFill/>
                <a:prstDash val="solid"/>
                <a:miter/>
              </a:ln>
            </p:spPr>
            <p:txBody>
              <a:bodyPr rtlCol="0" anchor="ctr"/>
              <a:lstStyle/>
              <a:p>
                <a:endParaRPr lang="en-GB" sz="2115"/>
              </a:p>
            </p:txBody>
          </p:sp>
          <p:sp>
            <p:nvSpPr>
              <p:cNvPr id="58" name="Freeform: Shape 57">
                <a:extLst>
                  <a:ext uri="{FF2B5EF4-FFF2-40B4-BE49-F238E27FC236}">
                    <a16:creationId xmlns:a16="http://schemas.microsoft.com/office/drawing/2014/main" id="{08665206-485D-4DAF-B4E1-7859A71BB288}"/>
                  </a:ext>
                </a:extLst>
              </p:cNvPr>
              <p:cNvSpPr/>
              <p:nvPr/>
            </p:nvSpPr>
            <p:spPr>
              <a:xfrm>
                <a:off x="-138938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7127" y="49342"/>
                      <a:pt x="0" y="43859"/>
                      <a:pt x="0" y="33443"/>
                    </a:cubicBezTo>
                    <a:close/>
                  </a:path>
                </a:pathLst>
              </a:custGeom>
              <a:grpFill/>
              <a:ln w="5476" cap="flat">
                <a:noFill/>
                <a:prstDash val="solid"/>
                <a:miter/>
              </a:ln>
            </p:spPr>
            <p:txBody>
              <a:bodyPr rtlCol="0" anchor="ctr"/>
              <a:lstStyle/>
              <a:p>
                <a:endParaRPr lang="en-GB" sz="2115"/>
              </a:p>
            </p:txBody>
          </p:sp>
          <p:sp>
            <p:nvSpPr>
              <p:cNvPr id="59" name="Freeform: Shape 58">
                <a:extLst>
                  <a:ext uri="{FF2B5EF4-FFF2-40B4-BE49-F238E27FC236}">
                    <a16:creationId xmlns:a16="http://schemas.microsoft.com/office/drawing/2014/main" id="{BDE94F89-C861-40D0-9E06-A23059794D3B}"/>
                  </a:ext>
                </a:extLst>
              </p:cNvPr>
              <p:cNvSpPr/>
              <p:nvPr/>
            </p:nvSpPr>
            <p:spPr>
              <a:xfrm>
                <a:off x="-134004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grpSp>
      </p:grpSp>
      <p:sp>
        <p:nvSpPr>
          <p:cNvPr id="60" name="TextBox 59">
            <a:extLst>
              <a:ext uri="{FF2B5EF4-FFF2-40B4-BE49-F238E27FC236}">
                <a16:creationId xmlns:a16="http://schemas.microsoft.com/office/drawing/2014/main" id="{9412743D-ABB3-4B4E-A336-E2C84A1ECA3C}"/>
              </a:ext>
            </a:extLst>
          </p:cNvPr>
          <p:cNvSpPr txBox="1"/>
          <p:nvPr userDrawn="1"/>
        </p:nvSpPr>
        <p:spPr>
          <a:xfrm>
            <a:off x="5668645" y="6096476"/>
            <a:ext cx="4580255" cy="984885"/>
          </a:xfrm>
          <a:prstGeom prst="rect">
            <a:avLst/>
          </a:prstGeom>
          <a:noFill/>
        </p:spPr>
        <p:txBody>
          <a:bodyPr wrap="square">
            <a:spAutoFit/>
          </a:bodyPr>
          <a:lstStyle/>
          <a:p>
            <a:pPr algn="l"/>
            <a:r>
              <a:rPr lang="en-GB" sz="1400" b="1" kern="1200" dirty="0">
                <a:solidFill>
                  <a:srgbClr val="0F1B37"/>
                </a:solidFill>
                <a:latin typeface="Century Gothic" panose="020B0502020202020204" pitchFamily="34" charset="0"/>
                <a:ea typeface="+mn-ea"/>
              </a:rPr>
              <a:t>Prepared by: </a:t>
            </a:r>
          </a:p>
          <a:p>
            <a:pPr algn="l"/>
            <a:r>
              <a:rPr lang="en-GB" sz="1100" kern="1200" dirty="0">
                <a:solidFill>
                  <a:srgbClr val="0F1B37"/>
                </a:solidFill>
                <a:latin typeface="Century Gothic" panose="020B0502020202020204" pitchFamily="34" charset="0"/>
                <a:ea typeface="+mn-ea"/>
              </a:rPr>
              <a:t>Simon </a:t>
            </a:r>
            <a:r>
              <a:rPr lang="en-GB" sz="1100" kern="1200" dirty="0" err="1">
                <a:solidFill>
                  <a:srgbClr val="0F1B37"/>
                </a:solidFill>
                <a:latin typeface="Century Gothic" panose="020B0502020202020204" pitchFamily="34" charset="0"/>
                <a:ea typeface="+mn-ea"/>
              </a:rPr>
              <a:t>Dethridge</a:t>
            </a:r>
            <a:br>
              <a:rPr lang="en-GB" sz="1100" kern="1200" dirty="0">
                <a:solidFill>
                  <a:srgbClr val="0F1B37"/>
                </a:solidFill>
                <a:latin typeface="Century Gothic" panose="020B0502020202020204" pitchFamily="34" charset="0"/>
                <a:ea typeface="+mn-ea"/>
              </a:rPr>
            </a:br>
            <a:r>
              <a:rPr lang="en-GB" sz="1100" kern="1200" dirty="0">
                <a:solidFill>
                  <a:srgbClr val="0F1B37"/>
                </a:solidFill>
                <a:latin typeface="Century Gothic" panose="020B0502020202020204" pitchFamily="34" charset="0"/>
                <a:ea typeface="+mn-ea"/>
              </a:rPr>
              <a:t>Eclat, 141 Camberwell Road, Hawthorn East, VIC, 3123, Australia</a:t>
            </a:r>
            <a:br>
              <a:rPr lang="en-GB" sz="1100" kern="1200" dirty="0">
                <a:solidFill>
                  <a:srgbClr val="0F1B37"/>
                </a:solidFill>
                <a:latin typeface="Century Gothic" panose="020B0502020202020204" pitchFamily="34" charset="0"/>
                <a:ea typeface="+mn-ea"/>
              </a:rPr>
            </a:br>
            <a:r>
              <a:rPr lang="en-GB" sz="1100" kern="1200" dirty="0">
                <a:solidFill>
                  <a:srgbClr val="0F1B37"/>
                </a:solidFill>
                <a:latin typeface="Century Gothic" panose="020B0502020202020204" pitchFamily="34" charset="0"/>
                <a:ea typeface="+mn-ea"/>
              </a:rPr>
              <a:t>e simon.dethridge@bigconsult.com.au</a:t>
            </a:r>
            <a:br>
              <a:rPr lang="en-GB" sz="1100" kern="1200" dirty="0">
                <a:solidFill>
                  <a:srgbClr val="0F1B37"/>
                </a:solidFill>
                <a:latin typeface="Century Gothic" panose="020B0502020202020204" pitchFamily="34" charset="0"/>
                <a:ea typeface="+mn-ea"/>
              </a:rPr>
            </a:br>
            <a:r>
              <a:rPr lang="en-GB" sz="1100" kern="1200" dirty="0">
                <a:solidFill>
                  <a:srgbClr val="0F1B37"/>
                </a:solidFill>
                <a:latin typeface="Century Gothic" panose="020B0502020202020204" pitchFamily="34" charset="0"/>
                <a:ea typeface="+mn-ea"/>
              </a:rPr>
              <a:t>m +61 411 860 918 w bigconsult.com</a:t>
            </a:r>
          </a:p>
        </p:txBody>
      </p:sp>
    </p:spTree>
    <p:extLst>
      <p:ext uri="{BB962C8B-B14F-4D97-AF65-F5344CB8AC3E}">
        <p14:creationId xmlns:p14="http://schemas.microsoft.com/office/powerpoint/2010/main" val="25261201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cxnSp>
        <p:nvCxnSpPr>
          <p:cNvPr id="9" name="Straight Connector 8"/>
          <p:cNvCxnSpPr/>
          <p:nvPr userDrawn="1"/>
        </p:nvCxnSpPr>
        <p:spPr>
          <a:xfrm>
            <a:off x="3789723" y="-1693999"/>
            <a:ext cx="619048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6" name="Text Placeholder 2"/>
          <p:cNvSpPr>
            <a:spLocks noGrp="1"/>
          </p:cNvSpPr>
          <p:nvPr>
            <p:ph type="body" sz="quarter" idx="13" hasCustomPrompt="1"/>
          </p:nvPr>
        </p:nvSpPr>
        <p:spPr>
          <a:xfrm>
            <a:off x="1002180" y="3023010"/>
            <a:ext cx="2205365" cy="345245"/>
          </a:xfrm>
          <a:prstGeom prst="rect">
            <a:avLst/>
          </a:prstGeom>
        </p:spPr>
        <p:txBody>
          <a:bodyPr>
            <a:noAutofit/>
          </a:bodyPr>
          <a:lstStyle>
            <a:lvl1pPr marL="0" indent="0" algn="l">
              <a:buNone/>
              <a:defRPr lang="en-US" sz="1579" kern="1200" dirty="0" smtClean="0">
                <a:solidFill>
                  <a:srgbClr val="1B171C"/>
                </a:solidFill>
                <a:latin typeface="Century Gothic" panose="020B0502020202020204" pitchFamily="34" charset="0"/>
                <a:ea typeface="+mn-ea"/>
                <a:cs typeface="+mn-cs"/>
              </a:defRPr>
            </a:lvl1pPr>
          </a:lstStyle>
          <a:p>
            <a:pPr lvl="0"/>
            <a:r>
              <a:rPr lang="en-US" dirty="0"/>
              <a:t>Here Add Your Title</a:t>
            </a:r>
          </a:p>
        </p:txBody>
      </p:sp>
      <p:sp>
        <p:nvSpPr>
          <p:cNvPr id="17" name="Text Placeholder 25"/>
          <p:cNvSpPr>
            <a:spLocks noGrp="1"/>
          </p:cNvSpPr>
          <p:nvPr>
            <p:ph type="body" sz="quarter" idx="11" hasCustomPrompt="1"/>
          </p:nvPr>
        </p:nvSpPr>
        <p:spPr>
          <a:xfrm>
            <a:off x="640036" y="3622862"/>
            <a:ext cx="3084296" cy="2918135"/>
          </a:xfrm>
          <a:prstGeom prst="rect">
            <a:avLst/>
          </a:prstGeom>
        </p:spPr>
        <p:txBody>
          <a:bodyPr>
            <a:normAutofit/>
          </a:bodyPr>
          <a:lstStyle>
            <a:lvl1pPr marL="0" indent="0" algn="l" defTabSz="801866" rtl="0" eaLnBrk="1" latinLnBrk="0" hangingPunct="1">
              <a:lnSpc>
                <a:spcPct val="100000"/>
              </a:lnSpc>
              <a:spcBef>
                <a:spcPts val="527"/>
              </a:spcBef>
              <a:spcAft>
                <a:spcPts val="527"/>
              </a:spcAft>
              <a:buClr>
                <a:srgbClr val="F36621"/>
              </a:buClr>
              <a:buSzPct val="115000"/>
              <a:buFont typeface="Arial" panose="020B0604020202020204" pitchFamily="34" charset="0"/>
              <a:buNone/>
              <a:defRPr lang="en-US" sz="1200" kern="1200" dirty="0" smtClean="0">
                <a:solidFill>
                  <a:prstClr val="black"/>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tempo</a:t>
            </a:r>
          </a:p>
        </p:txBody>
      </p:sp>
      <p:sp>
        <p:nvSpPr>
          <p:cNvPr id="18" name="Text Placeholder 25"/>
          <p:cNvSpPr>
            <a:spLocks noGrp="1"/>
          </p:cNvSpPr>
          <p:nvPr>
            <p:ph type="body" sz="quarter" idx="14" hasCustomPrompt="1"/>
          </p:nvPr>
        </p:nvSpPr>
        <p:spPr>
          <a:xfrm>
            <a:off x="3840172" y="3626244"/>
            <a:ext cx="3084296" cy="2918135"/>
          </a:xfrm>
          <a:prstGeom prst="rect">
            <a:avLst/>
          </a:prstGeom>
        </p:spPr>
        <p:txBody>
          <a:bodyPr>
            <a:normAutofit/>
          </a:bodyPr>
          <a:lstStyle>
            <a:lvl1pPr marL="0" indent="0" algn="l" defTabSz="801866" rtl="0" eaLnBrk="1" latinLnBrk="0" hangingPunct="1">
              <a:lnSpc>
                <a:spcPct val="100000"/>
              </a:lnSpc>
              <a:spcBef>
                <a:spcPts val="0"/>
              </a:spcBef>
              <a:buClr>
                <a:srgbClr val="F36621"/>
              </a:buClr>
              <a:buSzPct val="115000"/>
              <a:buFont typeface="Arial" panose="020B0604020202020204" pitchFamily="34" charset="0"/>
              <a:buNone/>
              <a:defRPr lang="en-US" sz="1200" kern="1200" dirty="0" smtClean="0">
                <a:solidFill>
                  <a:prstClr val="black"/>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tempo</a:t>
            </a:r>
          </a:p>
        </p:txBody>
      </p:sp>
      <p:sp>
        <p:nvSpPr>
          <p:cNvPr id="19" name="Text Placeholder 25"/>
          <p:cNvSpPr>
            <a:spLocks noGrp="1"/>
          </p:cNvSpPr>
          <p:nvPr>
            <p:ph type="body" sz="quarter" idx="15" hasCustomPrompt="1"/>
          </p:nvPr>
        </p:nvSpPr>
        <p:spPr>
          <a:xfrm>
            <a:off x="7040307" y="3641652"/>
            <a:ext cx="3084296" cy="2918135"/>
          </a:xfrm>
          <a:prstGeom prst="rect">
            <a:avLst/>
          </a:prstGeom>
        </p:spPr>
        <p:txBody>
          <a:bodyPr>
            <a:normAutofit/>
          </a:bodyPr>
          <a:lstStyle>
            <a:lvl1pPr marL="0" indent="0" algn="l" defTabSz="801866" rtl="0" eaLnBrk="1" latinLnBrk="0" hangingPunct="1">
              <a:lnSpc>
                <a:spcPct val="100000"/>
              </a:lnSpc>
              <a:spcBef>
                <a:spcPts val="0"/>
              </a:spcBef>
              <a:buClr>
                <a:srgbClr val="F36621"/>
              </a:buClr>
              <a:buSzPct val="115000"/>
              <a:buFont typeface="Arial" panose="020B0604020202020204" pitchFamily="34" charset="0"/>
              <a:buNone/>
              <a:defRPr lang="en-US" sz="1200" kern="1200" dirty="0" smtClean="0">
                <a:solidFill>
                  <a:prstClr val="black"/>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tempo</a:t>
            </a:r>
          </a:p>
        </p:txBody>
      </p:sp>
      <p:cxnSp>
        <p:nvCxnSpPr>
          <p:cNvPr id="89" name="Straight Connector 88">
            <a:extLst>
              <a:ext uri="{FF2B5EF4-FFF2-40B4-BE49-F238E27FC236}">
                <a16:creationId xmlns:a16="http://schemas.microsoft.com/office/drawing/2014/main" id="{2968F083-40AA-4337-9D7B-5B9F73244C2B}"/>
              </a:ext>
            </a:extLst>
          </p:cNvPr>
          <p:cNvCxnSpPr>
            <a:cxnSpLocks/>
          </p:cNvCxnSpPr>
          <p:nvPr userDrawn="1"/>
        </p:nvCxnSpPr>
        <p:spPr>
          <a:xfrm>
            <a:off x="3329738" y="3220312"/>
            <a:ext cx="6590739" cy="0"/>
          </a:xfrm>
          <a:prstGeom prst="line">
            <a:avLst/>
          </a:prstGeom>
          <a:noFill/>
          <a:ln w="6350" cap="flat" cmpd="sng" algn="ctr">
            <a:solidFill>
              <a:sysClr val="window" lastClr="FFFFFF">
                <a:lumMod val="85000"/>
              </a:sysClr>
            </a:solidFill>
            <a:prstDash val="solid"/>
            <a:miter lim="800000"/>
          </a:ln>
          <a:effectLst/>
        </p:spPr>
      </p:cxnSp>
      <p:grpSp>
        <p:nvGrpSpPr>
          <p:cNvPr id="90" name="Group 89">
            <a:extLst>
              <a:ext uri="{FF2B5EF4-FFF2-40B4-BE49-F238E27FC236}">
                <a16:creationId xmlns:a16="http://schemas.microsoft.com/office/drawing/2014/main" id="{AE61CEF8-E109-4C28-8BB5-FA72E00ACF96}"/>
              </a:ext>
            </a:extLst>
          </p:cNvPr>
          <p:cNvGrpSpPr/>
          <p:nvPr userDrawn="1"/>
        </p:nvGrpSpPr>
        <p:grpSpPr>
          <a:xfrm>
            <a:off x="601417" y="3014473"/>
            <a:ext cx="288665" cy="311784"/>
            <a:chOff x="2069536" y="-1438491"/>
            <a:chExt cx="843784" cy="844732"/>
          </a:xfrm>
        </p:grpSpPr>
        <p:sp>
          <p:nvSpPr>
            <p:cNvPr id="91" name="Freeform: Shape 90">
              <a:extLst>
                <a:ext uri="{FF2B5EF4-FFF2-40B4-BE49-F238E27FC236}">
                  <a16:creationId xmlns:a16="http://schemas.microsoft.com/office/drawing/2014/main" id="{B3DF6EAC-5412-43C7-9E66-23480D266243}"/>
                </a:ext>
              </a:extLst>
            </p:cNvPr>
            <p:cNvSpPr/>
            <p:nvPr/>
          </p:nvSpPr>
          <p:spPr>
            <a:xfrm>
              <a:off x="2078100" y="-1438491"/>
              <a:ext cx="835220" cy="834272"/>
            </a:xfrm>
            <a:custGeom>
              <a:avLst/>
              <a:gdLst>
                <a:gd name="connsiteX0" fmla="*/ 767715 w 839152"/>
                <a:gd name="connsiteY0" fmla="*/ 639128 h 838199"/>
                <a:gd name="connsiteX1" fmla="*/ 631508 w 839152"/>
                <a:gd name="connsiteY1" fmla="*/ 689610 h 838199"/>
                <a:gd name="connsiteX2" fmla="*/ 423862 w 839152"/>
                <a:gd name="connsiteY2" fmla="*/ 481965 h 838199"/>
                <a:gd name="connsiteX3" fmla="*/ 424815 w 839152"/>
                <a:gd name="connsiteY3" fmla="*/ 460058 h 838199"/>
                <a:gd name="connsiteX4" fmla="*/ 631508 w 839152"/>
                <a:gd name="connsiteY4" fmla="*/ 274320 h 838199"/>
                <a:gd name="connsiteX5" fmla="*/ 837248 w 839152"/>
                <a:gd name="connsiteY5" fmla="*/ 456247 h 838199"/>
                <a:gd name="connsiteX6" fmla="*/ 839153 w 839152"/>
                <a:gd name="connsiteY6" fmla="*/ 419100 h 838199"/>
                <a:gd name="connsiteX7" fmla="*/ 420053 w 839152"/>
                <a:gd name="connsiteY7" fmla="*/ 0 h 838199"/>
                <a:gd name="connsiteX8" fmla="*/ 267653 w 839152"/>
                <a:gd name="connsiteY8" fmla="*/ 28575 h 838199"/>
                <a:gd name="connsiteX9" fmla="*/ 246697 w 839152"/>
                <a:gd name="connsiteY9" fmla="*/ 37147 h 838199"/>
                <a:gd name="connsiteX10" fmla="*/ 229552 w 839152"/>
                <a:gd name="connsiteY10" fmla="*/ 45720 h 838199"/>
                <a:gd name="connsiteX11" fmla="*/ 220980 w 839152"/>
                <a:gd name="connsiteY11" fmla="*/ 50482 h 838199"/>
                <a:gd name="connsiteX12" fmla="*/ 194310 w 839152"/>
                <a:gd name="connsiteY12" fmla="*/ 65722 h 838199"/>
                <a:gd name="connsiteX13" fmla="*/ 189547 w 839152"/>
                <a:gd name="connsiteY13" fmla="*/ 68580 h 838199"/>
                <a:gd name="connsiteX14" fmla="*/ 183833 w 839152"/>
                <a:gd name="connsiteY14" fmla="*/ 72390 h 838199"/>
                <a:gd name="connsiteX15" fmla="*/ 174308 w 839152"/>
                <a:gd name="connsiteY15" fmla="*/ 79057 h 838199"/>
                <a:gd name="connsiteX16" fmla="*/ 160972 w 839152"/>
                <a:gd name="connsiteY16" fmla="*/ 88582 h 838199"/>
                <a:gd name="connsiteX17" fmla="*/ 153352 w 839152"/>
                <a:gd name="connsiteY17" fmla="*/ 95250 h 838199"/>
                <a:gd name="connsiteX18" fmla="*/ 145733 w 839152"/>
                <a:gd name="connsiteY18" fmla="*/ 101918 h 838199"/>
                <a:gd name="connsiteX19" fmla="*/ 138113 w 839152"/>
                <a:gd name="connsiteY19" fmla="*/ 108585 h 838199"/>
                <a:gd name="connsiteX20" fmla="*/ 130493 w 839152"/>
                <a:gd name="connsiteY20" fmla="*/ 115252 h 838199"/>
                <a:gd name="connsiteX21" fmla="*/ 122872 w 839152"/>
                <a:gd name="connsiteY21" fmla="*/ 121920 h 838199"/>
                <a:gd name="connsiteX22" fmla="*/ 108585 w 839152"/>
                <a:gd name="connsiteY22" fmla="*/ 136208 h 838199"/>
                <a:gd name="connsiteX23" fmla="*/ 95250 w 839152"/>
                <a:gd name="connsiteY23" fmla="*/ 151447 h 838199"/>
                <a:gd name="connsiteX24" fmla="*/ 88582 w 839152"/>
                <a:gd name="connsiteY24" fmla="*/ 159068 h 838199"/>
                <a:gd name="connsiteX25" fmla="*/ 82868 w 839152"/>
                <a:gd name="connsiteY25" fmla="*/ 166688 h 838199"/>
                <a:gd name="connsiteX26" fmla="*/ 69532 w 839152"/>
                <a:gd name="connsiteY26" fmla="*/ 185738 h 838199"/>
                <a:gd name="connsiteX27" fmla="*/ 60960 w 839152"/>
                <a:gd name="connsiteY27" fmla="*/ 200025 h 838199"/>
                <a:gd name="connsiteX28" fmla="*/ 54293 w 839152"/>
                <a:gd name="connsiteY28" fmla="*/ 211455 h 838199"/>
                <a:gd name="connsiteX29" fmla="*/ 54293 w 839152"/>
                <a:gd name="connsiteY29" fmla="*/ 212408 h 838199"/>
                <a:gd name="connsiteX30" fmla="*/ 46672 w 839152"/>
                <a:gd name="connsiteY30" fmla="*/ 226695 h 838199"/>
                <a:gd name="connsiteX31" fmla="*/ 37147 w 839152"/>
                <a:gd name="connsiteY31" fmla="*/ 245745 h 838199"/>
                <a:gd name="connsiteX32" fmla="*/ 34290 w 839152"/>
                <a:gd name="connsiteY32" fmla="*/ 253365 h 838199"/>
                <a:gd name="connsiteX33" fmla="*/ 30480 w 839152"/>
                <a:gd name="connsiteY33" fmla="*/ 261937 h 838199"/>
                <a:gd name="connsiteX34" fmla="*/ 25718 w 839152"/>
                <a:gd name="connsiteY34" fmla="*/ 274320 h 838199"/>
                <a:gd name="connsiteX35" fmla="*/ 19050 w 839152"/>
                <a:gd name="connsiteY35" fmla="*/ 293370 h 838199"/>
                <a:gd name="connsiteX36" fmla="*/ 15240 w 839152"/>
                <a:gd name="connsiteY36" fmla="*/ 305753 h 838199"/>
                <a:gd name="connsiteX37" fmla="*/ 7620 w 839152"/>
                <a:gd name="connsiteY37" fmla="*/ 337185 h 838199"/>
                <a:gd name="connsiteX38" fmla="*/ 4763 w 839152"/>
                <a:gd name="connsiteY38" fmla="*/ 353378 h 838199"/>
                <a:gd name="connsiteX39" fmla="*/ 4763 w 839152"/>
                <a:gd name="connsiteY39" fmla="*/ 355283 h 838199"/>
                <a:gd name="connsiteX40" fmla="*/ 2857 w 839152"/>
                <a:gd name="connsiteY40" fmla="*/ 369570 h 838199"/>
                <a:gd name="connsiteX41" fmla="*/ 2857 w 839152"/>
                <a:gd name="connsiteY41" fmla="*/ 370522 h 838199"/>
                <a:gd name="connsiteX42" fmla="*/ 1905 w 839152"/>
                <a:gd name="connsiteY42" fmla="*/ 382905 h 838199"/>
                <a:gd name="connsiteX43" fmla="*/ 952 w 839152"/>
                <a:gd name="connsiteY43" fmla="*/ 389572 h 838199"/>
                <a:gd name="connsiteX44" fmla="*/ 0 w 839152"/>
                <a:gd name="connsiteY44" fmla="*/ 402908 h 838199"/>
                <a:gd name="connsiteX45" fmla="*/ 0 w 839152"/>
                <a:gd name="connsiteY45" fmla="*/ 419100 h 838199"/>
                <a:gd name="connsiteX46" fmla="*/ 0 w 839152"/>
                <a:gd name="connsiteY46" fmla="*/ 419100 h 838199"/>
                <a:gd name="connsiteX47" fmla="*/ 419100 w 839152"/>
                <a:gd name="connsiteY47" fmla="*/ 838200 h 838199"/>
                <a:gd name="connsiteX48" fmla="*/ 437197 w 839152"/>
                <a:gd name="connsiteY48" fmla="*/ 838200 h 838199"/>
                <a:gd name="connsiteX49" fmla="*/ 441960 w 839152"/>
                <a:gd name="connsiteY49" fmla="*/ 838200 h 838199"/>
                <a:gd name="connsiteX50" fmla="*/ 451485 w 839152"/>
                <a:gd name="connsiteY50" fmla="*/ 837248 h 838199"/>
                <a:gd name="connsiteX51" fmla="*/ 466725 w 839152"/>
                <a:gd name="connsiteY51" fmla="*/ 835343 h 838199"/>
                <a:gd name="connsiteX52" fmla="*/ 478155 w 839152"/>
                <a:gd name="connsiteY52" fmla="*/ 834390 h 838199"/>
                <a:gd name="connsiteX53" fmla="*/ 484822 w 839152"/>
                <a:gd name="connsiteY53" fmla="*/ 833437 h 838199"/>
                <a:gd name="connsiteX54" fmla="*/ 494347 w 839152"/>
                <a:gd name="connsiteY54" fmla="*/ 831533 h 838199"/>
                <a:gd name="connsiteX55" fmla="*/ 503872 w 839152"/>
                <a:gd name="connsiteY55" fmla="*/ 829628 h 838199"/>
                <a:gd name="connsiteX56" fmla="*/ 510540 w 839152"/>
                <a:gd name="connsiteY56" fmla="*/ 828675 h 838199"/>
                <a:gd name="connsiteX57" fmla="*/ 520065 w 839152"/>
                <a:gd name="connsiteY57" fmla="*/ 826770 h 838199"/>
                <a:gd name="connsiteX58" fmla="*/ 524828 w 839152"/>
                <a:gd name="connsiteY58" fmla="*/ 825818 h 838199"/>
                <a:gd name="connsiteX59" fmla="*/ 535305 w 839152"/>
                <a:gd name="connsiteY59" fmla="*/ 822960 h 838199"/>
                <a:gd name="connsiteX60" fmla="*/ 541020 w 839152"/>
                <a:gd name="connsiteY60" fmla="*/ 821055 h 838199"/>
                <a:gd name="connsiteX61" fmla="*/ 552450 w 839152"/>
                <a:gd name="connsiteY61" fmla="*/ 817245 h 838199"/>
                <a:gd name="connsiteX62" fmla="*/ 554355 w 839152"/>
                <a:gd name="connsiteY62" fmla="*/ 816293 h 838199"/>
                <a:gd name="connsiteX63" fmla="*/ 563880 w 839152"/>
                <a:gd name="connsiteY63" fmla="*/ 812483 h 838199"/>
                <a:gd name="connsiteX64" fmla="*/ 576262 w 839152"/>
                <a:gd name="connsiteY64" fmla="*/ 807720 h 838199"/>
                <a:gd name="connsiteX65" fmla="*/ 587693 w 839152"/>
                <a:gd name="connsiteY65" fmla="*/ 802958 h 838199"/>
                <a:gd name="connsiteX66" fmla="*/ 591503 w 839152"/>
                <a:gd name="connsiteY66" fmla="*/ 801053 h 838199"/>
                <a:gd name="connsiteX67" fmla="*/ 610553 w 839152"/>
                <a:gd name="connsiteY67" fmla="*/ 791528 h 838199"/>
                <a:gd name="connsiteX68" fmla="*/ 617220 w 839152"/>
                <a:gd name="connsiteY68" fmla="*/ 788670 h 838199"/>
                <a:gd name="connsiteX69" fmla="*/ 624840 w 839152"/>
                <a:gd name="connsiteY69" fmla="*/ 784860 h 838199"/>
                <a:gd name="connsiteX70" fmla="*/ 638175 w 839152"/>
                <a:gd name="connsiteY70" fmla="*/ 777240 h 838199"/>
                <a:gd name="connsiteX71" fmla="*/ 646748 w 839152"/>
                <a:gd name="connsiteY71" fmla="*/ 771525 h 838199"/>
                <a:gd name="connsiteX72" fmla="*/ 650558 w 839152"/>
                <a:gd name="connsiteY72" fmla="*/ 768668 h 838199"/>
                <a:gd name="connsiteX73" fmla="*/ 754380 w 839152"/>
                <a:gd name="connsiteY73" fmla="*/ 671512 h 838199"/>
                <a:gd name="connsiteX74" fmla="*/ 754380 w 839152"/>
                <a:gd name="connsiteY74" fmla="*/ 671512 h 838199"/>
                <a:gd name="connsiteX75" fmla="*/ 767715 w 839152"/>
                <a:gd name="connsiteY75" fmla="*/ 639128 h 838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839152" h="838199">
                  <a:moveTo>
                    <a:pt x="767715" y="639128"/>
                  </a:moveTo>
                  <a:cubicBezTo>
                    <a:pt x="731520" y="670560"/>
                    <a:pt x="683895" y="689610"/>
                    <a:pt x="631508" y="689610"/>
                  </a:cubicBezTo>
                  <a:cubicBezTo>
                    <a:pt x="517208" y="689610"/>
                    <a:pt x="423862" y="596265"/>
                    <a:pt x="423862" y="481965"/>
                  </a:cubicBezTo>
                  <a:cubicBezTo>
                    <a:pt x="423862" y="474345"/>
                    <a:pt x="423862" y="467678"/>
                    <a:pt x="424815" y="460058"/>
                  </a:cubicBezTo>
                  <a:cubicBezTo>
                    <a:pt x="435293" y="355283"/>
                    <a:pt x="523875" y="274320"/>
                    <a:pt x="631508" y="274320"/>
                  </a:cubicBezTo>
                  <a:cubicBezTo>
                    <a:pt x="737235" y="274320"/>
                    <a:pt x="824865" y="353378"/>
                    <a:pt x="837248" y="456247"/>
                  </a:cubicBezTo>
                  <a:cubicBezTo>
                    <a:pt x="838200" y="443865"/>
                    <a:pt x="839153" y="431483"/>
                    <a:pt x="839153" y="419100"/>
                  </a:cubicBezTo>
                  <a:cubicBezTo>
                    <a:pt x="839153" y="187643"/>
                    <a:pt x="651510" y="0"/>
                    <a:pt x="420053" y="0"/>
                  </a:cubicBezTo>
                  <a:cubicBezTo>
                    <a:pt x="366712" y="0"/>
                    <a:pt x="315278" y="10477"/>
                    <a:pt x="267653" y="28575"/>
                  </a:cubicBezTo>
                  <a:cubicBezTo>
                    <a:pt x="260985" y="31432"/>
                    <a:pt x="253365" y="34290"/>
                    <a:pt x="246697" y="37147"/>
                  </a:cubicBezTo>
                  <a:cubicBezTo>
                    <a:pt x="240983" y="40005"/>
                    <a:pt x="235268" y="42863"/>
                    <a:pt x="229552" y="45720"/>
                  </a:cubicBezTo>
                  <a:cubicBezTo>
                    <a:pt x="226695" y="47625"/>
                    <a:pt x="223838" y="48577"/>
                    <a:pt x="220980" y="50482"/>
                  </a:cubicBezTo>
                  <a:cubicBezTo>
                    <a:pt x="211455" y="55245"/>
                    <a:pt x="202883" y="60007"/>
                    <a:pt x="194310" y="65722"/>
                  </a:cubicBezTo>
                  <a:cubicBezTo>
                    <a:pt x="192405" y="66675"/>
                    <a:pt x="191452" y="67627"/>
                    <a:pt x="189547" y="68580"/>
                  </a:cubicBezTo>
                  <a:cubicBezTo>
                    <a:pt x="187643" y="69532"/>
                    <a:pt x="185738" y="70485"/>
                    <a:pt x="183833" y="72390"/>
                  </a:cubicBezTo>
                  <a:cubicBezTo>
                    <a:pt x="180022" y="74295"/>
                    <a:pt x="177165" y="77152"/>
                    <a:pt x="174308" y="79057"/>
                  </a:cubicBezTo>
                  <a:cubicBezTo>
                    <a:pt x="169545" y="81915"/>
                    <a:pt x="165735" y="85725"/>
                    <a:pt x="160972" y="88582"/>
                  </a:cubicBezTo>
                  <a:cubicBezTo>
                    <a:pt x="158115" y="90488"/>
                    <a:pt x="156210" y="92393"/>
                    <a:pt x="153352" y="95250"/>
                  </a:cubicBezTo>
                  <a:cubicBezTo>
                    <a:pt x="150495" y="97155"/>
                    <a:pt x="148590" y="99060"/>
                    <a:pt x="145733" y="101918"/>
                  </a:cubicBezTo>
                  <a:cubicBezTo>
                    <a:pt x="142875" y="103822"/>
                    <a:pt x="140970" y="106680"/>
                    <a:pt x="138113" y="108585"/>
                  </a:cubicBezTo>
                  <a:cubicBezTo>
                    <a:pt x="135255" y="110490"/>
                    <a:pt x="133350" y="113347"/>
                    <a:pt x="130493" y="115252"/>
                  </a:cubicBezTo>
                  <a:cubicBezTo>
                    <a:pt x="127635" y="117157"/>
                    <a:pt x="125730" y="120015"/>
                    <a:pt x="122872" y="121920"/>
                  </a:cubicBezTo>
                  <a:cubicBezTo>
                    <a:pt x="118110" y="126682"/>
                    <a:pt x="113347" y="131445"/>
                    <a:pt x="108585" y="136208"/>
                  </a:cubicBezTo>
                  <a:cubicBezTo>
                    <a:pt x="103822" y="140970"/>
                    <a:pt x="99060" y="145733"/>
                    <a:pt x="95250" y="151447"/>
                  </a:cubicBezTo>
                  <a:cubicBezTo>
                    <a:pt x="93345" y="154305"/>
                    <a:pt x="91440" y="156210"/>
                    <a:pt x="88582" y="159068"/>
                  </a:cubicBezTo>
                  <a:cubicBezTo>
                    <a:pt x="86677" y="161925"/>
                    <a:pt x="84772" y="163830"/>
                    <a:pt x="82868" y="166688"/>
                  </a:cubicBezTo>
                  <a:cubicBezTo>
                    <a:pt x="78105" y="173355"/>
                    <a:pt x="73343" y="179070"/>
                    <a:pt x="69532" y="185738"/>
                  </a:cubicBezTo>
                  <a:cubicBezTo>
                    <a:pt x="66675" y="190500"/>
                    <a:pt x="63818" y="195263"/>
                    <a:pt x="60960" y="200025"/>
                  </a:cubicBezTo>
                  <a:cubicBezTo>
                    <a:pt x="59055" y="203835"/>
                    <a:pt x="56197" y="207645"/>
                    <a:pt x="54293" y="211455"/>
                  </a:cubicBezTo>
                  <a:cubicBezTo>
                    <a:pt x="54293" y="211455"/>
                    <a:pt x="54293" y="211455"/>
                    <a:pt x="54293" y="212408"/>
                  </a:cubicBezTo>
                  <a:cubicBezTo>
                    <a:pt x="51435" y="217170"/>
                    <a:pt x="49530" y="221933"/>
                    <a:pt x="46672" y="226695"/>
                  </a:cubicBezTo>
                  <a:cubicBezTo>
                    <a:pt x="43815" y="232410"/>
                    <a:pt x="40005" y="239078"/>
                    <a:pt x="37147" y="245745"/>
                  </a:cubicBezTo>
                  <a:cubicBezTo>
                    <a:pt x="36195" y="247650"/>
                    <a:pt x="35243" y="250508"/>
                    <a:pt x="34290" y="253365"/>
                  </a:cubicBezTo>
                  <a:cubicBezTo>
                    <a:pt x="33338" y="256222"/>
                    <a:pt x="31432" y="259080"/>
                    <a:pt x="30480" y="261937"/>
                  </a:cubicBezTo>
                  <a:cubicBezTo>
                    <a:pt x="28575" y="265747"/>
                    <a:pt x="27622" y="270510"/>
                    <a:pt x="25718" y="274320"/>
                  </a:cubicBezTo>
                  <a:cubicBezTo>
                    <a:pt x="23813" y="280987"/>
                    <a:pt x="20955" y="286703"/>
                    <a:pt x="19050" y="293370"/>
                  </a:cubicBezTo>
                  <a:cubicBezTo>
                    <a:pt x="18097" y="297180"/>
                    <a:pt x="16193" y="301943"/>
                    <a:pt x="15240" y="305753"/>
                  </a:cubicBezTo>
                  <a:cubicBezTo>
                    <a:pt x="12382" y="316230"/>
                    <a:pt x="10477" y="326708"/>
                    <a:pt x="7620" y="337185"/>
                  </a:cubicBezTo>
                  <a:cubicBezTo>
                    <a:pt x="6668" y="341947"/>
                    <a:pt x="5715" y="347662"/>
                    <a:pt x="4763" y="353378"/>
                  </a:cubicBezTo>
                  <a:cubicBezTo>
                    <a:pt x="4763" y="354330"/>
                    <a:pt x="4763" y="354330"/>
                    <a:pt x="4763" y="355283"/>
                  </a:cubicBezTo>
                  <a:cubicBezTo>
                    <a:pt x="3810" y="360045"/>
                    <a:pt x="3810" y="364808"/>
                    <a:pt x="2857" y="369570"/>
                  </a:cubicBezTo>
                  <a:lnTo>
                    <a:pt x="2857" y="370522"/>
                  </a:lnTo>
                  <a:cubicBezTo>
                    <a:pt x="1905" y="374333"/>
                    <a:pt x="1905" y="379095"/>
                    <a:pt x="1905" y="382905"/>
                  </a:cubicBezTo>
                  <a:cubicBezTo>
                    <a:pt x="1905" y="384810"/>
                    <a:pt x="1905" y="387668"/>
                    <a:pt x="952" y="389572"/>
                  </a:cubicBezTo>
                  <a:cubicBezTo>
                    <a:pt x="952" y="394335"/>
                    <a:pt x="0" y="398145"/>
                    <a:pt x="0" y="402908"/>
                  </a:cubicBezTo>
                  <a:cubicBezTo>
                    <a:pt x="0" y="408622"/>
                    <a:pt x="0" y="414337"/>
                    <a:pt x="0" y="419100"/>
                  </a:cubicBezTo>
                  <a:lnTo>
                    <a:pt x="0" y="419100"/>
                  </a:lnTo>
                  <a:cubicBezTo>
                    <a:pt x="0" y="650558"/>
                    <a:pt x="187643" y="838200"/>
                    <a:pt x="419100" y="838200"/>
                  </a:cubicBezTo>
                  <a:cubicBezTo>
                    <a:pt x="425768" y="838200"/>
                    <a:pt x="431483" y="838200"/>
                    <a:pt x="437197" y="838200"/>
                  </a:cubicBezTo>
                  <a:cubicBezTo>
                    <a:pt x="439103" y="838200"/>
                    <a:pt x="440055" y="838200"/>
                    <a:pt x="441960" y="838200"/>
                  </a:cubicBezTo>
                  <a:cubicBezTo>
                    <a:pt x="444818" y="838200"/>
                    <a:pt x="447675" y="838200"/>
                    <a:pt x="451485" y="837248"/>
                  </a:cubicBezTo>
                  <a:cubicBezTo>
                    <a:pt x="456247" y="837248"/>
                    <a:pt x="461962" y="836295"/>
                    <a:pt x="466725" y="835343"/>
                  </a:cubicBezTo>
                  <a:cubicBezTo>
                    <a:pt x="470535" y="835343"/>
                    <a:pt x="474345" y="834390"/>
                    <a:pt x="478155" y="834390"/>
                  </a:cubicBezTo>
                  <a:cubicBezTo>
                    <a:pt x="480060" y="834390"/>
                    <a:pt x="482918" y="833437"/>
                    <a:pt x="484822" y="833437"/>
                  </a:cubicBezTo>
                  <a:cubicBezTo>
                    <a:pt x="487680" y="833437"/>
                    <a:pt x="491490" y="832485"/>
                    <a:pt x="494347" y="831533"/>
                  </a:cubicBezTo>
                  <a:cubicBezTo>
                    <a:pt x="497205" y="830580"/>
                    <a:pt x="501015" y="830580"/>
                    <a:pt x="503872" y="829628"/>
                  </a:cubicBezTo>
                  <a:cubicBezTo>
                    <a:pt x="505778" y="829628"/>
                    <a:pt x="507683" y="828675"/>
                    <a:pt x="510540" y="828675"/>
                  </a:cubicBezTo>
                  <a:cubicBezTo>
                    <a:pt x="513397" y="827723"/>
                    <a:pt x="516255" y="827723"/>
                    <a:pt x="520065" y="826770"/>
                  </a:cubicBezTo>
                  <a:cubicBezTo>
                    <a:pt x="521970" y="826770"/>
                    <a:pt x="523875" y="825818"/>
                    <a:pt x="524828" y="825818"/>
                  </a:cubicBezTo>
                  <a:cubicBezTo>
                    <a:pt x="528637" y="824865"/>
                    <a:pt x="531495" y="823912"/>
                    <a:pt x="535305" y="822960"/>
                  </a:cubicBezTo>
                  <a:cubicBezTo>
                    <a:pt x="537210" y="822008"/>
                    <a:pt x="539115" y="822008"/>
                    <a:pt x="541020" y="821055"/>
                  </a:cubicBezTo>
                  <a:cubicBezTo>
                    <a:pt x="544830" y="820103"/>
                    <a:pt x="548640" y="819150"/>
                    <a:pt x="552450" y="817245"/>
                  </a:cubicBezTo>
                  <a:cubicBezTo>
                    <a:pt x="553403" y="817245"/>
                    <a:pt x="553403" y="817245"/>
                    <a:pt x="554355" y="816293"/>
                  </a:cubicBezTo>
                  <a:cubicBezTo>
                    <a:pt x="557212" y="815340"/>
                    <a:pt x="561023" y="814387"/>
                    <a:pt x="563880" y="812483"/>
                  </a:cubicBezTo>
                  <a:cubicBezTo>
                    <a:pt x="567690" y="810578"/>
                    <a:pt x="571500" y="809625"/>
                    <a:pt x="576262" y="807720"/>
                  </a:cubicBezTo>
                  <a:cubicBezTo>
                    <a:pt x="580073" y="805815"/>
                    <a:pt x="583883" y="804862"/>
                    <a:pt x="587693" y="802958"/>
                  </a:cubicBezTo>
                  <a:cubicBezTo>
                    <a:pt x="588645" y="802005"/>
                    <a:pt x="590550" y="802005"/>
                    <a:pt x="591503" y="801053"/>
                  </a:cubicBezTo>
                  <a:cubicBezTo>
                    <a:pt x="598170" y="798195"/>
                    <a:pt x="603885" y="795337"/>
                    <a:pt x="610553" y="791528"/>
                  </a:cubicBezTo>
                  <a:cubicBezTo>
                    <a:pt x="612458" y="790575"/>
                    <a:pt x="614362" y="789623"/>
                    <a:pt x="617220" y="788670"/>
                  </a:cubicBezTo>
                  <a:cubicBezTo>
                    <a:pt x="620078" y="787718"/>
                    <a:pt x="621983" y="785812"/>
                    <a:pt x="624840" y="784860"/>
                  </a:cubicBezTo>
                  <a:cubicBezTo>
                    <a:pt x="629603" y="782955"/>
                    <a:pt x="633412" y="780098"/>
                    <a:pt x="638175" y="777240"/>
                  </a:cubicBezTo>
                  <a:cubicBezTo>
                    <a:pt x="641033" y="775335"/>
                    <a:pt x="643890" y="773430"/>
                    <a:pt x="646748" y="771525"/>
                  </a:cubicBezTo>
                  <a:cubicBezTo>
                    <a:pt x="648653" y="770573"/>
                    <a:pt x="649605" y="769620"/>
                    <a:pt x="650558" y="768668"/>
                  </a:cubicBezTo>
                  <a:cubicBezTo>
                    <a:pt x="690562" y="741998"/>
                    <a:pt x="725805" y="709612"/>
                    <a:pt x="754380" y="671512"/>
                  </a:cubicBezTo>
                  <a:lnTo>
                    <a:pt x="754380" y="671512"/>
                  </a:lnTo>
                  <a:lnTo>
                    <a:pt x="767715" y="639128"/>
                  </a:lnTo>
                  <a:close/>
                </a:path>
              </a:pathLst>
            </a:custGeom>
            <a:solidFill>
              <a:srgbClr val="15274E"/>
            </a:solidFill>
            <a:ln w="9525" cap="flat">
              <a:noFill/>
              <a:prstDash val="solid"/>
              <a:miter/>
            </a:ln>
          </p:spPr>
          <p:txBody>
            <a:bodyPr rtlCol="0" anchor="ctr"/>
            <a:lstStyle/>
            <a:p>
              <a:pPr marL="0" marR="0" lvl="0" indent="0" defTabSz="801866" eaLnBrk="1" fontAlgn="auto" latinLnBrk="0" hangingPunct="1">
                <a:lnSpc>
                  <a:spcPct val="100000"/>
                </a:lnSpc>
                <a:spcBef>
                  <a:spcPts val="0"/>
                </a:spcBef>
                <a:spcAft>
                  <a:spcPts val="0"/>
                </a:spcAft>
                <a:buClrTx/>
                <a:buSzTx/>
                <a:buFontTx/>
                <a:buNone/>
                <a:tabLst/>
                <a:defRPr/>
              </a:pPr>
              <a:endParaRPr kumimoji="0" lang="en-GB" sz="1579" b="0" i="0" u="none" strike="noStrike" kern="0" cap="none" spc="0" normalizeH="0" baseline="0" noProof="0">
                <a:ln>
                  <a:noFill/>
                </a:ln>
                <a:solidFill>
                  <a:prstClr val="black"/>
                </a:solidFill>
                <a:effectLst/>
                <a:uLnTx/>
                <a:uFillTx/>
              </a:endParaRPr>
            </a:p>
          </p:txBody>
        </p:sp>
        <p:sp>
          <p:nvSpPr>
            <p:cNvPr id="92" name="Freeform: Shape 91">
              <a:extLst>
                <a:ext uri="{FF2B5EF4-FFF2-40B4-BE49-F238E27FC236}">
                  <a16:creationId xmlns:a16="http://schemas.microsoft.com/office/drawing/2014/main" id="{1C7AD33A-79CB-4703-8088-7CCE3720C019}"/>
                </a:ext>
              </a:extLst>
            </p:cNvPr>
            <p:cNvSpPr/>
            <p:nvPr/>
          </p:nvSpPr>
          <p:spPr>
            <a:xfrm>
              <a:off x="2069536" y="-1400538"/>
              <a:ext cx="830479" cy="806779"/>
            </a:xfrm>
            <a:custGeom>
              <a:avLst/>
              <a:gdLst>
                <a:gd name="connsiteX0" fmla="*/ 834390 w 834389"/>
                <a:gd name="connsiteY0" fmla="*/ 439103 h 810577"/>
                <a:gd name="connsiteX1" fmla="*/ 834390 w 834389"/>
                <a:gd name="connsiteY1" fmla="*/ 439103 h 810577"/>
                <a:gd name="connsiteX2" fmla="*/ 830580 w 834389"/>
                <a:gd name="connsiteY2" fmla="*/ 448628 h 810577"/>
                <a:gd name="connsiteX3" fmla="*/ 752475 w 834389"/>
                <a:gd name="connsiteY3" fmla="*/ 643890 h 810577"/>
                <a:gd name="connsiteX4" fmla="*/ 752475 w 834389"/>
                <a:gd name="connsiteY4" fmla="*/ 643890 h 810577"/>
                <a:gd name="connsiteX5" fmla="*/ 683895 w 834389"/>
                <a:gd name="connsiteY5" fmla="*/ 810578 h 810577"/>
                <a:gd name="connsiteX6" fmla="*/ 652463 w 834389"/>
                <a:gd name="connsiteY6" fmla="*/ 739140 h 810577"/>
                <a:gd name="connsiteX7" fmla="*/ 643890 w 834389"/>
                <a:gd name="connsiteY7" fmla="*/ 744855 h 810577"/>
                <a:gd name="connsiteX8" fmla="*/ 635318 w 834389"/>
                <a:gd name="connsiteY8" fmla="*/ 750570 h 810577"/>
                <a:gd name="connsiteX9" fmla="*/ 561975 w 834389"/>
                <a:gd name="connsiteY9" fmla="*/ 785813 h 810577"/>
                <a:gd name="connsiteX10" fmla="*/ 552450 w 834389"/>
                <a:gd name="connsiteY10" fmla="*/ 789623 h 810577"/>
                <a:gd name="connsiteX11" fmla="*/ 531495 w 834389"/>
                <a:gd name="connsiteY11" fmla="*/ 796290 h 810577"/>
                <a:gd name="connsiteX12" fmla="*/ 522923 w 834389"/>
                <a:gd name="connsiteY12" fmla="*/ 798195 h 810577"/>
                <a:gd name="connsiteX13" fmla="*/ 513398 w 834389"/>
                <a:gd name="connsiteY13" fmla="*/ 801053 h 810577"/>
                <a:gd name="connsiteX14" fmla="*/ 499110 w 834389"/>
                <a:gd name="connsiteY14" fmla="*/ 803910 h 810577"/>
                <a:gd name="connsiteX15" fmla="*/ 498157 w 834389"/>
                <a:gd name="connsiteY15" fmla="*/ 803910 h 810577"/>
                <a:gd name="connsiteX16" fmla="*/ 484823 w 834389"/>
                <a:gd name="connsiteY16" fmla="*/ 805815 h 810577"/>
                <a:gd name="connsiteX17" fmla="*/ 466725 w 834389"/>
                <a:gd name="connsiteY17" fmla="*/ 807720 h 810577"/>
                <a:gd name="connsiteX18" fmla="*/ 451485 w 834389"/>
                <a:gd name="connsiteY18" fmla="*/ 809625 h 810577"/>
                <a:gd name="connsiteX19" fmla="*/ 437198 w 834389"/>
                <a:gd name="connsiteY19" fmla="*/ 810578 h 810577"/>
                <a:gd name="connsiteX20" fmla="*/ 419100 w 834389"/>
                <a:gd name="connsiteY20" fmla="*/ 810578 h 810577"/>
                <a:gd name="connsiteX21" fmla="*/ 0 w 834389"/>
                <a:gd name="connsiteY21" fmla="*/ 391478 h 810577"/>
                <a:gd name="connsiteX22" fmla="*/ 0 w 834389"/>
                <a:gd name="connsiteY22" fmla="*/ 375285 h 810577"/>
                <a:gd name="connsiteX23" fmla="*/ 952 w 834389"/>
                <a:gd name="connsiteY23" fmla="*/ 361950 h 810577"/>
                <a:gd name="connsiteX24" fmla="*/ 1905 w 834389"/>
                <a:gd name="connsiteY24" fmla="*/ 355283 h 810577"/>
                <a:gd name="connsiteX25" fmla="*/ 2857 w 834389"/>
                <a:gd name="connsiteY25" fmla="*/ 342900 h 810577"/>
                <a:gd name="connsiteX26" fmla="*/ 2857 w 834389"/>
                <a:gd name="connsiteY26" fmla="*/ 341948 h 810577"/>
                <a:gd name="connsiteX27" fmla="*/ 4763 w 834389"/>
                <a:gd name="connsiteY27" fmla="*/ 327660 h 810577"/>
                <a:gd name="connsiteX28" fmla="*/ 4763 w 834389"/>
                <a:gd name="connsiteY28" fmla="*/ 325755 h 810577"/>
                <a:gd name="connsiteX29" fmla="*/ 7620 w 834389"/>
                <a:gd name="connsiteY29" fmla="*/ 309563 h 810577"/>
                <a:gd name="connsiteX30" fmla="*/ 15240 w 834389"/>
                <a:gd name="connsiteY30" fmla="*/ 278130 h 810577"/>
                <a:gd name="connsiteX31" fmla="*/ 19050 w 834389"/>
                <a:gd name="connsiteY31" fmla="*/ 265748 h 810577"/>
                <a:gd name="connsiteX32" fmla="*/ 25717 w 834389"/>
                <a:gd name="connsiteY32" fmla="*/ 246698 h 810577"/>
                <a:gd name="connsiteX33" fmla="*/ 30480 w 834389"/>
                <a:gd name="connsiteY33" fmla="*/ 234315 h 810577"/>
                <a:gd name="connsiteX34" fmla="*/ 34290 w 834389"/>
                <a:gd name="connsiteY34" fmla="*/ 225743 h 810577"/>
                <a:gd name="connsiteX35" fmla="*/ 37147 w 834389"/>
                <a:gd name="connsiteY35" fmla="*/ 218123 h 810577"/>
                <a:gd name="connsiteX36" fmla="*/ 46672 w 834389"/>
                <a:gd name="connsiteY36" fmla="*/ 199073 h 810577"/>
                <a:gd name="connsiteX37" fmla="*/ 54292 w 834389"/>
                <a:gd name="connsiteY37" fmla="*/ 184785 h 810577"/>
                <a:gd name="connsiteX38" fmla="*/ 60960 w 834389"/>
                <a:gd name="connsiteY38" fmla="*/ 172403 h 810577"/>
                <a:gd name="connsiteX39" fmla="*/ 69532 w 834389"/>
                <a:gd name="connsiteY39" fmla="*/ 158115 h 810577"/>
                <a:gd name="connsiteX40" fmla="*/ 82867 w 834389"/>
                <a:gd name="connsiteY40" fmla="*/ 139065 h 810577"/>
                <a:gd name="connsiteX41" fmla="*/ 88582 w 834389"/>
                <a:gd name="connsiteY41" fmla="*/ 131445 h 810577"/>
                <a:gd name="connsiteX42" fmla="*/ 95250 w 834389"/>
                <a:gd name="connsiteY42" fmla="*/ 123825 h 810577"/>
                <a:gd name="connsiteX43" fmla="*/ 108585 w 834389"/>
                <a:gd name="connsiteY43" fmla="*/ 108585 h 810577"/>
                <a:gd name="connsiteX44" fmla="*/ 122872 w 834389"/>
                <a:gd name="connsiteY44" fmla="*/ 94298 h 810577"/>
                <a:gd name="connsiteX45" fmla="*/ 144780 w 834389"/>
                <a:gd name="connsiteY45" fmla="*/ 73343 h 810577"/>
                <a:gd name="connsiteX46" fmla="*/ 152400 w 834389"/>
                <a:gd name="connsiteY46" fmla="*/ 66675 h 810577"/>
                <a:gd name="connsiteX47" fmla="*/ 160020 w 834389"/>
                <a:gd name="connsiteY47" fmla="*/ 60008 h 810577"/>
                <a:gd name="connsiteX48" fmla="*/ 173355 w 834389"/>
                <a:gd name="connsiteY48" fmla="*/ 50483 h 810577"/>
                <a:gd name="connsiteX49" fmla="*/ 182880 w 834389"/>
                <a:gd name="connsiteY49" fmla="*/ 43815 h 810577"/>
                <a:gd name="connsiteX50" fmla="*/ 219075 w 834389"/>
                <a:gd name="connsiteY50" fmla="*/ 21908 h 810577"/>
                <a:gd name="connsiteX51" fmla="*/ 227647 w 834389"/>
                <a:gd name="connsiteY51" fmla="*/ 17145 h 810577"/>
                <a:gd name="connsiteX52" fmla="*/ 265747 w 834389"/>
                <a:gd name="connsiteY52" fmla="*/ 0 h 810577"/>
                <a:gd name="connsiteX53" fmla="*/ 221933 w 834389"/>
                <a:gd name="connsiteY53" fmla="*/ 38100 h 810577"/>
                <a:gd name="connsiteX54" fmla="*/ 164783 w 834389"/>
                <a:gd name="connsiteY54" fmla="*/ 106680 h 810577"/>
                <a:gd name="connsiteX55" fmla="*/ 146685 w 834389"/>
                <a:gd name="connsiteY55" fmla="*/ 339090 h 810577"/>
                <a:gd name="connsiteX56" fmla="*/ 241935 w 834389"/>
                <a:gd name="connsiteY56" fmla="*/ 419100 h 810577"/>
                <a:gd name="connsiteX57" fmla="*/ 522923 w 834389"/>
                <a:gd name="connsiteY57" fmla="*/ 407670 h 810577"/>
                <a:gd name="connsiteX58" fmla="*/ 485775 w 834389"/>
                <a:gd name="connsiteY58" fmla="*/ 305753 h 810577"/>
                <a:gd name="connsiteX59" fmla="*/ 832485 w 834389"/>
                <a:gd name="connsiteY59" fmla="*/ 438150 h 810577"/>
                <a:gd name="connsiteX60" fmla="*/ 834390 w 834389"/>
                <a:gd name="connsiteY60" fmla="*/ 439103 h 810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834389" h="810577">
                  <a:moveTo>
                    <a:pt x="834390" y="439103"/>
                  </a:moveTo>
                  <a:lnTo>
                    <a:pt x="834390" y="439103"/>
                  </a:lnTo>
                  <a:lnTo>
                    <a:pt x="830580" y="448628"/>
                  </a:lnTo>
                  <a:lnTo>
                    <a:pt x="752475" y="643890"/>
                  </a:lnTo>
                  <a:lnTo>
                    <a:pt x="752475" y="643890"/>
                  </a:lnTo>
                  <a:lnTo>
                    <a:pt x="683895" y="810578"/>
                  </a:lnTo>
                  <a:lnTo>
                    <a:pt x="652463" y="739140"/>
                  </a:lnTo>
                  <a:cubicBezTo>
                    <a:pt x="649605" y="741045"/>
                    <a:pt x="646748" y="742950"/>
                    <a:pt x="643890" y="744855"/>
                  </a:cubicBezTo>
                  <a:cubicBezTo>
                    <a:pt x="641032" y="746760"/>
                    <a:pt x="638175" y="748665"/>
                    <a:pt x="635318" y="750570"/>
                  </a:cubicBezTo>
                  <a:cubicBezTo>
                    <a:pt x="612457" y="764858"/>
                    <a:pt x="587693" y="776288"/>
                    <a:pt x="561975" y="785813"/>
                  </a:cubicBezTo>
                  <a:cubicBezTo>
                    <a:pt x="559118" y="786765"/>
                    <a:pt x="555307" y="787718"/>
                    <a:pt x="552450" y="789623"/>
                  </a:cubicBezTo>
                  <a:cubicBezTo>
                    <a:pt x="545782" y="791528"/>
                    <a:pt x="538163" y="794385"/>
                    <a:pt x="531495" y="796290"/>
                  </a:cubicBezTo>
                  <a:cubicBezTo>
                    <a:pt x="528638" y="797243"/>
                    <a:pt x="525780" y="797243"/>
                    <a:pt x="522923" y="798195"/>
                  </a:cubicBezTo>
                  <a:cubicBezTo>
                    <a:pt x="520065" y="799148"/>
                    <a:pt x="516255" y="800100"/>
                    <a:pt x="513398" y="801053"/>
                  </a:cubicBezTo>
                  <a:cubicBezTo>
                    <a:pt x="508635" y="802005"/>
                    <a:pt x="503873" y="802958"/>
                    <a:pt x="499110" y="803910"/>
                  </a:cubicBezTo>
                  <a:cubicBezTo>
                    <a:pt x="499110" y="803910"/>
                    <a:pt x="498157" y="803910"/>
                    <a:pt x="498157" y="803910"/>
                  </a:cubicBezTo>
                  <a:cubicBezTo>
                    <a:pt x="493395" y="804863"/>
                    <a:pt x="489585" y="805815"/>
                    <a:pt x="484823" y="805815"/>
                  </a:cubicBezTo>
                  <a:cubicBezTo>
                    <a:pt x="479107" y="806768"/>
                    <a:pt x="473392" y="807720"/>
                    <a:pt x="466725" y="807720"/>
                  </a:cubicBezTo>
                  <a:cubicBezTo>
                    <a:pt x="461963" y="808673"/>
                    <a:pt x="456248" y="808673"/>
                    <a:pt x="451485" y="809625"/>
                  </a:cubicBezTo>
                  <a:cubicBezTo>
                    <a:pt x="446723" y="809625"/>
                    <a:pt x="441960" y="810578"/>
                    <a:pt x="437198" y="810578"/>
                  </a:cubicBezTo>
                  <a:cubicBezTo>
                    <a:pt x="431482" y="810578"/>
                    <a:pt x="424815" y="810578"/>
                    <a:pt x="419100" y="810578"/>
                  </a:cubicBezTo>
                  <a:cubicBezTo>
                    <a:pt x="187642" y="810578"/>
                    <a:pt x="0" y="622935"/>
                    <a:pt x="0" y="391478"/>
                  </a:cubicBezTo>
                  <a:cubicBezTo>
                    <a:pt x="0" y="385763"/>
                    <a:pt x="0" y="380048"/>
                    <a:pt x="0" y="375285"/>
                  </a:cubicBezTo>
                  <a:cubicBezTo>
                    <a:pt x="0" y="370523"/>
                    <a:pt x="0" y="366713"/>
                    <a:pt x="952" y="361950"/>
                  </a:cubicBezTo>
                  <a:cubicBezTo>
                    <a:pt x="952" y="360045"/>
                    <a:pt x="952" y="357188"/>
                    <a:pt x="1905" y="355283"/>
                  </a:cubicBezTo>
                  <a:cubicBezTo>
                    <a:pt x="1905" y="351473"/>
                    <a:pt x="2857" y="346710"/>
                    <a:pt x="2857" y="342900"/>
                  </a:cubicBezTo>
                  <a:lnTo>
                    <a:pt x="2857" y="341948"/>
                  </a:lnTo>
                  <a:cubicBezTo>
                    <a:pt x="3810" y="337185"/>
                    <a:pt x="3810" y="332423"/>
                    <a:pt x="4763" y="327660"/>
                  </a:cubicBezTo>
                  <a:cubicBezTo>
                    <a:pt x="4763" y="326708"/>
                    <a:pt x="4763" y="326708"/>
                    <a:pt x="4763" y="325755"/>
                  </a:cubicBezTo>
                  <a:cubicBezTo>
                    <a:pt x="5715" y="320040"/>
                    <a:pt x="6667" y="315278"/>
                    <a:pt x="7620" y="309563"/>
                  </a:cubicBezTo>
                  <a:cubicBezTo>
                    <a:pt x="9525" y="299085"/>
                    <a:pt x="12382" y="288608"/>
                    <a:pt x="15240" y="278130"/>
                  </a:cubicBezTo>
                  <a:cubicBezTo>
                    <a:pt x="16192" y="274320"/>
                    <a:pt x="17145" y="269558"/>
                    <a:pt x="19050" y="265748"/>
                  </a:cubicBezTo>
                  <a:cubicBezTo>
                    <a:pt x="20955" y="259080"/>
                    <a:pt x="22860" y="252413"/>
                    <a:pt x="25717" y="246698"/>
                  </a:cubicBezTo>
                  <a:cubicBezTo>
                    <a:pt x="27622" y="242888"/>
                    <a:pt x="28575" y="238125"/>
                    <a:pt x="30480" y="234315"/>
                  </a:cubicBezTo>
                  <a:cubicBezTo>
                    <a:pt x="31432" y="231458"/>
                    <a:pt x="32385" y="228600"/>
                    <a:pt x="34290" y="225743"/>
                  </a:cubicBezTo>
                  <a:cubicBezTo>
                    <a:pt x="35242" y="222885"/>
                    <a:pt x="36195" y="220980"/>
                    <a:pt x="37147" y="218123"/>
                  </a:cubicBezTo>
                  <a:cubicBezTo>
                    <a:pt x="40005" y="211455"/>
                    <a:pt x="42863" y="205740"/>
                    <a:pt x="46672" y="199073"/>
                  </a:cubicBezTo>
                  <a:cubicBezTo>
                    <a:pt x="48577" y="194310"/>
                    <a:pt x="51435" y="189548"/>
                    <a:pt x="54292" y="184785"/>
                  </a:cubicBezTo>
                  <a:cubicBezTo>
                    <a:pt x="56197" y="180975"/>
                    <a:pt x="59055" y="176213"/>
                    <a:pt x="60960" y="172403"/>
                  </a:cubicBezTo>
                  <a:cubicBezTo>
                    <a:pt x="63817" y="167640"/>
                    <a:pt x="66675" y="162878"/>
                    <a:pt x="69532" y="158115"/>
                  </a:cubicBezTo>
                  <a:cubicBezTo>
                    <a:pt x="73342" y="151448"/>
                    <a:pt x="78105" y="144780"/>
                    <a:pt x="82867" y="139065"/>
                  </a:cubicBezTo>
                  <a:cubicBezTo>
                    <a:pt x="84772" y="136208"/>
                    <a:pt x="86677" y="133350"/>
                    <a:pt x="88582" y="131445"/>
                  </a:cubicBezTo>
                  <a:cubicBezTo>
                    <a:pt x="90488" y="128588"/>
                    <a:pt x="92392" y="125730"/>
                    <a:pt x="95250" y="123825"/>
                  </a:cubicBezTo>
                  <a:cubicBezTo>
                    <a:pt x="99060" y="119063"/>
                    <a:pt x="103822" y="113348"/>
                    <a:pt x="108585" y="108585"/>
                  </a:cubicBezTo>
                  <a:cubicBezTo>
                    <a:pt x="113347" y="103823"/>
                    <a:pt x="118110" y="99060"/>
                    <a:pt x="122872" y="94298"/>
                  </a:cubicBezTo>
                  <a:cubicBezTo>
                    <a:pt x="129540" y="87630"/>
                    <a:pt x="137160" y="80010"/>
                    <a:pt x="144780" y="73343"/>
                  </a:cubicBezTo>
                  <a:cubicBezTo>
                    <a:pt x="147638" y="71438"/>
                    <a:pt x="149542" y="68580"/>
                    <a:pt x="152400" y="66675"/>
                  </a:cubicBezTo>
                  <a:cubicBezTo>
                    <a:pt x="155258" y="64770"/>
                    <a:pt x="157163" y="62865"/>
                    <a:pt x="160020" y="60008"/>
                  </a:cubicBezTo>
                  <a:cubicBezTo>
                    <a:pt x="163830" y="56198"/>
                    <a:pt x="168592" y="53340"/>
                    <a:pt x="173355" y="50483"/>
                  </a:cubicBezTo>
                  <a:cubicBezTo>
                    <a:pt x="176213" y="48578"/>
                    <a:pt x="180022" y="45720"/>
                    <a:pt x="182880" y="43815"/>
                  </a:cubicBezTo>
                  <a:cubicBezTo>
                    <a:pt x="194310" y="35243"/>
                    <a:pt x="206692" y="28575"/>
                    <a:pt x="219075" y="21908"/>
                  </a:cubicBezTo>
                  <a:cubicBezTo>
                    <a:pt x="221933" y="20003"/>
                    <a:pt x="224790" y="19050"/>
                    <a:pt x="227647" y="17145"/>
                  </a:cubicBezTo>
                  <a:cubicBezTo>
                    <a:pt x="240030" y="10478"/>
                    <a:pt x="252413" y="4763"/>
                    <a:pt x="265747" y="0"/>
                  </a:cubicBezTo>
                  <a:lnTo>
                    <a:pt x="221933" y="38100"/>
                  </a:lnTo>
                  <a:cubicBezTo>
                    <a:pt x="203835" y="56198"/>
                    <a:pt x="182880" y="79058"/>
                    <a:pt x="164783" y="106680"/>
                  </a:cubicBezTo>
                  <a:cubicBezTo>
                    <a:pt x="122872" y="168593"/>
                    <a:pt x="96202" y="252413"/>
                    <a:pt x="146685" y="339090"/>
                  </a:cubicBezTo>
                  <a:cubicBezTo>
                    <a:pt x="170497" y="379095"/>
                    <a:pt x="203835" y="404813"/>
                    <a:pt x="241935" y="419100"/>
                  </a:cubicBezTo>
                  <a:cubicBezTo>
                    <a:pt x="362903" y="466725"/>
                    <a:pt x="522923" y="407670"/>
                    <a:pt x="522923" y="407670"/>
                  </a:cubicBezTo>
                  <a:lnTo>
                    <a:pt x="485775" y="305753"/>
                  </a:lnTo>
                  <a:lnTo>
                    <a:pt x="832485" y="438150"/>
                  </a:lnTo>
                  <a:lnTo>
                    <a:pt x="834390" y="439103"/>
                  </a:lnTo>
                  <a:close/>
                </a:path>
              </a:pathLst>
            </a:custGeom>
            <a:gradFill>
              <a:gsLst>
                <a:gs pos="100000">
                  <a:srgbClr val="0067B4"/>
                </a:gs>
                <a:gs pos="0">
                  <a:srgbClr val="22B5E9"/>
                </a:gs>
              </a:gsLst>
              <a:lin ang="21594000" scaled="0"/>
            </a:gradFill>
            <a:ln w="9525" cap="flat">
              <a:noFill/>
              <a:prstDash val="solid"/>
              <a:miter/>
            </a:ln>
          </p:spPr>
          <p:txBody>
            <a:bodyPr rtlCol="0" anchor="ctr"/>
            <a:lstStyle/>
            <a:p>
              <a:pPr marL="0" marR="0" lvl="0" indent="0" defTabSz="801866" eaLnBrk="1" fontAlgn="auto" latinLnBrk="0" hangingPunct="1">
                <a:lnSpc>
                  <a:spcPct val="100000"/>
                </a:lnSpc>
                <a:spcBef>
                  <a:spcPts val="0"/>
                </a:spcBef>
                <a:spcAft>
                  <a:spcPts val="0"/>
                </a:spcAft>
                <a:buClrTx/>
                <a:buSzTx/>
                <a:buFontTx/>
                <a:buNone/>
                <a:tabLst/>
                <a:defRPr/>
              </a:pPr>
              <a:endParaRPr kumimoji="0" lang="en-GB" sz="1579" b="0" i="0" u="none" strike="noStrike" kern="0" cap="none" spc="0" normalizeH="0" baseline="0" noProof="0">
                <a:ln>
                  <a:noFill/>
                </a:ln>
                <a:solidFill>
                  <a:prstClr val="black"/>
                </a:solidFill>
                <a:effectLst/>
                <a:uLnTx/>
                <a:uFillTx/>
              </a:endParaRPr>
            </a:p>
          </p:txBody>
        </p:sp>
      </p:grpSp>
      <p:sp>
        <p:nvSpPr>
          <p:cNvPr id="20" name="Picture Placeholder 2">
            <a:extLst>
              <a:ext uri="{FF2B5EF4-FFF2-40B4-BE49-F238E27FC236}">
                <a16:creationId xmlns:a16="http://schemas.microsoft.com/office/drawing/2014/main" id="{85E3F5A1-4B0F-4A96-8578-6C700EEFC352}"/>
              </a:ext>
            </a:extLst>
          </p:cNvPr>
          <p:cNvSpPr>
            <a:spLocks noGrp="1"/>
          </p:cNvSpPr>
          <p:nvPr>
            <p:ph type="pic" sz="quarter" idx="16"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21" name="Text Placeholder 2">
            <a:extLst>
              <a:ext uri="{FF2B5EF4-FFF2-40B4-BE49-F238E27FC236}">
                <a16:creationId xmlns:a16="http://schemas.microsoft.com/office/drawing/2014/main" id="{1AF13F8D-B0B8-4A64-B153-BC4C61B4D2EE}"/>
              </a:ext>
            </a:extLst>
          </p:cNvPr>
          <p:cNvSpPr>
            <a:spLocks noGrp="1"/>
          </p:cNvSpPr>
          <p:nvPr>
            <p:ph type="body" sz="quarter" idx="10" hasCustomPrompt="1"/>
          </p:nvPr>
        </p:nvSpPr>
        <p:spPr>
          <a:xfrm>
            <a:off x="1001785" y="859392"/>
            <a:ext cx="5813198" cy="581615"/>
          </a:xfrm>
          <a:prstGeom prst="rect">
            <a:avLst/>
          </a:prstGeom>
        </p:spPr>
        <p:txBody>
          <a:bodyPr anchor="ct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GB" dirty="0"/>
              <a:t>Here is a place for a title</a:t>
            </a:r>
          </a:p>
        </p:txBody>
      </p:sp>
      <p:sp>
        <p:nvSpPr>
          <p:cNvPr id="22" name="Rounded Rectangle 8">
            <a:extLst>
              <a:ext uri="{FF2B5EF4-FFF2-40B4-BE49-F238E27FC236}">
                <a16:creationId xmlns:a16="http://schemas.microsoft.com/office/drawing/2014/main" id="{06A21812-AA8B-4E44-A1CD-AC48262E5E76}"/>
              </a:ext>
            </a:extLst>
          </p:cNvPr>
          <p:cNvSpPr/>
          <p:nvPr userDrawn="1"/>
        </p:nvSpPr>
        <p:spPr>
          <a:xfrm>
            <a:off x="593725" y="1134047"/>
            <a:ext cx="430800" cy="86913"/>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23" name="Slide Number Placeholder 5">
            <a:extLst>
              <a:ext uri="{FF2B5EF4-FFF2-40B4-BE49-F238E27FC236}">
                <a16:creationId xmlns:a16="http://schemas.microsoft.com/office/drawing/2014/main" id="{CEEC243D-45C6-4D78-B6B6-673D56EAFF04}"/>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10300179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2_Blank">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0CD1C93-8057-4191-9306-07E7C7F82C5F}"/>
              </a:ext>
            </a:extLst>
          </p:cNvPr>
          <p:cNvSpPr/>
          <p:nvPr userDrawn="1"/>
        </p:nvSpPr>
        <p:spPr>
          <a:xfrm>
            <a:off x="1042452" y="1894958"/>
            <a:ext cx="4674996" cy="4213259"/>
          </a:xfrm>
          <a:prstGeom prst="rect">
            <a:avLst/>
          </a:prstGeom>
          <a:gradFill>
            <a:gsLst>
              <a:gs pos="100000">
                <a:srgbClr val="0067B4"/>
              </a:gs>
              <a:gs pos="0">
                <a:srgbClr val="22B5E9"/>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10" name="Rectangle 9"/>
          <p:cNvSpPr/>
          <p:nvPr userDrawn="1"/>
        </p:nvSpPr>
        <p:spPr>
          <a:xfrm>
            <a:off x="1042452" y="1894958"/>
            <a:ext cx="4674996" cy="4213259"/>
          </a:xfrm>
          <a:prstGeom prst="rect">
            <a:avLst/>
          </a:prstGeom>
          <a:gradFill>
            <a:gsLst>
              <a:gs pos="100000">
                <a:srgbClr val="0067B4"/>
              </a:gs>
              <a:gs pos="0">
                <a:srgbClr val="22B5E9"/>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3" name="Picture Placeholder 2"/>
          <p:cNvSpPr>
            <a:spLocks noGrp="1"/>
          </p:cNvSpPr>
          <p:nvPr>
            <p:ph type="pic" sz="quarter" idx="13"/>
          </p:nvPr>
        </p:nvSpPr>
        <p:spPr>
          <a:xfrm>
            <a:off x="0" y="1083827"/>
            <a:ext cx="4943061" cy="4335297"/>
          </a:xfrm>
          <a:prstGeom prst="rect">
            <a:avLst/>
          </a:prstGeom>
          <a:solidFill>
            <a:srgbClr val="0067B4"/>
          </a:solidFill>
          <a:ln>
            <a:noFill/>
          </a:ln>
          <a:effectLst>
            <a:outerShdw blurRad="787400" dist="50800" dir="5400000" algn="ctr" rotWithShape="0">
              <a:srgbClr val="000000">
                <a:alpha val="29000"/>
              </a:srgbClr>
            </a:outerShdw>
          </a:effectLst>
        </p:spPr>
        <p:txBody>
          <a:bodyPr/>
          <a:lstStyle>
            <a:lvl1pPr>
              <a:defRPr lang="en-US" sz="1200" kern="1200">
                <a:solidFill>
                  <a:schemeClr val="bg1"/>
                </a:solidFill>
                <a:latin typeface="Century Gothic" panose="020B0502020202020204" pitchFamily="34" charset="0"/>
                <a:ea typeface="+mn-ea"/>
                <a:cs typeface="+mn-cs"/>
              </a:defRPr>
            </a:lvl1pPr>
          </a:lstStyle>
          <a:p>
            <a:endParaRPr lang="en-US" dirty="0"/>
          </a:p>
        </p:txBody>
      </p:sp>
      <p:sp>
        <p:nvSpPr>
          <p:cNvPr id="86" name="Text Placeholder 2">
            <a:extLst>
              <a:ext uri="{FF2B5EF4-FFF2-40B4-BE49-F238E27FC236}">
                <a16:creationId xmlns:a16="http://schemas.microsoft.com/office/drawing/2014/main" id="{5CC86FE3-CC5F-490A-9986-9017FAE96661}"/>
              </a:ext>
            </a:extLst>
          </p:cNvPr>
          <p:cNvSpPr>
            <a:spLocks noGrp="1"/>
          </p:cNvSpPr>
          <p:nvPr>
            <p:ph type="body" sz="quarter" idx="10" hasCustomPrompt="1"/>
          </p:nvPr>
        </p:nvSpPr>
        <p:spPr>
          <a:xfrm>
            <a:off x="6119966" y="2112292"/>
            <a:ext cx="3903984" cy="597993"/>
          </a:xfrm>
          <a:prstGeom prst="rect">
            <a:avLst/>
          </a:prstGeom>
        </p:spPr>
        <p:txBody>
          <a:bodyPr>
            <a:noAutofit/>
          </a:bodyPr>
          <a:lstStyle>
            <a:lvl1pPr marL="0" indent="0" algn="l">
              <a:buNone/>
              <a:defRPr lang="en-US" sz="3508" b="1" kern="1200"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Title goes here</a:t>
            </a:r>
          </a:p>
        </p:txBody>
      </p:sp>
      <p:sp>
        <p:nvSpPr>
          <p:cNvPr id="13" name="Picture Placeholder 2">
            <a:extLst>
              <a:ext uri="{FF2B5EF4-FFF2-40B4-BE49-F238E27FC236}">
                <a16:creationId xmlns:a16="http://schemas.microsoft.com/office/drawing/2014/main" id="{E38CB802-35EC-4C1F-BB9E-B6F1879D831F}"/>
              </a:ext>
            </a:extLst>
          </p:cNvPr>
          <p:cNvSpPr>
            <a:spLocks noGrp="1"/>
          </p:cNvSpPr>
          <p:nvPr>
            <p:ph type="pic" sz="quarter" idx="14" hasCustomPrompt="1"/>
          </p:nvPr>
        </p:nvSpPr>
        <p:spPr>
          <a:xfrm>
            <a:off x="258417" y="707666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
        <p:nvSpPr>
          <p:cNvPr id="14" name="Text Placeholder 2">
            <a:extLst>
              <a:ext uri="{FF2B5EF4-FFF2-40B4-BE49-F238E27FC236}">
                <a16:creationId xmlns:a16="http://schemas.microsoft.com/office/drawing/2014/main" id="{172309FC-1F56-4FBD-B7DD-9880155D91B5}"/>
              </a:ext>
            </a:extLst>
          </p:cNvPr>
          <p:cNvSpPr>
            <a:spLocks noGrp="1"/>
          </p:cNvSpPr>
          <p:nvPr>
            <p:ph type="body" sz="quarter" idx="17"/>
          </p:nvPr>
        </p:nvSpPr>
        <p:spPr>
          <a:xfrm>
            <a:off x="6136639" y="2880361"/>
            <a:ext cx="3906521" cy="3253740"/>
          </a:xfrm>
          <a:prstGeom prst="rect">
            <a:avLst/>
          </a:prstGeom>
        </p:spPr>
        <p:txBody>
          <a:bodyPr/>
          <a:lstStyle>
            <a:lvl1pPr marL="180000">
              <a:buClr>
                <a:srgbClr val="22B5E9"/>
              </a:buClr>
              <a:defRPr sz="1200">
                <a:latin typeface="Century Gothic" panose="020B0502020202020204" pitchFamily="34" charset="0"/>
              </a:defRPr>
            </a:lvl1pPr>
            <a:lvl2pPr>
              <a:buClr>
                <a:srgbClr val="22B5E9"/>
              </a:buClr>
              <a:defRPr sz="1100">
                <a:latin typeface="Century Gothic" panose="020B0502020202020204" pitchFamily="34" charset="0"/>
              </a:defRPr>
            </a:lvl2pPr>
            <a:lvl3pPr>
              <a:buClr>
                <a:srgbClr val="22B5E9"/>
              </a:buClr>
              <a:defRPr sz="1050">
                <a:latin typeface="Century Gothic" panose="020B0502020202020204" pitchFamily="34" charset="0"/>
              </a:defRPr>
            </a:lvl3pPr>
            <a:lvl4pPr>
              <a:buClr>
                <a:srgbClr val="22B5E9"/>
              </a:buClr>
              <a:defRPr sz="1000">
                <a:latin typeface="Century Gothic" panose="020B0502020202020204" pitchFamily="34" charset="0"/>
              </a:defRPr>
            </a:lvl4pPr>
            <a:lvl5pPr>
              <a:buClr>
                <a:srgbClr val="22B5E9"/>
              </a:buClr>
              <a:defRPr sz="1000">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5" name="Slide Number Placeholder 5">
            <a:extLst>
              <a:ext uri="{FF2B5EF4-FFF2-40B4-BE49-F238E27FC236}">
                <a16:creationId xmlns:a16="http://schemas.microsoft.com/office/drawing/2014/main" id="{3AED481D-CD9E-43DB-87F2-456200A83795}"/>
              </a:ext>
            </a:extLst>
          </p:cNvPr>
          <p:cNvSpPr>
            <a:spLocks noGrp="1"/>
          </p:cNvSpPr>
          <p:nvPr>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12931846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BEFEE83-6D54-4009-8FFD-5ABE9EE649BE}"/>
              </a:ext>
            </a:extLst>
          </p:cNvPr>
          <p:cNvSpPr>
            <a:spLocks noGrp="1"/>
          </p:cNvSpPr>
          <p:nvPr>
            <p:ph type="sldNum" sz="quarter" idx="10"/>
          </p:nvPr>
        </p:nvSpPr>
        <p:spPr/>
        <p:txBody>
          <a:bodyPr/>
          <a:lstStyle/>
          <a:p>
            <a:fld id="{9882531F-0419-42E2-AE7E-586455CD40C0}" type="slidenum">
              <a:rPr lang="en-GB" smtClean="0"/>
              <a:pPr/>
              <a:t>‹#›</a:t>
            </a:fld>
            <a:endParaRPr lang="en-GB" dirty="0"/>
          </a:p>
        </p:txBody>
      </p:sp>
      <p:pic>
        <p:nvPicPr>
          <p:cNvPr id="4" name="Picture 10" descr="Glass Building">
            <a:extLst>
              <a:ext uri="{FF2B5EF4-FFF2-40B4-BE49-F238E27FC236}">
                <a16:creationId xmlns:a16="http://schemas.microsoft.com/office/drawing/2014/main" id="{B4C1EB3E-001B-4B9C-89DC-B3CB753F6C3F}"/>
              </a:ext>
            </a:extLst>
          </p:cNvPr>
          <p:cNvPicPr>
            <a:picLocks noChangeAspect="1" noChangeArrowheads="1"/>
          </p:cNvPicPr>
          <p:nvPr userDrawn="1"/>
        </p:nvPicPr>
        <p:blipFill rotWithShape="1">
          <a:blip r:embed="rId2">
            <a:duotone>
              <a:schemeClr val="accent3">
                <a:shade val="45000"/>
                <a:satMod val="135000"/>
              </a:schemeClr>
              <a:prstClr val="white"/>
            </a:duotone>
            <a:extLst>
              <a:ext uri="{28A0092B-C50C-407E-A947-70E740481C1C}">
                <a14:useLocalDpi xmlns:a14="http://schemas.microsoft.com/office/drawing/2010/main" val="0"/>
              </a:ext>
            </a:extLst>
          </a:blip>
          <a:srcRect t="15952"/>
          <a:stretch/>
        </p:blipFill>
        <p:spPr bwMode="auto">
          <a:xfrm>
            <a:off x="1" y="1"/>
            <a:ext cx="10691813" cy="7559674"/>
          </a:xfrm>
          <a:prstGeom prst="rect">
            <a:avLst/>
          </a:prstGeom>
          <a:noFill/>
          <a:extLst>
            <a:ext uri="{909E8E84-426E-40DD-AFC4-6F175D3DCCD1}">
              <a14:hiddenFill xmlns:a14="http://schemas.microsoft.com/office/drawing/2010/main">
                <a:solidFill>
                  <a:srgbClr val="FFFFFF"/>
                </a:solidFill>
              </a14:hiddenFill>
            </a:ext>
          </a:extLst>
        </p:spPr>
      </p:pic>
      <p:sp>
        <p:nvSpPr>
          <p:cNvPr id="5" name="Round Diagonal Corner Rectangle 3">
            <a:extLst>
              <a:ext uri="{FF2B5EF4-FFF2-40B4-BE49-F238E27FC236}">
                <a16:creationId xmlns:a16="http://schemas.microsoft.com/office/drawing/2014/main" id="{37159F42-855D-4E60-B2A1-BD84FFC5C12F}"/>
              </a:ext>
            </a:extLst>
          </p:cNvPr>
          <p:cNvSpPr/>
          <p:nvPr userDrawn="1"/>
        </p:nvSpPr>
        <p:spPr>
          <a:xfrm>
            <a:off x="0" y="0"/>
            <a:ext cx="10691814" cy="7559675"/>
          </a:xfrm>
          <a:prstGeom prst="round2DiagRect">
            <a:avLst>
              <a:gd name="adj1" fmla="val 0"/>
              <a:gd name="adj2" fmla="val 0"/>
            </a:avLst>
          </a:prstGeom>
          <a:gradFill flip="none" rotWithShape="1">
            <a:gsLst>
              <a:gs pos="0">
                <a:schemeClr val="bg1"/>
              </a:gs>
              <a:gs pos="100000">
                <a:schemeClr val="bg1">
                  <a:alpha val="83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grpSp>
        <p:nvGrpSpPr>
          <p:cNvPr id="6" name="Group 5">
            <a:extLst>
              <a:ext uri="{FF2B5EF4-FFF2-40B4-BE49-F238E27FC236}">
                <a16:creationId xmlns:a16="http://schemas.microsoft.com/office/drawing/2014/main" id="{CDDE91D9-7D46-4DDF-8956-A006B4A5E932}"/>
              </a:ext>
            </a:extLst>
          </p:cNvPr>
          <p:cNvGrpSpPr/>
          <p:nvPr userDrawn="1"/>
        </p:nvGrpSpPr>
        <p:grpSpPr>
          <a:xfrm>
            <a:off x="1183104" y="2358944"/>
            <a:ext cx="3595314" cy="3860682"/>
            <a:chOff x="1355230" y="2093030"/>
            <a:chExt cx="2644398" cy="2839580"/>
          </a:xfrm>
        </p:grpSpPr>
        <p:sp>
          <p:nvSpPr>
            <p:cNvPr id="7" name="Rectangle 6">
              <a:extLst>
                <a:ext uri="{FF2B5EF4-FFF2-40B4-BE49-F238E27FC236}">
                  <a16:creationId xmlns:a16="http://schemas.microsoft.com/office/drawing/2014/main" id="{EE3DA33F-4E55-49A2-8AF0-9AE27FE43A4D}"/>
                </a:ext>
              </a:extLst>
            </p:cNvPr>
            <p:cNvSpPr/>
            <p:nvPr/>
          </p:nvSpPr>
          <p:spPr>
            <a:xfrm>
              <a:off x="1355230" y="2093030"/>
              <a:ext cx="2644398" cy="654804"/>
            </a:xfrm>
            <a:prstGeom prst="rect">
              <a:avLst/>
            </a:prstGeom>
            <a:gradFill>
              <a:gsLst>
                <a:gs pos="100000">
                  <a:srgbClr val="0067B4"/>
                </a:gs>
                <a:gs pos="0">
                  <a:srgbClr val="22B5E9"/>
                </a:gs>
              </a:gsLst>
              <a:lin ang="0" scaled="0"/>
            </a:gradFill>
            <a:ln w="12700" cap="flat" cmpd="sng" algn="ctr">
              <a:noFill/>
              <a:prstDash val="solid"/>
              <a:miter lim="800000"/>
            </a:ln>
            <a:effectLst>
              <a:outerShdw blurRad="685800" dist="330200" dir="2100000" sx="93000" sy="93000" algn="tl" rotWithShape="0">
                <a:prstClr val="black">
                  <a:alpha val="17000"/>
                </a:prstClr>
              </a:outerShdw>
            </a:effectLst>
          </p:spPr>
          <p:txBody>
            <a:bodyPr rtlCol="0" anchor="ctr"/>
            <a:lstStyle/>
            <a:p>
              <a:pPr algn="ctr"/>
              <a:endParaRPr lang="en-US" sz="1727" kern="0">
                <a:solidFill>
                  <a:prstClr val="white"/>
                </a:solidFill>
                <a:latin typeface="Century Gothic" panose="020B0502020202020204" pitchFamily="34" charset="0"/>
              </a:endParaRPr>
            </a:p>
          </p:txBody>
        </p:sp>
        <p:sp>
          <p:nvSpPr>
            <p:cNvPr id="8" name="Rectangle 7">
              <a:extLst>
                <a:ext uri="{FF2B5EF4-FFF2-40B4-BE49-F238E27FC236}">
                  <a16:creationId xmlns:a16="http://schemas.microsoft.com/office/drawing/2014/main" id="{19BDC45A-0BA9-40A4-8303-AEDEAF8C4873}"/>
                </a:ext>
              </a:extLst>
            </p:cNvPr>
            <p:cNvSpPr/>
            <p:nvPr/>
          </p:nvSpPr>
          <p:spPr>
            <a:xfrm>
              <a:off x="1355230" y="2821289"/>
              <a:ext cx="2644398" cy="654804"/>
            </a:xfrm>
            <a:prstGeom prst="rect">
              <a:avLst/>
            </a:prstGeom>
            <a:solidFill>
              <a:schemeClr val="bg1"/>
            </a:solidFill>
            <a:ln>
              <a:noFill/>
            </a:ln>
            <a:effectLst>
              <a:outerShdw blurRad="444500" dist="50800" dir="5940000" sx="104000" sy="104000" algn="tl" rotWithShape="0">
                <a:srgbClr val="0D72CD">
                  <a:alpha val="12000"/>
                </a:srgbClr>
              </a:outerShdw>
            </a:effectLst>
          </p:spPr>
          <p:txBody>
            <a:bodyPr vert="horz" wrap="square" lIns="80189" tIns="40095" rIns="80189" bIns="40095" numCol="1" anchor="t" anchorCtr="0" compatLnSpc="1">
              <a:prstTxWarp prst="textNoShape">
                <a:avLst/>
              </a:prstTxWarp>
            </a:bodyPr>
            <a:lstStyle/>
            <a:p>
              <a:endParaRPr lang="en-US" sz="1727">
                <a:latin typeface="Century Gothic" panose="020B0502020202020204" pitchFamily="34" charset="0"/>
              </a:endParaRPr>
            </a:p>
          </p:txBody>
        </p:sp>
        <p:sp>
          <p:nvSpPr>
            <p:cNvPr id="9" name="Rectangle 8">
              <a:extLst>
                <a:ext uri="{FF2B5EF4-FFF2-40B4-BE49-F238E27FC236}">
                  <a16:creationId xmlns:a16="http://schemas.microsoft.com/office/drawing/2014/main" id="{8782AEB8-2A4A-4458-8429-0D40D701AB26}"/>
                </a:ext>
              </a:extLst>
            </p:cNvPr>
            <p:cNvSpPr/>
            <p:nvPr/>
          </p:nvSpPr>
          <p:spPr>
            <a:xfrm>
              <a:off x="1355230" y="3549547"/>
              <a:ext cx="2644398" cy="654804"/>
            </a:xfrm>
            <a:prstGeom prst="rect">
              <a:avLst/>
            </a:prstGeom>
            <a:solidFill>
              <a:schemeClr val="bg1"/>
            </a:solidFill>
            <a:ln>
              <a:noFill/>
            </a:ln>
            <a:effectLst>
              <a:outerShdw blurRad="444500" dist="50800" dir="5940000" sx="104000" sy="104000" algn="tl" rotWithShape="0">
                <a:srgbClr val="0D72CD">
                  <a:alpha val="12000"/>
                </a:srgbClr>
              </a:outerShdw>
            </a:effectLst>
          </p:spPr>
          <p:txBody>
            <a:bodyPr vert="horz" wrap="square" lIns="80189" tIns="40095" rIns="80189" bIns="40095" numCol="1" anchor="t" anchorCtr="0" compatLnSpc="1">
              <a:prstTxWarp prst="textNoShape">
                <a:avLst/>
              </a:prstTxWarp>
            </a:bodyPr>
            <a:lstStyle/>
            <a:p>
              <a:endParaRPr lang="en-US" sz="1727">
                <a:latin typeface="Century Gothic" panose="020B0502020202020204" pitchFamily="34" charset="0"/>
              </a:endParaRPr>
            </a:p>
          </p:txBody>
        </p:sp>
        <p:sp>
          <p:nvSpPr>
            <p:cNvPr id="10" name="Rectangle 9">
              <a:extLst>
                <a:ext uri="{FF2B5EF4-FFF2-40B4-BE49-F238E27FC236}">
                  <a16:creationId xmlns:a16="http://schemas.microsoft.com/office/drawing/2014/main" id="{ABADE6DF-2B2E-4C4A-83EA-6C0D24979317}"/>
                </a:ext>
              </a:extLst>
            </p:cNvPr>
            <p:cNvSpPr/>
            <p:nvPr/>
          </p:nvSpPr>
          <p:spPr>
            <a:xfrm>
              <a:off x="1355230" y="4277806"/>
              <a:ext cx="2644398" cy="654804"/>
            </a:xfrm>
            <a:prstGeom prst="rect">
              <a:avLst/>
            </a:prstGeom>
            <a:solidFill>
              <a:schemeClr val="bg1"/>
            </a:solidFill>
            <a:ln>
              <a:noFill/>
            </a:ln>
            <a:effectLst>
              <a:outerShdw blurRad="444500" dist="50800" dir="5940000" sx="104000" sy="104000" algn="tl" rotWithShape="0">
                <a:srgbClr val="0D72CD">
                  <a:alpha val="12000"/>
                </a:srgbClr>
              </a:outerShdw>
            </a:effectLst>
          </p:spPr>
          <p:txBody>
            <a:bodyPr vert="horz" wrap="square" lIns="80189" tIns="40095" rIns="80189" bIns="40095" numCol="1" anchor="t" anchorCtr="0" compatLnSpc="1">
              <a:prstTxWarp prst="textNoShape">
                <a:avLst/>
              </a:prstTxWarp>
            </a:bodyPr>
            <a:lstStyle/>
            <a:p>
              <a:endParaRPr lang="en-US" sz="1727">
                <a:latin typeface="Century Gothic" panose="020B0502020202020204" pitchFamily="34" charset="0"/>
              </a:endParaRPr>
            </a:p>
          </p:txBody>
        </p:sp>
        <p:sp>
          <p:nvSpPr>
            <p:cNvPr id="11" name="Freeform 74">
              <a:extLst>
                <a:ext uri="{FF2B5EF4-FFF2-40B4-BE49-F238E27FC236}">
                  <a16:creationId xmlns:a16="http://schemas.microsoft.com/office/drawing/2014/main" id="{F4372DCE-3766-4C70-A195-F93C071F0696}"/>
                </a:ext>
              </a:extLst>
            </p:cNvPr>
            <p:cNvSpPr>
              <a:spLocks noEditPoints="1"/>
            </p:cNvSpPr>
            <p:nvPr/>
          </p:nvSpPr>
          <p:spPr bwMode="auto">
            <a:xfrm>
              <a:off x="1630746" y="4510766"/>
              <a:ext cx="240772" cy="186826"/>
            </a:xfrm>
            <a:custGeom>
              <a:avLst/>
              <a:gdLst/>
              <a:ahLst/>
              <a:cxnLst>
                <a:cxn ang="0">
                  <a:pos x="66" y="17"/>
                </a:cxn>
                <a:cxn ang="0">
                  <a:pos x="47" y="30"/>
                </a:cxn>
                <a:cxn ang="0">
                  <a:pos x="37" y="36"/>
                </a:cxn>
                <a:cxn ang="0">
                  <a:pos x="36" y="36"/>
                </a:cxn>
                <a:cxn ang="0">
                  <a:pos x="36" y="36"/>
                </a:cxn>
                <a:cxn ang="0">
                  <a:pos x="26" y="30"/>
                </a:cxn>
                <a:cxn ang="0">
                  <a:pos x="7" y="17"/>
                </a:cxn>
                <a:cxn ang="0">
                  <a:pos x="0" y="7"/>
                </a:cxn>
                <a:cxn ang="0">
                  <a:pos x="7" y="0"/>
                </a:cxn>
                <a:cxn ang="0">
                  <a:pos x="66" y="0"/>
                </a:cxn>
                <a:cxn ang="0">
                  <a:pos x="72" y="6"/>
                </a:cxn>
                <a:cxn ang="0">
                  <a:pos x="66" y="17"/>
                </a:cxn>
                <a:cxn ang="0">
                  <a:pos x="72" y="50"/>
                </a:cxn>
                <a:cxn ang="0">
                  <a:pos x="66" y="56"/>
                </a:cxn>
                <a:cxn ang="0">
                  <a:pos x="7" y="56"/>
                </a:cxn>
                <a:cxn ang="0">
                  <a:pos x="0" y="50"/>
                </a:cxn>
                <a:cxn ang="0">
                  <a:pos x="0" y="18"/>
                </a:cxn>
                <a:cxn ang="0">
                  <a:pos x="5" y="21"/>
                </a:cxn>
                <a:cxn ang="0">
                  <a:pos x="24" y="35"/>
                </a:cxn>
                <a:cxn ang="0">
                  <a:pos x="36" y="41"/>
                </a:cxn>
                <a:cxn ang="0">
                  <a:pos x="36" y="41"/>
                </a:cxn>
                <a:cxn ang="0">
                  <a:pos x="37" y="41"/>
                </a:cxn>
                <a:cxn ang="0">
                  <a:pos x="48" y="35"/>
                </a:cxn>
                <a:cxn ang="0">
                  <a:pos x="68" y="21"/>
                </a:cxn>
                <a:cxn ang="0">
                  <a:pos x="72" y="18"/>
                </a:cxn>
                <a:cxn ang="0">
                  <a:pos x="72" y="50"/>
                </a:cxn>
              </a:cxnLst>
              <a:rect l="0" t="0" r="r" b="b"/>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0067B4"/>
            </a:solidFill>
            <a:ln w="9525">
              <a:noFill/>
              <a:round/>
              <a:headEnd/>
              <a:tailEnd/>
            </a:ln>
          </p:spPr>
          <p:txBody>
            <a:bodyPr vert="horz" wrap="square" lIns="80189" tIns="40095" rIns="80189" bIns="40095" numCol="1" anchor="t" anchorCtr="0" compatLnSpc="1">
              <a:prstTxWarp prst="textNoShape">
                <a:avLst/>
              </a:prstTxWarp>
            </a:bodyPr>
            <a:lstStyle/>
            <a:p>
              <a:pPr defTabSz="953613">
                <a:defRPr/>
              </a:pPr>
              <a:endParaRPr lang="en-US" sz="3885" kern="0" dirty="0">
                <a:solidFill>
                  <a:srgbClr val="1A3668"/>
                </a:solidFill>
                <a:latin typeface="Century Gothic" panose="020B0502020202020204" pitchFamily="34" charset="0"/>
              </a:endParaRPr>
            </a:p>
          </p:txBody>
        </p:sp>
        <p:sp>
          <p:nvSpPr>
            <p:cNvPr id="12" name="Freeform 107">
              <a:extLst>
                <a:ext uri="{FF2B5EF4-FFF2-40B4-BE49-F238E27FC236}">
                  <a16:creationId xmlns:a16="http://schemas.microsoft.com/office/drawing/2014/main" id="{00C5E55D-2AE4-4A84-AA84-795526764779}"/>
                </a:ext>
              </a:extLst>
            </p:cNvPr>
            <p:cNvSpPr>
              <a:spLocks/>
            </p:cNvSpPr>
            <p:nvPr/>
          </p:nvSpPr>
          <p:spPr bwMode="auto">
            <a:xfrm>
              <a:off x="1644262" y="3746844"/>
              <a:ext cx="247316" cy="260210"/>
            </a:xfrm>
            <a:custGeom>
              <a:avLst/>
              <a:gdLst/>
              <a:ahLst/>
              <a:cxnLst>
                <a:cxn ang="0">
                  <a:pos x="104" y="88"/>
                </a:cxn>
                <a:cxn ang="0">
                  <a:pos x="103" y="87"/>
                </a:cxn>
                <a:cxn ang="0">
                  <a:pos x="78" y="76"/>
                </a:cxn>
                <a:cxn ang="0">
                  <a:pos x="77" y="76"/>
                </a:cxn>
                <a:cxn ang="0">
                  <a:pos x="64" y="86"/>
                </a:cxn>
                <a:cxn ang="0">
                  <a:pos x="41" y="67"/>
                </a:cxn>
                <a:cxn ang="0">
                  <a:pos x="26" y="44"/>
                </a:cxn>
                <a:cxn ang="0">
                  <a:pos x="37" y="30"/>
                </a:cxn>
                <a:cxn ang="0">
                  <a:pos x="30" y="4"/>
                </a:cxn>
                <a:cxn ang="0">
                  <a:pos x="29" y="4"/>
                </a:cxn>
                <a:cxn ang="0">
                  <a:pos x="18" y="0"/>
                </a:cxn>
                <a:cxn ang="0">
                  <a:pos x="16" y="2"/>
                </a:cxn>
                <a:cxn ang="0">
                  <a:pos x="3" y="14"/>
                </a:cxn>
                <a:cxn ang="0">
                  <a:pos x="26" y="83"/>
                </a:cxn>
                <a:cxn ang="0">
                  <a:pos x="89" y="113"/>
                </a:cxn>
                <a:cxn ang="0">
                  <a:pos x="89" y="113"/>
                </a:cxn>
                <a:cxn ang="0">
                  <a:pos x="90" y="112"/>
                </a:cxn>
                <a:cxn ang="0">
                  <a:pos x="104" y="101"/>
                </a:cxn>
                <a:cxn ang="0">
                  <a:pos x="104" y="88"/>
                </a:cxn>
              </a:cxnLst>
              <a:rect l="0" t="0" r="r" b="b"/>
              <a:pathLst>
                <a:path w="108" h="114">
                  <a:moveTo>
                    <a:pt x="104" y="88"/>
                  </a:moveTo>
                  <a:cubicBezTo>
                    <a:pt x="103" y="87"/>
                    <a:pt x="103" y="87"/>
                    <a:pt x="103" y="87"/>
                  </a:cubicBezTo>
                  <a:cubicBezTo>
                    <a:pt x="101" y="83"/>
                    <a:pt x="80" y="76"/>
                    <a:pt x="78" y="76"/>
                  </a:cubicBezTo>
                  <a:cubicBezTo>
                    <a:pt x="77" y="76"/>
                    <a:pt x="77" y="76"/>
                    <a:pt x="77" y="76"/>
                  </a:cubicBezTo>
                  <a:cubicBezTo>
                    <a:pt x="74" y="77"/>
                    <a:pt x="70" y="80"/>
                    <a:pt x="64" y="86"/>
                  </a:cubicBezTo>
                  <a:cubicBezTo>
                    <a:pt x="56" y="82"/>
                    <a:pt x="46" y="73"/>
                    <a:pt x="41" y="67"/>
                  </a:cubicBezTo>
                  <a:cubicBezTo>
                    <a:pt x="35" y="61"/>
                    <a:pt x="29" y="51"/>
                    <a:pt x="26" y="44"/>
                  </a:cubicBezTo>
                  <a:cubicBezTo>
                    <a:pt x="34" y="37"/>
                    <a:pt x="37" y="34"/>
                    <a:pt x="37" y="30"/>
                  </a:cubicBezTo>
                  <a:cubicBezTo>
                    <a:pt x="38" y="29"/>
                    <a:pt x="34" y="7"/>
                    <a:pt x="30" y="4"/>
                  </a:cubicBezTo>
                  <a:cubicBezTo>
                    <a:pt x="29" y="4"/>
                    <a:pt x="29" y="4"/>
                    <a:pt x="29" y="4"/>
                  </a:cubicBezTo>
                  <a:cubicBezTo>
                    <a:pt x="26" y="2"/>
                    <a:pt x="23" y="0"/>
                    <a:pt x="18" y="0"/>
                  </a:cubicBezTo>
                  <a:cubicBezTo>
                    <a:pt x="17" y="1"/>
                    <a:pt x="16" y="1"/>
                    <a:pt x="16" y="2"/>
                  </a:cubicBezTo>
                  <a:cubicBezTo>
                    <a:pt x="13" y="3"/>
                    <a:pt x="6" y="8"/>
                    <a:pt x="3" y="14"/>
                  </a:cubicBezTo>
                  <a:cubicBezTo>
                    <a:pt x="1" y="18"/>
                    <a:pt x="0" y="53"/>
                    <a:pt x="26" y="83"/>
                  </a:cubicBezTo>
                  <a:cubicBezTo>
                    <a:pt x="52" y="112"/>
                    <a:pt x="84" y="114"/>
                    <a:pt x="89" y="113"/>
                  </a:cubicBezTo>
                  <a:cubicBezTo>
                    <a:pt x="89" y="113"/>
                    <a:pt x="89" y="113"/>
                    <a:pt x="89" y="113"/>
                  </a:cubicBezTo>
                  <a:cubicBezTo>
                    <a:pt x="90" y="112"/>
                    <a:pt x="90" y="112"/>
                    <a:pt x="90" y="112"/>
                  </a:cubicBezTo>
                  <a:cubicBezTo>
                    <a:pt x="96" y="110"/>
                    <a:pt x="102" y="104"/>
                    <a:pt x="104" y="101"/>
                  </a:cubicBezTo>
                  <a:cubicBezTo>
                    <a:pt x="108" y="97"/>
                    <a:pt x="105" y="91"/>
                    <a:pt x="104" y="88"/>
                  </a:cubicBezTo>
                  <a:close/>
                </a:path>
              </a:pathLst>
            </a:custGeom>
            <a:solidFill>
              <a:srgbClr val="0067B4"/>
            </a:solidFill>
            <a:ln w="9525">
              <a:noFill/>
              <a:round/>
              <a:headEnd/>
              <a:tailEnd/>
            </a:ln>
          </p:spPr>
          <p:txBody>
            <a:bodyPr vert="horz" wrap="square" lIns="80189" tIns="40095" rIns="80189" bIns="40095" numCol="1" anchor="t" anchorCtr="0" compatLnSpc="1">
              <a:prstTxWarp prst="textNoShape">
                <a:avLst/>
              </a:prstTxWarp>
            </a:bodyPr>
            <a:lstStyle/>
            <a:p>
              <a:pPr defTabSz="953613">
                <a:defRPr/>
              </a:pPr>
              <a:endParaRPr lang="en-US" sz="3885" kern="0" dirty="0">
                <a:solidFill>
                  <a:prstClr val="black"/>
                </a:solidFill>
                <a:latin typeface="Century Gothic" panose="020B0502020202020204" pitchFamily="34" charset="0"/>
              </a:endParaRPr>
            </a:p>
          </p:txBody>
        </p:sp>
        <p:sp>
          <p:nvSpPr>
            <p:cNvPr id="13" name="Block Arc 14">
              <a:extLst>
                <a:ext uri="{FF2B5EF4-FFF2-40B4-BE49-F238E27FC236}">
                  <a16:creationId xmlns:a16="http://schemas.microsoft.com/office/drawing/2014/main" id="{3C090D54-F4F0-49D5-8EFA-F0E9CF7D2286}"/>
                </a:ext>
              </a:extLst>
            </p:cNvPr>
            <p:cNvSpPr/>
            <p:nvPr/>
          </p:nvSpPr>
          <p:spPr>
            <a:xfrm rot="16200000">
              <a:off x="1603593" y="2288455"/>
              <a:ext cx="271896" cy="263954"/>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rgbClr val="FCF6E8"/>
            </a:solidFill>
            <a:ln w="25400" cap="flat" cmpd="sng" algn="ctr">
              <a:noFill/>
              <a:prstDash val="solid"/>
            </a:ln>
            <a:effectLst/>
          </p:spPr>
          <p:txBody>
            <a:bodyPr rot="0" spcFirstLastPara="0" vertOverflow="overflow" horzOverflow="overflow" vert="horz" wrap="square" lIns="80189" tIns="40095" rIns="80189" bIns="40095" numCol="1" spcCol="0" rtlCol="0" fromWordArt="0" anchor="ctr" anchorCtr="0" forceAA="0" compatLnSpc="1">
              <a:prstTxWarp prst="textNoShape">
                <a:avLst/>
              </a:prstTxWarp>
              <a:noAutofit/>
            </a:bodyPr>
            <a:lstStyle/>
            <a:p>
              <a:pPr algn="ctr" defTabSz="801866" latinLnBrk="1">
                <a:defRPr/>
              </a:pPr>
              <a:endParaRPr lang="ko-KR" altLang="en-US" sz="1727" kern="0" dirty="0">
                <a:solidFill>
                  <a:prstClr val="black"/>
                </a:solidFill>
                <a:latin typeface="Century Gothic" panose="020B0502020202020204" pitchFamily="34" charset="0"/>
                <a:ea typeface="Arial Unicode MS"/>
              </a:endParaRPr>
            </a:p>
          </p:txBody>
        </p:sp>
        <p:sp>
          <p:nvSpPr>
            <p:cNvPr id="14" name="Freeform 7">
              <a:extLst>
                <a:ext uri="{FF2B5EF4-FFF2-40B4-BE49-F238E27FC236}">
                  <a16:creationId xmlns:a16="http://schemas.microsoft.com/office/drawing/2014/main" id="{32302E7F-00EC-44A9-AC21-073CB54C86C0}"/>
                </a:ext>
              </a:extLst>
            </p:cNvPr>
            <p:cNvSpPr>
              <a:spLocks noEditPoints="1"/>
            </p:cNvSpPr>
            <p:nvPr/>
          </p:nvSpPr>
          <p:spPr bwMode="auto">
            <a:xfrm>
              <a:off x="1644262" y="2998128"/>
              <a:ext cx="190556" cy="301126"/>
            </a:xfrm>
            <a:custGeom>
              <a:avLst/>
              <a:gdLst>
                <a:gd name="T0" fmla="*/ 901 w 2260"/>
                <a:gd name="T1" fmla="*/ 200 h 3579"/>
                <a:gd name="T2" fmla="*/ 628 w 2260"/>
                <a:gd name="T3" fmla="*/ 323 h 3579"/>
                <a:gd name="T4" fmla="*/ 410 w 2260"/>
                <a:gd name="T5" fmla="*/ 523 h 3579"/>
                <a:gd name="T6" fmla="*/ 267 w 2260"/>
                <a:gd name="T7" fmla="*/ 785 h 3579"/>
                <a:gd name="T8" fmla="*/ 214 w 2260"/>
                <a:gd name="T9" fmla="*/ 1089 h 3579"/>
                <a:gd name="T10" fmla="*/ 267 w 2260"/>
                <a:gd name="T11" fmla="*/ 1393 h 3579"/>
                <a:gd name="T12" fmla="*/ 410 w 2260"/>
                <a:gd name="T13" fmla="*/ 1654 h 3579"/>
                <a:gd name="T14" fmla="*/ 628 w 2260"/>
                <a:gd name="T15" fmla="*/ 1854 h 3579"/>
                <a:gd name="T16" fmla="*/ 901 w 2260"/>
                <a:gd name="T17" fmla="*/ 1977 h 3579"/>
                <a:gd name="T18" fmla="*/ 1211 w 2260"/>
                <a:gd name="T19" fmla="*/ 2004 h 3579"/>
                <a:gd name="T20" fmla="*/ 1504 w 2260"/>
                <a:gd name="T21" fmla="*/ 1927 h 3579"/>
                <a:gd name="T22" fmla="*/ 1751 w 2260"/>
                <a:gd name="T23" fmla="*/ 1766 h 3579"/>
                <a:gd name="T24" fmla="*/ 1934 w 2260"/>
                <a:gd name="T25" fmla="*/ 1533 h 3579"/>
                <a:gd name="T26" fmla="*/ 2036 w 2260"/>
                <a:gd name="T27" fmla="*/ 1246 h 3579"/>
                <a:gd name="T28" fmla="*/ 2037 w 2260"/>
                <a:gd name="T29" fmla="*/ 932 h 3579"/>
                <a:gd name="T30" fmla="*/ 1937 w 2260"/>
                <a:gd name="T31" fmla="*/ 648 h 3579"/>
                <a:gd name="T32" fmla="*/ 1755 w 2260"/>
                <a:gd name="T33" fmla="*/ 414 h 3579"/>
                <a:gd name="T34" fmla="*/ 1506 w 2260"/>
                <a:gd name="T35" fmla="*/ 251 h 3579"/>
                <a:gd name="T36" fmla="*/ 1212 w 2260"/>
                <a:gd name="T37" fmla="*/ 174 h 3579"/>
                <a:gd name="T38" fmla="*/ 1307 w 2260"/>
                <a:gd name="T39" fmla="*/ 13 h 3579"/>
                <a:gd name="T40" fmla="*/ 1628 w 2260"/>
                <a:gd name="T41" fmla="*/ 114 h 3579"/>
                <a:gd name="T42" fmla="*/ 1900 w 2260"/>
                <a:gd name="T43" fmla="*/ 300 h 3579"/>
                <a:gd name="T44" fmla="*/ 2106 w 2260"/>
                <a:gd name="T45" fmla="*/ 557 h 3579"/>
                <a:gd name="T46" fmla="*/ 2230 w 2260"/>
                <a:gd name="T47" fmla="*/ 867 h 3579"/>
                <a:gd name="T48" fmla="*/ 2258 w 2260"/>
                <a:gd name="T49" fmla="*/ 1171 h 3579"/>
                <a:gd name="T50" fmla="*/ 2221 w 2260"/>
                <a:gd name="T51" fmla="*/ 1375 h 3579"/>
                <a:gd name="T52" fmla="*/ 2142 w 2260"/>
                <a:gd name="T53" fmla="*/ 1620 h 3579"/>
                <a:gd name="T54" fmla="*/ 2031 w 2260"/>
                <a:gd name="T55" fmla="*/ 1895 h 3579"/>
                <a:gd name="T56" fmla="*/ 1897 w 2260"/>
                <a:gd name="T57" fmla="*/ 2185 h 3579"/>
                <a:gd name="T58" fmla="*/ 1751 w 2260"/>
                <a:gd name="T59" fmla="*/ 2478 h 3579"/>
                <a:gd name="T60" fmla="*/ 1600 w 2260"/>
                <a:gd name="T61" fmla="*/ 2761 h 3579"/>
                <a:gd name="T62" fmla="*/ 1455 w 2260"/>
                <a:gd name="T63" fmla="*/ 3022 h 3579"/>
                <a:gd name="T64" fmla="*/ 1325 w 2260"/>
                <a:gd name="T65" fmla="*/ 3247 h 3579"/>
                <a:gd name="T66" fmla="*/ 1222 w 2260"/>
                <a:gd name="T67" fmla="*/ 3423 h 3579"/>
                <a:gd name="T68" fmla="*/ 1152 w 2260"/>
                <a:gd name="T69" fmla="*/ 3538 h 3579"/>
                <a:gd name="T70" fmla="*/ 1127 w 2260"/>
                <a:gd name="T71" fmla="*/ 3579 h 3579"/>
                <a:gd name="T72" fmla="*/ 1101 w 2260"/>
                <a:gd name="T73" fmla="*/ 3538 h 3579"/>
                <a:gd name="T74" fmla="*/ 1033 w 2260"/>
                <a:gd name="T75" fmla="*/ 3423 h 3579"/>
                <a:gd name="T76" fmla="*/ 929 w 2260"/>
                <a:gd name="T77" fmla="*/ 3247 h 3579"/>
                <a:gd name="T78" fmla="*/ 801 w 2260"/>
                <a:gd name="T79" fmla="*/ 3022 h 3579"/>
                <a:gd name="T80" fmla="*/ 657 w 2260"/>
                <a:gd name="T81" fmla="*/ 2761 h 3579"/>
                <a:gd name="T82" fmla="*/ 507 w 2260"/>
                <a:gd name="T83" fmla="*/ 2478 h 3579"/>
                <a:gd name="T84" fmla="*/ 361 w 2260"/>
                <a:gd name="T85" fmla="*/ 2185 h 3579"/>
                <a:gd name="T86" fmla="*/ 227 w 2260"/>
                <a:gd name="T87" fmla="*/ 1895 h 3579"/>
                <a:gd name="T88" fmla="*/ 117 w 2260"/>
                <a:gd name="T89" fmla="*/ 1620 h 3579"/>
                <a:gd name="T90" fmla="*/ 38 w 2260"/>
                <a:gd name="T91" fmla="*/ 1375 h 3579"/>
                <a:gd name="T92" fmla="*/ 1 w 2260"/>
                <a:gd name="T93" fmla="*/ 1171 h 3579"/>
                <a:gd name="T94" fmla="*/ 29 w 2260"/>
                <a:gd name="T95" fmla="*/ 867 h 3579"/>
                <a:gd name="T96" fmla="*/ 154 w 2260"/>
                <a:gd name="T97" fmla="*/ 557 h 3579"/>
                <a:gd name="T98" fmla="*/ 361 w 2260"/>
                <a:gd name="T99" fmla="*/ 300 h 3579"/>
                <a:gd name="T100" fmla="*/ 633 w 2260"/>
                <a:gd name="T101" fmla="*/ 114 h 3579"/>
                <a:gd name="T102" fmla="*/ 957 w 2260"/>
                <a:gd name="T103" fmla="*/ 13 h 3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60" h="3579">
                  <a:moveTo>
                    <a:pt x="1133" y="171"/>
                  </a:moveTo>
                  <a:lnTo>
                    <a:pt x="1054" y="174"/>
                  </a:lnTo>
                  <a:lnTo>
                    <a:pt x="977" y="184"/>
                  </a:lnTo>
                  <a:lnTo>
                    <a:pt x="901" y="200"/>
                  </a:lnTo>
                  <a:lnTo>
                    <a:pt x="828" y="223"/>
                  </a:lnTo>
                  <a:lnTo>
                    <a:pt x="758" y="251"/>
                  </a:lnTo>
                  <a:lnTo>
                    <a:pt x="692" y="284"/>
                  </a:lnTo>
                  <a:lnTo>
                    <a:pt x="628" y="323"/>
                  </a:lnTo>
                  <a:lnTo>
                    <a:pt x="567" y="367"/>
                  </a:lnTo>
                  <a:lnTo>
                    <a:pt x="511" y="414"/>
                  </a:lnTo>
                  <a:lnTo>
                    <a:pt x="458" y="467"/>
                  </a:lnTo>
                  <a:lnTo>
                    <a:pt x="410" y="523"/>
                  </a:lnTo>
                  <a:lnTo>
                    <a:pt x="367" y="584"/>
                  </a:lnTo>
                  <a:lnTo>
                    <a:pt x="327" y="648"/>
                  </a:lnTo>
                  <a:lnTo>
                    <a:pt x="294" y="715"/>
                  </a:lnTo>
                  <a:lnTo>
                    <a:pt x="267" y="785"/>
                  </a:lnTo>
                  <a:lnTo>
                    <a:pt x="244" y="858"/>
                  </a:lnTo>
                  <a:lnTo>
                    <a:pt x="227" y="932"/>
                  </a:lnTo>
                  <a:lnTo>
                    <a:pt x="217" y="1010"/>
                  </a:lnTo>
                  <a:lnTo>
                    <a:pt x="214" y="1089"/>
                  </a:lnTo>
                  <a:lnTo>
                    <a:pt x="217" y="1167"/>
                  </a:lnTo>
                  <a:lnTo>
                    <a:pt x="227" y="1245"/>
                  </a:lnTo>
                  <a:lnTo>
                    <a:pt x="244" y="1320"/>
                  </a:lnTo>
                  <a:lnTo>
                    <a:pt x="267" y="1393"/>
                  </a:lnTo>
                  <a:lnTo>
                    <a:pt x="294" y="1463"/>
                  </a:lnTo>
                  <a:lnTo>
                    <a:pt x="327" y="1529"/>
                  </a:lnTo>
                  <a:lnTo>
                    <a:pt x="367" y="1593"/>
                  </a:lnTo>
                  <a:lnTo>
                    <a:pt x="410" y="1654"/>
                  </a:lnTo>
                  <a:lnTo>
                    <a:pt x="458" y="1710"/>
                  </a:lnTo>
                  <a:lnTo>
                    <a:pt x="511" y="1763"/>
                  </a:lnTo>
                  <a:lnTo>
                    <a:pt x="567" y="1812"/>
                  </a:lnTo>
                  <a:lnTo>
                    <a:pt x="628" y="1854"/>
                  </a:lnTo>
                  <a:lnTo>
                    <a:pt x="692" y="1894"/>
                  </a:lnTo>
                  <a:lnTo>
                    <a:pt x="758" y="1927"/>
                  </a:lnTo>
                  <a:lnTo>
                    <a:pt x="828" y="1954"/>
                  </a:lnTo>
                  <a:lnTo>
                    <a:pt x="901" y="1977"/>
                  </a:lnTo>
                  <a:lnTo>
                    <a:pt x="977" y="1994"/>
                  </a:lnTo>
                  <a:lnTo>
                    <a:pt x="1054" y="2004"/>
                  </a:lnTo>
                  <a:lnTo>
                    <a:pt x="1133" y="2007"/>
                  </a:lnTo>
                  <a:lnTo>
                    <a:pt x="1211" y="2004"/>
                  </a:lnTo>
                  <a:lnTo>
                    <a:pt x="1287" y="1994"/>
                  </a:lnTo>
                  <a:lnTo>
                    <a:pt x="1362" y="1978"/>
                  </a:lnTo>
                  <a:lnTo>
                    <a:pt x="1434" y="1956"/>
                  </a:lnTo>
                  <a:lnTo>
                    <a:pt x="1504" y="1927"/>
                  </a:lnTo>
                  <a:lnTo>
                    <a:pt x="1571" y="1895"/>
                  </a:lnTo>
                  <a:lnTo>
                    <a:pt x="1635" y="1857"/>
                  </a:lnTo>
                  <a:lnTo>
                    <a:pt x="1694" y="1813"/>
                  </a:lnTo>
                  <a:lnTo>
                    <a:pt x="1751" y="1766"/>
                  </a:lnTo>
                  <a:lnTo>
                    <a:pt x="1803" y="1713"/>
                  </a:lnTo>
                  <a:lnTo>
                    <a:pt x="1852" y="1656"/>
                  </a:lnTo>
                  <a:lnTo>
                    <a:pt x="1896" y="1596"/>
                  </a:lnTo>
                  <a:lnTo>
                    <a:pt x="1934" y="1533"/>
                  </a:lnTo>
                  <a:lnTo>
                    <a:pt x="1968" y="1465"/>
                  </a:lnTo>
                  <a:lnTo>
                    <a:pt x="1997" y="1396"/>
                  </a:lnTo>
                  <a:lnTo>
                    <a:pt x="2019" y="1322"/>
                  </a:lnTo>
                  <a:lnTo>
                    <a:pt x="2036" y="1246"/>
                  </a:lnTo>
                  <a:lnTo>
                    <a:pt x="2048" y="1168"/>
                  </a:lnTo>
                  <a:lnTo>
                    <a:pt x="2051" y="1089"/>
                  </a:lnTo>
                  <a:lnTo>
                    <a:pt x="2048" y="1010"/>
                  </a:lnTo>
                  <a:lnTo>
                    <a:pt x="2037" y="932"/>
                  </a:lnTo>
                  <a:lnTo>
                    <a:pt x="2022" y="858"/>
                  </a:lnTo>
                  <a:lnTo>
                    <a:pt x="1999" y="785"/>
                  </a:lnTo>
                  <a:lnTo>
                    <a:pt x="1971" y="715"/>
                  </a:lnTo>
                  <a:lnTo>
                    <a:pt x="1937" y="648"/>
                  </a:lnTo>
                  <a:lnTo>
                    <a:pt x="1899" y="584"/>
                  </a:lnTo>
                  <a:lnTo>
                    <a:pt x="1855" y="523"/>
                  </a:lnTo>
                  <a:lnTo>
                    <a:pt x="1808" y="467"/>
                  </a:lnTo>
                  <a:lnTo>
                    <a:pt x="1755" y="414"/>
                  </a:lnTo>
                  <a:lnTo>
                    <a:pt x="1699" y="367"/>
                  </a:lnTo>
                  <a:lnTo>
                    <a:pt x="1638" y="323"/>
                  </a:lnTo>
                  <a:lnTo>
                    <a:pt x="1574" y="284"/>
                  </a:lnTo>
                  <a:lnTo>
                    <a:pt x="1506" y="251"/>
                  </a:lnTo>
                  <a:lnTo>
                    <a:pt x="1437" y="223"/>
                  </a:lnTo>
                  <a:lnTo>
                    <a:pt x="1364" y="200"/>
                  </a:lnTo>
                  <a:lnTo>
                    <a:pt x="1289" y="184"/>
                  </a:lnTo>
                  <a:lnTo>
                    <a:pt x="1212" y="174"/>
                  </a:lnTo>
                  <a:lnTo>
                    <a:pt x="1133" y="171"/>
                  </a:lnTo>
                  <a:close/>
                  <a:moveTo>
                    <a:pt x="1133" y="0"/>
                  </a:moveTo>
                  <a:lnTo>
                    <a:pt x="1221" y="3"/>
                  </a:lnTo>
                  <a:lnTo>
                    <a:pt x="1307" y="13"/>
                  </a:lnTo>
                  <a:lnTo>
                    <a:pt x="1391" y="29"/>
                  </a:lnTo>
                  <a:lnTo>
                    <a:pt x="1473" y="52"/>
                  </a:lnTo>
                  <a:lnTo>
                    <a:pt x="1551" y="80"/>
                  </a:lnTo>
                  <a:lnTo>
                    <a:pt x="1628" y="114"/>
                  </a:lnTo>
                  <a:lnTo>
                    <a:pt x="1701" y="153"/>
                  </a:lnTo>
                  <a:lnTo>
                    <a:pt x="1771" y="198"/>
                  </a:lnTo>
                  <a:lnTo>
                    <a:pt x="1837" y="246"/>
                  </a:lnTo>
                  <a:lnTo>
                    <a:pt x="1900" y="300"/>
                  </a:lnTo>
                  <a:lnTo>
                    <a:pt x="1958" y="359"/>
                  </a:lnTo>
                  <a:lnTo>
                    <a:pt x="2012" y="421"/>
                  </a:lnTo>
                  <a:lnTo>
                    <a:pt x="2061" y="487"/>
                  </a:lnTo>
                  <a:lnTo>
                    <a:pt x="2106" y="557"/>
                  </a:lnTo>
                  <a:lnTo>
                    <a:pt x="2145" y="630"/>
                  </a:lnTo>
                  <a:lnTo>
                    <a:pt x="2179" y="706"/>
                  </a:lnTo>
                  <a:lnTo>
                    <a:pt x="2207" y="785"/>
                  </a:lnTo>
                  <a:lnTo>
                    <a:pt x="2230" y="867"/>
                  </a:lnTo>
                  <a:lnTo>
                    <a:pt x="2247" y="951"/>
                  </a:lnTo>
                  <a:lnTo>
                    <a:pt x="2257" y="1039"/>
                  </a:lnTo>
                  <a:lnTo>
                    <a:pt x="2260" y="1127"/>
                  </a:lnTo>
                  <a:lnTo>
                    <a:pt x="2258" y="1171"/>
                  </a:lnTo>
                  <a:lnTo>
                    <a:pt x="2253" y="1217"/>
                  </a:lnTo>
                  <a:lnTo>
                    <a:pt x="2246" y="1266"/>
                  </a:lnTo>
                  <a:lnTo>
                    <a:pt x="2234" y="1319"/>
                  </a:lnTo>
                  <a:lnTo>
                    <a:pt x="2221" y="1375"/>
                  </a:lnTo>
                  <a:lnTo>
                    <a:pt x="2205" y="1433"/>
                  </a:lnTo>
                  <a:lnTo>
                    <a:pt x="2186" y="1493"/>
                  </a:lnTo>
                  <a:lnTo>
                    <a:pt x="2166" y="1556"/>
                  </a:lnTo>
                  <a:lnTo>
                    <a:pt x="2142" y="1620"/>
                  </a:lnTo>
                  <a:lnTo>
                    <a:pt x="2117" y="1687"/>
                  </a:lnTo>
                  <a:lnTo>
                    <a:pt x="2090" y="1755"/>
                  </a:lnTo>
                  <a:lnTo>
                    <a:pt x="2061" y="1825"/>
                  </a:lnTo>
                  <a:lnTo>
                    <a:pt x="2031" y="1895"/>
                  </a:lnTo>
                  <a:lnTo>
                    <a:pt x="1999" y="1967"/>
                  </a:lnTo>
                  <a:lnTo>
                    <a:pt x="1967" y="2039"/>
                  </a:lnTo>
                  <a:lnTo>
                    <a:pt x="1933" y="2112"/>
                  </a:lnTo>
                  <a:lnTo>
                    <a:pt x="1897" y="2185"/>
                  </a:lnTo>
                  <a:lnTo>
                    <a:pt x="1861" y="2259"/>
                  </a:lnTo>
                  <a:lnTo>
                    <a:pt x="1825" y="2332"/>
                  </a:lnTo>
                  <a:lnTo>
                    <a:pt x="1788" y="2405"/>
                  </a:lnTo>
                  <a:lnTo>
                    <a:pt x="1751" y="2478"/>
                  </a:lnTo>
                  <a:lnTo>
                    <a:pt x="1712" y="2550"/>
                  </a:lnTo>
                  <a:lnTo>
                    <a:pt x="1675" y="2621"/>
                  </a:lnTo>
                  <a:lnTo>
                    <a:pt x="1637" y="2692"/>
                  </a:lnTo>
                  <a:lnTo>
                    <a:pt x="1600" y="2761"/>
                  </a:lnTo>
                  <a:lnTo>
                    <a:pt x="1563" y="2829"/>
                  </a:lnTo>
                  <a:lnTo>
                    <a:pt x="1526" y="2895"/>
                  </a:lnTo>
                  <a:lnTo>
                    <a:pt x="1490" y="2960"/>
                  </a:lnTo>
                  <a:lnTo>
                    <a:pt x="1455" y="3022"/>
                  </a:lnTo>
                  <a:lnTo>
                    <a:pt x="1421" y="3081"/>
                  </a:lnTo>
                  <a:lnTo>
                    <a:pt x="1388" y="3139"/>
                  </a:lnTo>
                  <a:lnTo>
                    <a:pt x="1356" y="3194"/>
                  </a:lnTo>
                  <a:lnTo>
                    <a:pt x="1325" y="3247"/>
                  </a:lnTo>
                  <a:lnTo>
                    <a:pt x="1297" y="3295"/>
                  </a:lnTo>
                  <a:lnTo>
                    <a:pt x="1270" y="3341"/>
                  </a:lnTo>
                  <a:lnTo>
                    <a:pt x="1245" y="3384"/>
                  </a:lnTo>
                  <a:lnTo>
                    <a:pt x="1222" y="3423"/>
                  </a:lnTo>
                  <a:lnTo>
                    <a:pt x="1200" y="3458"/>
                  </a:lnTo>
                  <a:lnTo>
                    <a:pt x="1182" y="3488"/>
                  </a:lnTo>
                  <a:lnTo>
                    <a:pt x="1166" y="3515"/>
                  </a:lnTo>
                  <a:lnTo>
                    <a:pt x="1152" y="3538"/>
                  </a:lnTo>
                  <a:lnTo>
                    <a:pt x="1142" y="3556"/>
                  </a:lnTo>
                  <a:lnTo>
                    <a:pt x="1133" y="3568"/>
                  </a:lnTo>
                  <a:lnTo>
                    <a:pt x="1128" y="3576"/>
                  </a:lnTo>
                  <a:lnTo>
                    <a:pt x="1127" y="3579"/>
                  </a:lnTo>
                  <a:lnTo>
                    <a:pt x="1125" y="3576"/>
                  </a:lnTo>
                  <a:lnTo>
                    <a:pt x="1121" y="3568"/>
                  </a:lnTo>
                  <a:lnTo>
                    <a:pt x="1113" y="3556"/>
                  </a:lnTo>
                  <a:lnTo>
                    <a:pt x="1101" y="3538"/>
                  </a:lnTo>
                  <a:lnTo>
                    <a:pt x="1088" y="3515"/>
                  </a:lnTo>
                  <a:lnTo>
                    <a:pt x="1072" y="3488"/>
                  </a:lnTo>
                  <a:lnTo>
                    <a:pt x="1054" y="3458"/>
                  </a:lnTo>
                  <a:lnTo>
                    <a:pt x="1033" y="3423"/>
                  </a:lnTo>
                  <a:lnTo>
                    <a:pt x="1010" y="3384"/>
                  </a:lnTo>
                  <a:lnTo>
                    <a:pt x="984" y="3341"/>
                  </a:lnTo>
                  <a:lnTo>
                    <a:pt x="957" y="3295"/>
                  </a:lnTo>
                  <a:lnTo>
                    <a:pt x="929" y="3247"/>
                  </a:lnTo>
                  <a:lnTo>
                    <a:pt x="899" y="3194"/>
                  </a:lnTo>
                  <a:lnTo>
                    <a:pt x="867" y="3139"/>
                  </a:lnTo>
                  <a:lnTo>
                    <a:pt x="835" y="3081"/>
                  </a:lnTo>
                  <a:lnTo>
                    <a:pt x="801" y="3022"/>
                  </a:lnTo>
                  <a:lnTo>
                    <a:pt x="766" y="2960"/>
                  </a:lnTo>
                  <a:lnTo>
                    <a:pt x="730" y="2895"/>
                  </a:lnTo>
                  <a:lnTo>
                    <a:pt x="694" y="2829"/>
                  </a:lnTo>
                  <a:lnTo>
                    <a:pt x="657" y="2761"/>
                  </a:lnTo>
                  <a:lnTo>
                    <a:pt x="620" y="2692"/>
                  </a:lnTo>
                  <a:lnTo>
                    <a:pt x="582" y="2621"/>
                  </a:lnTo>
                  <a:lnTo>
                    <a:pt x="545" y="2550"/>
                  </a:lnTo>
                  <a:lnTo>
                    <a:pt x="507" y="2478"/>
                  </a:lnTo>
                  <a:lnTo>
                    <a:pt x="470" y="2405"/>
                  </a:lnTo>
                  <a:lnTo>
                    <a:pt x="433" y="2332"/>
                  </a:lnTo>
                  <a:lnTo>
                    <a:pt x="396" y="2259"/>
                  </a:lnTo>
                  <a:lnTo>
                    <a:pt x="361" y="2185"/>
                  </a:lnTo>
                  <a:lnTo>
                    <a:pt x="326" y="2112"/>
                  </a:lnTo>
                  <a:lnTo>
                    <a:pt x="291" y="2039"/>
                  </a:lnTo>
                  <a:lnTo>
                    <a:pt x="259" y="1967"/>
                  </a:lnTo>
                  <a:lnTo>
                    <a:pt x="227" y="1895"/>
                  </a:lnTo>
                  <a:lnTo>
                    <a:pt x="197" y="1825"/>
                  </a:lnTo>
                  <a:lnTo>
                    <a:pt x="169" y="1755"/>
                  </a:lnTo>
                  <a:lnTo>
                    <a:pt x="142" y="1687"/>
                  </a:lnTo>
                  <a:lnTo>
                    <a:pt x="117" y="1620"/>
                  </a:lnTo>
                  <a:lnTo>
                    <a:pt x="93" y="1556"/>
                  </a:lnTo>
                  <a:lnTo>
                    <a:pt x="73" y="1493"/>
                  </a:lnTo>
                  <a:lnTo>
                    <a:pt x="54" y="1433"/>
                  </a:lnTo>
                  <a:lnTo>
                    <a:pt x="38" y="1375"/>
                  </a:lnTo>
                  <a:lnTo>
                    <a:pt x="25" y="1319"/>
                  </a:lnTo>
                  <a:lnTo>
                    <a:pt x="14" y="1266"/>
                  </a:lnTo>
                  <a:lnTo>
                    <a:pt x="6" y="1217"/>
                  </a:lnTo>
                  <a:lnTo>
                    <a:pt x="1" y="1171"/>
                  </a:lnTo>
                  <a:lnTo>
                    <a:pt x="0" y="1127"/>
                  </a:lnTo>
                  <a:lnTo>
                    <a:pt x="3" y="1039"/>
                  </a:lnTo>
                  <a:lnTo>
                    <a:pt x="14" y="951"/>
                  </a:lnTo>
                  <a:lnTo>
                    <a:pt x="29" y="867"/>
                  </a:lnTo>
                  <a:lnTo>
                    <a:pt x="52" y="785"/>
                  </a:lnTo>
                  <a:lnTo>
                    <a:pt x="81" y="706"/>
                  </a:lnTo>
                  <a:lnTo>
                    <a:pt x="115" y="630"/>
                  </a:lnTo>
                  <a:lnTo>
                    <a:pt x="154" y="557"/>
                  </a:lnTo>
                  <a:lnTo>
                    <a:pt x="199" y="487"/>
                  </a:lnTo>
                  <a:lnTo>
                    <a:pt x="249" y="421"/>
                  </a:lnTo>
                  <a:lnTo>
                    <a:pt x="303" y="359"/>
                  </a:lnTo>
                  <a:lnTo>
                    <a:pt x="361" y="300"/>
                  </a:lnTo>
                  <a:lnTo>
                    <a:pt x="423" y="246"/>
                  </a:lnTo>
                  <a:lnTo>
                    <a:pt x="491" y="198"/>
                  </a:lnTo>
                  <a:lnTo>
                    <a:pt x="560" y="153"/>
                  </a:lnTo>
                  <a:lnTo>
                    <a:pt x="633" y="114"/>
                  </a:lnTo>
                  <a:lnTo>
                    <a:pt x="711" y="80"/>
                  </a:lnTo>
                  <a:lnTo>
                    <a:pt x="790" y="52"/>
                  </a:lnTo>
                  <a:lnTo>
                    <a:pt x="872" y="29"/>
                  </a:lnTo>
                  <a:lnTo>
                    <a:pt x="957" y="13"/>
                  </a:lnTo>
                  <a:lnTo>
                    <a:pt x="1044" y="3"/>
                  </a:lnTo>
                  <a:lnTo>
                    <a:pt x="1133" y="0"/>
                  </a:lnTo>
                  <a:close/>
                </a:path>
              </a:pathLst>
            </a:custGeom>
            <a:solidFill>
              <a:srgbClr val="0067B4"/>
            </a:solidFill>
            <a:ln w="0">
              <a:noFill/>
              <a:prstDash val="solid"/>
              <a:round/>
              <a:headEnd/>
              <a:tailEnd/>
            </a:ln>
          </p:spPr>
          <p:txBody>
            <a:bodyPr vert="horz" wrap="square" lIns="80189" tIns="40095" rIns="80189" bIns="40095" numCol="1" anchor="t" anchorCtr="0" compatLnSpc="1">
              <a:prstTxWarp prst="textNoShape">
                <a:avLst/>
              </a:prstTxWarp>
            </a:bodyPr>
            <a:lstStyle/>
            <a:p>
              <a:endParaRPr lang="en-US" sz="1727">
                <a:latin typeface="Century Gothic" panose="020B0502020202020204" pitchFamily="34" charset="0"/>
              </a:endParaRPr>
            </a:p>
          </p:txBody>
        </p:sp>
      </p:grpSp>
      <p:sp>
        <p:nvSpPr>
          <p:cNvPr id="24" name="TextBox 23">
            <a:extLst>
              <a:ext uri="{FF2B5EF4-FFF2-40B4-BE49-F238E27FC236}">
                <a16:creationId xmlns:a16="http://schemas.microsoft.com/office/drawing/2014/main" id="{D5CF1911-6D6A-46D3-B5CD-104D24850398}"/>
              </a:ext>
            </a:extLst>
          </p:cNvPr>
          <p:cNvSpPr txBox="1"/>
          <p:nvPr userDrawn="1"/>
        </p:nvSpPr>
        <p:spPr>
          <a:xfrm>
            <a:off x="5467170" y="3530807"/>
            <a:ext cx="3892650" cy="821122"/>
          </a:xfrm>
          <a:prstGeom prst="rect">
            <a:avLst/>
          </a:prstGeom>
          <a:noFill/>
        </p:spPr>
        <p:txBody>
          <a:bodyPr wrap="square" rtlCol="0">
            <a:spAutoFit/>
          </a:bodyPr>
          <a:lstStyle/>
          <a:p>
            <a:pPr algn="ctr"/>
            <a:r>
              <a:rPr lang="en-US" sz="4736" b="1" kern="0" dirty="0">
                <a:ln w="0">
                  <a:noFill/>
                </a:ln>
                <a:solidFill>
                  <a:srgbClr val="000000"/>
                </a:solidFill>
                <a:latin typeface="Century Gothic" panose="020B0502020202020204" pitchFamily="34" charset="0"/>
                <a:ea typeface="Open Sans" panose="020B0606030504020204" pitchFamily="34" charset="0"/>
                <a:cs typeface="Open Sans" panose="020B0606030504020204" pitchFamily="34" charset="0"/>
              </a:rPr>
              <a:t>Thank You</a:t>
            </a:r>
          </a:p>
        </p:txBody>
      </p:sp>
      <p:sp>
        <p:nvSpPr>
          <p:cNvPr id="25" name="Slide Number Placeholder 1">
            <a:extLst>
              <a:ext uri="{FF2B5EF4-FFF2-40B4-BE49-F238E27FC236}">
                <a16:creationId xmlns:a16="http://schemas.microsoft.com/office/drawing/2014/main" id="{FC39C92D-C2E8-465D-B00B-1633639E6B12}"/>
              </a:ext>
            </a:extLst>
          </p:cNvPr>
          <p:cNvSpPr txBox="1">
            <a:spLocks/>
          </p:cNvSpPr>
          <p:nvPr userDrawn="1"/>
        </p:nvSpPr>
        <p:spPr>
          <a:xfrm>
            <a:off x="9833625" y="6415092"/>
            <a:ext cx="637583" cy="211776"/>
          </a:xfrm>
          <a:prstGeom prst="rect">
            <a:avLst/>
          </a:prstGeom>
        </p:spPr>
        <p:txBody>
          <a:bodyPr anchor="ctr"/>
          <a:lstStyle>
            <a:defPPr>
              <a:defRPr lang="en-US"/>
            </a:defPPr>
            <a:lvl1pPr marL="0" algn="ctr" defTabSz="457200" rtl="0" eaLnBrk="1" latinLnBrk="0" hangingPunct="1">
              <a:defRPr lang="en-GB" sz="800" b="1" kern="1200" smtClean="0">
                <a:solidFill>
                  <a:schemeClr val="bg1"/>
                </a:solidFill>
                <a:latin typeface="Century Gothic" panose="020B0502020202020204" pitchFamily="34" charset="0"/>
                <a:ea typeface="+mn-ea"/>
                <a:cs typeface="Poppins" panose="00000500000000000000" pitchFamily="2"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882531F-0419-42E2-AE7E-586455CD40C0}" type="slidenum">
              <a:rPr lang="en-US" smtClean="0"/>
              <a:pPr/>
              <a:t>‹#›</a:t>
            </a:fld>
            <a:endParaRPr lang="en-US"/>
          </a:p>
        </p:txBody>
      </p:sp>
      <p:grpSp>
        <p:nvGrpSpPr>
          <p:cNvPr id="26" name="Group 25">
            <a:extLst>
              <a:ext uri="{FF2B5EF4-FFF2-40B4-BE49-F238E27FC236}">
                <a16:creationId xmlns:a16="http://schemas.microsoft.com/office/drawing/2014/main" id="{686A8B2F-25B2-437C-9F8D-B22E222D9081}"/>
              </a:ext>
            </a:extLst>
          </p:cNvPr>
          <p:cNvGrpSpPr/>
          <p:nvPr userDrawn="1"/>
        </p:nvGrpSpPr>
        <p:grpSpPr>
          <a:xfrm>
            <a:off x="1532379" y="1396641"/>
            <a:ext cx="2840502" cy="552092"/>
            <a:chOff x="-2948585" y="3600524"/>
            <a:chExt cx="2535070" cy="482452"/>
          </a:xfrm>
        </p:grpSpPr>
        <p:sp>
          <p:nvSpPr>
            <p:cNvPr id="27" name="Freeform: Shape 26">
              <a:extLst>
                <a:ext uri="{FF2B5EF4-FFF2-40B4-BE49-F238E27FC236}">
                  <a16:creationId xmlns:a16="http://schemas.microsoft.com/office/drawing/2014/main" id="{028CD22D-83E5-4611-A36B-DA9EB4D750AA}"/>
                </a:ext>
              </a:extLst>
            </p:cNvPr>
            <p:cNvSpPr/>
            <p:nvPr/>
          </p:nvSpPr>
          <p:spPr>
            <a:xfrm>
              <a:off x="-2948585" y="3600524"/>
              <a:ext cx="483001" cy="482452"/>
            </a:xfrm>
            <a:custGeom>
              <a:avLst/>
              <a:gdLst>
                <a:gd name="connsiteX0" fmla="*/ 441883 w 483001"/>
                <a:gd name="connsiteY0" fmla="*/ 367870 h 482452"/>
                <a:gd name="connsiteX1" fmla="*/ 363484 w 483001"/>
                <a:gd name="connsiteY1" fmla="*/ 396927 h 482452"/>
                <a:gd name="connsiteX2" fmla="*/ 243968 w 483001"/>
                <a:gd name="connsiteY2" fmla="*/ 277410 h 482452"/>
                <a:gd name="connsiteX3" fmla="*/ 244516 w 483001"/>
                <a:gd name="connsiteY3" fmla="*/ 264801 h 482452"/>
                <a:gd name="connsiteX4" fmla="*/ 363484 w 483001"/>
                <a:gd name="connsiteY4" fmla="*/ 157894 h 482452"/>
                <a:gd name="connsiteX5" fmla="*/ 481905 w 483001"/>
                <a:gd name="connsiteY5" fmla="*/ 262608 h 482452"/>
                <a:gd name="connsiteX6" fmla="*/ 483001 w 483001"/>
                <a:gd name="connsiteY6" fmla="*/ 241226 h 482452"/>
                <a:gd name="connsiteX7" fmla="*/ 241775 w 483001"/>
                <a:gd name="connsiteY7" fmla="*/ 0 h 482452"/>
                <a:gd name="connsiteX8" fmla="*/ 154056 w 483001"/>
                <a:gd name="connsiteY8" fmla="*/ 16447 h 482452"/>
                <a:gd name="connsiteX9" fmla="*/ 141995 w 483001"/>
                <a:gd name="connsiteY9" fmla="*/ 21381 h 482452"/>
                <a:gd name="connsiteX10" fmla="*/ 132126 w 483001"/>
                <a:gd name="connsiteY10" fmla="*/ 26316 h 482452"/>
                <a:gd name="connsiteX11" fmla="*/ 127192 w 483001"/>
                <a:gd name="connsiteY11" fmla="*/ 29057 h 482452"/>
                <a:gd name="connsiteX12" fmla="*/ 111841 w 483001"/>
                <a:gd name="connsiteY12" fmla="*/ 37829 h 482452"/>
                <a:gd name="connsiteX13" fmla="*/ 109100 w 483001"/>
                <a:gd name="connsiteY13" fmla="*/ 39473 h 482452"/>
                <a:gd name="connsiteX14" fmla="*/ 105811 w 483001"/>
                <a:gd name="connsiteY14" fmla="*/ 41666 h 482452"/>
                <a:gd name="connsiteX15" fmla="*/ 100328 w 483001"/>
                <a:gd name="connsiteY15" fmla="*/ 45504 h 482452"/>
                <a:gd name="connsiteX16" fmla="*/ 92653 w 483001"/>
                <a:gd name="connsiteY16" fmla="*/ 50986 h 482452"/>
                <a:gd name="connsiteX17" fmla="*/ 88267 w 483001"/>
                <a:gd name="connsiteY17" fmla="*/ 54824 h 482452"/>
                <a:gd name="connsiteX18" fmla="*/ 83881 w 483001"/>
                <a:gd name="connsiteY18" fmla="*/ 58662 h 482452"/>
                <a:gd name="connsiteX19" fmla="*/ 79495 w 483001"/>
                <a:gd name="connsiteY19" fmla="*/ 62500 h 482452"/>
                <a:gd name="connsiteX20" fmla="*/ 75109 w 483001"/>
                <a:gd name="connsiteY20" fmla="*/ 66337 h 482452"/>
                <a:gd name="connsiteX21" fmla="*/ 70723 w 483001"/>
                <a:gd name="connsiteY21" fmla="*/ 70175 h 482452"/>
                <a:gd name="connsiteX22" fmla="*/ 62500 w 483001"/>
                <a:gd name="connsiteY22" fmla="*/ 78399 h 482452"/>
                <a:gd name="connsiteX23" fmla="*/ 54824 w 483001"/>
                <a:gd name="connsiteY23" fmla="*/ 87170 h 482452"/>
                <a:gd name="connsiteX24" fmla="*/ 50986 w 483001"/>
                <a:gd name="connsiteY24" fmla="*/ 91556 h 482452"/>
                <a:gd name="connsiteX25" fmla="*/ 47697 w 483001"/>
                <a:gd name="connsiteY25" fmla="*/ 95942 h 482452"/>
                <a:gd name="connsiteX26" fmla="*/ 40022 w 483001"/>
                <a:gd name="connsiteY26" fmla="*/ 106907 h 482452"/>
                <a:gd name="connsiteX27" fmla="*/ 35087 w 483001"/>
                <a:gd name="connsiteY27" fmla="*/ 115131 h 482452"/>
                <a:gd name="connsiteX28" fmla="*/ 31250 w 483001"/>
                <a:gd name="connsiteY28" fmla="*/ 121710 h 482452"/>
                <a:gd name="connsiteX29" fmla="*/ 31250 w 483001"/>
                <a:gd name="connsiteY29" fmla="*/ 122258 h 482452"/>
                <a:gd name="connsiteX30" fmla="*/ 26864 w 483001"/>
                <a:gd name="connsiteY30" fmla="*/ 130482 h 482452"/>
                <a:gd name="connsiteX31" fmla="*/ 21381 w 483001"/>
                <a:gd name="connsiteY31" fmla="*/ 141446 h 482452"/>
                <a:gd name="connsiteX32" fmla="*/ 19737 w 483001"/>
                <a:gd name="connsiteY32" fmla="*/ 145832 h 482452"/>
                <a:gd name="connsiteX33" fmla="*/ 17544 w 483001"/>
                <a:gd name="connsiteY33" fmla="*/ 150767 h 482452"/>
                <a:gd name="connsiteX34" fmla="*/ 14803 w 483001"/>
                <a:gd name="connsiteY34" fmla="*/ 157894 h 482452"/>
                <a:gd name="connsiteX35" fmla="*/ 10965 w 483001"/>
                <a:gd name="connsiteY35" fmla="*/ 168859 h 482452"/>
                <a:gd name="connsiteX36" fmla="*/ 8772 w 483001"/>
                <a:gd name="connsiteY36" fmla="*/ 175986 h 482452"/>
                <a:gd name="connsiteX37" fmla="*/ 4386 w 483001"/>
                <a:gd name="connsiteY37" fmla="*/ 194078 h 482452"/>
                <a:gd name="connsiteX38" fmla="*/ 2741 w 483001"/>
                <a:gd name="connsiteY38" fmla="*/ 203398 h 482452"/>
                <a:gd name="connsiteX39" fmla="*/ 2741 w 483001"/>
                <a:gd name="connsiteY39" fmla="*/ 204494 h 482452"/>
                <a:gd name="connsiteX40" fmla="*/ 1645 w 483001"/>
                <a:gd name="connsiteY40" fmla="*/ 212718 h 482452"/>
                <a:gd name="connsiteX41" fmla="*/ 1645 w 483001"/>
                <a:gd name="connsiteY41" fmla="*/ 213266 h 482452"/>
                <a:gd name="connsiteX42" fmla="*/ 1096 w 483001"/>
                <a:gd name="connsiteY42" fmla="*/ 220393 h 482452"/>
                <a:gd name="connsiteX43" fmla="*/ 548 w 483001"/>
                <a:gd name="connsiteY43" fmla="*/ 224231 h 482452"/>
                <a:gd name="connsiteX44" fmla="*/ 0 w 483001"/>
                <a:gd name="connsiteY44" fmla="*/ 231906 h 482452"/>
                <a:gd name="connsiteX45" fmla="*/ 0 w 483001"/>
                <a:gd name="connsiteY45" fmla="*/ 241226 h 482452"/>
                <a:gd name="connsiteX46" fmla="*/ 0 w 483001"/>
                <a:gd name="connsiteY46" fmla="*/ 241226 h 482452"/>
                <a:gd name="connsiteX47" fmla="*/ 241226 w 483001"/>
                <a:gd name="connsiteY47" fmla="*/ 482453 h 482452"/>
                <a:gd name="connsiteX48" fmla="*/ 251643 w 483001"/>
                <a:gd name="connsiteY48" fmla="*/ 482453 h 482452"/>
                <a:gd name="connsiteX49" fmla="*/ 254384 w 483001"/>
                <a:gd name="connsiteY49" fmla="*/ 482453 h 482452"/>
                <a:gd name="connsiteX50" fmla="*/ 259867 w 483001"/>
                <a:gd name="connsiteY50" fmla="*/ 481905 h 482452"/>
                <a:gd name="connsiteX51" fmla="*/ 268639 w 483001"/>
                <a:gd name="connsiteY51" fmla="*/ 480808 h 482452"/>
                <a:gd name="connsiteX52" fmla="*/ 275217 w 483001"/>
                <a:gd name="connsiteY52" fmla="*/ 480260 h 482452"/>
                <a:gd name="connsiteX53" fmla="*/ 279055 w 483001"/>
                <a:gd name="connsiteY53" fmla="*/ 479712 h 482452"/>
                <a:gd name="connsiteX54" fmla="*/ 284538 w 483001"/>
                <a:gd name="connsiteY54" fmla="*/ 478615 h 482452"/>
                <a:gd name="connsiteX55" fmla="*/ 290020 w 483001"/>
                <a:gd name="connsiteY55" fmla="*/ 477519 h 482452"/>
                <a:gd name="connsiteX56" fmla="*/ 293858 w 483001"/>
                <a:gd name="connsiteY56" fmla="*/ 476970 h 482452"/>
                <a:gd name="connsiteX57" fmla="*/ 299340 w 483001"/>
                <a:gd name="connsiteY57" fmla="*/ 475874 h 482452"/>
                <a:gd name="connsiteX58" fmla="*/ 302081 w 483001"/>
                <a:gd name="connsiteY58" fmla="*/ 475326 h 482452"/>
                <a:gd name="connsiteX59" fmla="*/ 308112 w 483001"/>
                <a:gd name="connsiteY59" fmla="*/ 473681 h 482452"/>
                <a:gd name="connsiteX60" fmla="*/ 311401 w 483001"/>
                <a:gd name="connsiteY60" fmla="*/ 472585 h 482452"/>
                <a:gd name="connsiteX61" fmla="*/ 317980 w 483001"/>
                <a:gd name="connsiteY61" fmla="*/ 470392 h 482452"/>
                <a:gd name="connsiteX62" fmla="*/ 319077 w 483001"/>
                <a:gd name="connsiteY62" fmla="*/ 469843 h 482452"/>
                <a:gd name="connsiteX63" fmla="*/ 324559 w 483001"/>
                <a:gd name="connsiteY63" fmla="*/ 467650 h 482452"/>
                <a:gd name="connsiteX64" fmla="*/ 331686 w 483001"/>
                <a:gd name="connsiteY64" fmla="*/ 464909 h 482452"/>
                <a:gd name="connsiteX65" fmla="*/ 338265 w 483001"/>
                <a:gd name="connsiteY65" fmla="*/ 462168 h 482452"/>
                <a:gd name="connsiteX66" fmla="*/ 340458 w 483001"/>
                <a:gd name="connsiteY66" fmla="*/ 461071 h 482452"/>
                <a:gd name="connsiteX67" fmla="*/ 351423 w 483001"/>
                <a:gd name="connsiteY67" fmla="*/ 455589 h 482452"/>
                <a:gd name="connsiteX68" fmla="*/ 355261 w 483001"/>
                <a:gd name="connsiteY68" fmla="*/ 453944 h 482452"/>
                <a:gd name="connsiteX69" fmla="*/ 359647 w 483001"/>
                <a:gd name="connsiteY69" fmla="*/ 451751 h 482452"/>
                <a:gd name="connsiteX70" fmla="*/ 367322 w 483001"/>
                <a:gd name="connsiteY70" fmla="*/ 447365 h 482452"/>
                <a:gd name="connsiteX71" fmla="*/ 372256 w 483001"/>
                <a:gd name="connsiteY71" fmla="*/ 444076 h 482452"/>
                <a:gd name="connsiteX72" fmla="*/ 374449 w 483001"/>
                <a:gd name="connsiteY72" fmla="*/ 442431 h 482452"/>
                <a:gd name="connsiteX73" fmla="*/ 434208 w 483001"/>
                <a:gd name="connsiteY73" fmla="*/ 386511 h 482452"/>
                <a:gd name="connsiteX74" fmla="*/ 434208 w 483001"/>
                <a:gd name="connsiteY74" fmla="*/ 386511 h 482452"/>
                <a:gd name="connsiteX75" fmla="*/ 441883 w 483001"/>
                <a:gd name="connsiteY75" fmla="*/ 367870 h 48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83001" h="482452">
                  <a:moveTo>
                    <a:pt x="441883" y="367870"/>
                  </a:moveTo>
                  <a:cubicBezTo>
                    <a:pt x="421050" y="385962"/>
                    <a:pt x="393638" y="396927"/>
                    <a:pt x="363484" y="396927"/>
                  </a:cubicBezTo>
                  <a:cubicBezTo>
                    <a:pt x="297695" y="396927"/>
                    <a:pt x="243968" y="343199"/>
                    <a:pt x="243968" y="277410"/>
                  </a:cubicBezTo>
                  <a:cubicBezTo>
                    <a:pt x="243968" y="273024"/>
                    <a:pt x="243968" y="269187"/>
                    <a:pt x="244516" y="264801"/>
                  </a:cubicBezTo>
                  <a:cubicBezTo>
                    <a:pt x="250547" y="204494"/>
                    <a:pt x="301533" y="157894"/>
                    <a:pt x="363484" y="157894"/>
                  </a:cubicBezTo>
                  <a:cubicBezTo>
                    <a:pt x="424339" y="157894"/>
                    <a:pt x="474778" y="203398"/>
                    <a:pt x="481905" y="262608"/>
                  </a:cubicBezTo>
                  <a:cubicBezTo>
                    <a:pt x="482453" y="255481"/>
                    <a:pt x="483001" y="248354"/>
                    <a:pt x="483001" y="241226"/>
                  </a:cubicBezTo>
                  <a:cubicBezTo>
                    <a:pt x="483001" y="108004"/>
                    <a:pt x="374997" y="0"/>
                    <a:pt x="241775" y="0"/>
                  </a:cubicBezTo>
                  <a:cubicBezTo>
                    <a:pt x="211073" y="0"/>
                    <a:pt x="181468" y="6031"/>
                    <a:pt x="154056" y="16447"/>
                  </a:cubicBezTo>
                  <a:cubicBezTo>
                    <a:pt x="150218" y="18092"/>
                    <a:pt x="145832" y="19737"/>
                    <a:pt x="141995" y="21381"/>
                  </a:cubicBezTo>
                  <a:cubicBezTo>
                    <a:pt x="138705" y="23026"/>
                    <a:pt x="135416" y="24671"/>
                    <a:pt x="132126" y="26316"/>
                  </a:cubicBezTo>
                  <a:cubicBezTo>
                    <a:pt x="130482" y="27412"/>
                    <a:pt x="128837" y="27960"/>
                    <a:pt x="127192" y="29057"/>
                  </a:cubicBezTo>
                  <a:cubicBezTo>
                    <a:pt x="121710" y="31798"/>
                    <a:pt x="116776" y="34539"/>
                    <a:pt x="111841" y="37829"/>
                  </a:cubicBezTo>
                  <a:cubicBezTo>
                    <a:pt x="110745" y="38377"/>
                    <a:pt x="110197" y="38925"/>
                    <a:pt x="109100" y="39473"/>
                  </a:cubicBezTo>
                  <a:cubicBezTo>
                    <a:pt x="108004" y="40022"/>
                    <a:pt x="106907" y="40570"/>
                    <a:pt x="105811" y="41666"/>
                  </a:cubicBezTo>
                  <a:cubicBezTo>
                    <a:pt x="103618" y="42763"/>
                    <a:pt x="101973" y="44408"/>
                    <a:pt x="100328" y="45504"/>
                  </a:cubicBezTo>
                  <a:cubicBezTo>
                    <a:pt x="97587" y="47149"/>
                    <a:pt x="95394" y="49342"/>
                    <a:pt x="92653" y="50986"/>
                  </a:cubicBezTo>
                  <a:cubicBezTo>
                    <a:pt x="91008" y="52083"/>
                    <a:pt x="89912" y="53179"/>
                    <a:pt x="88267" y="54824"/>
                  </a:cubicBezTo>
                  <a:cubicBezTo>
                    <a:pt x="86622" y="55921"/>
                    <a:pt x="85526" y="57017"/>
                    <a:pt x="83881" y="58662"/>
                  </a:cubicBezTo>
                  <a:cubicBezTo>
                    <a:pt x="82236" y="59758"/>
                    <a:pt x="81140" y="61403"/>
                    <a:pt x="79495" y="62500"/>
                  </a:cubicBezTo>
                  <a:cubicBezTo>
                    <a:pt x="77850" y="63596"/>
                    <a:pt x="76754" y="65241"/>
                    <a:pt x="75109" y="66337"/>
                  </a:cubicBezTo>
                  <a:cubicBezTo>
                    <a:pt x="73464" y="67434"/>
                    <a:pt x="72368" y="69078"/>
                    <a:pt x="70723" y="70175"/>
                  </a:cubicBezTo>
                  <a:cubicBezTo>
                    <a:pt x="67982" y="72916"/>
                    <a:pt x="65241" y="75657"/>
                    <a:pt x="62500" y="78399"/>
                  </a:cubicBezTo>
                  <a:cubicBezTo>
                    <a:pt x="59758" y="81140"/>
                    <a:pt x="57017" y="83881"/>
                    <a:pt x="54824" y="87170"/>
                  </a:cubicBezTo>
                  <a:cubicBezTo>
                    <a:pt x="53728" y="88815"/>
                    <a:pt x="52631" y="89912"/>
                    <a:pt x="50986" y="91556"/>
                  </a:cubicBezTo>
                  <a:cubicBezTo>
                    <a:pt x="49890" y="93201"/>
                    <a:pt x="48794" y="94298"/>
                    <a:pt x="47697" y="95942"/>
                  </a:cubicBezTo>
                  <a:cubicBezTo>
                    <a:pt x="44956" y="99780"/>
                    <a:pt x="42215" y="103069"/>
                    <a:pt x="40022" y="106907"/>
                  </a:cubicBezTo>
                  <a:cubicBezTo>
                    <a:pt x="38377" y="109648"/>
                    <a:pt x="36732" y="112390"/>
                    <a:pt x="35087" y="115131"/>
                  </a:cubicBezTo>
                  <a:cubicBezTo>
                    <a:pt x="33991" y="117324"/>
                    <a:pt x="32346" y="119517"/>
                    <a:pt x="31250" y="121710"/>
                  </a:cubicBezTo>
                  <a:cubicBezTo>
                    <a:pt x="31250" y="121710"/>
                    <a:pt x="31250" y="121710"/>
                    <a:pt x="31250" y="122258"/>
                  </a:cubicBezTo>
                  <a:cubicBezTo>
                    <a:pt x="29605" y="124999"/>
                    <a:pt x="28509" y="127740"/>
                    <a:pt x="26864" y="130482"/>
                  </a:cubicBezTo>
                  <a:cubicBezTo>
                    <a:pt x="25219" y="133771"/>
                    <a:pt x="23026" y="137609"/>
                    <a:pt x="21381" y="141446"/>
                  </a:cubicBezTo>
                  <a:cubicBezTo>
                    <a:pt x="20833" y="142543"/>
                    <a:pt x="20285" y="144188"/>
                    <a:pt x="19737" y="145832"/>
                  </a:cubicBezTo>
                  <a:cubicBezTo>
                    <a:pt x="19188" y="147477"/>
                    <a:pt x="18092" y="149122"/>
                    <a:pt x="17544" y="150767"/>
                  </a:cubicBezTo>
                  <a:cubicBezTo>
                    <a:pt x="16447" y="152959"/>
                    <a:pt x="15899" y="155701"/>
                    <a:pt x="14803" y="157894"/>
                  </a:cubicBezTo>
                  <a:cubicBezTo>
                    <a:pt x="13706" y="161731"/>
                    <a:pt x="12061" y="165021"/>
                    <a:pt x="10965" y="168859"/>
                  </a:cubicBezTo>
                  <a:cubicBezTo>
                    <a:pt x="10417" y="171051"/>
                    <a:pt x="9320" y="173793"/>
                    <a:pt x="8772" y="175986"/>
                  </a:cubicBezTo>
                  <a:cubicBezTo>
                    <a:pt x="7127" y="182016"/>
                    <a:pt x="6031" y="188047"/>
                    <a:pt x="4386" y="194078"/>
                  </a:cubicBezTo>
                  <a:cubicBezTo>
                    <a:pt x="3838" y="196819"/>
                    <a:pt x="3289" y="200108"/>
                    <a:pt x="2741" y="203398"/>
                  </a:cubicBezTo>
                  <a:cubicBezTo>
                    <a:pt x="2741" y="203946"/>
                    <a:pt x="2741" y="203946"/>
                    <a:pt x="2741" y="204494"/>
                  </a:cubicBezTo>
                  <a:cubicBezTo>
                    <a:pt x="2193" y="207235"/>
                    <a:pt x="2193" y="209977"/>
                    <a:pt x="1645" y="212718"/>
                  </a:cubicBezTo>
                  <a:lnTo>
                    <a:pt x="1645" y="213266"/>
                  </a:lnTo>
                  <a:cubicBezTo>
                    <a:pt x="1096" y="215459"/>
                    <a:pt x="1096" y="218200"/>
                    <a:pt x="1096" y="220393"/>
                  </a:cubicBezTo>
                  <a:cubicBezTo>
                    <a:pt x="1096" y="221490"/>
                    <a:pt x="1096" y="223134"/>
                    <a:pt x="548" y="224231"/>
                  </a:cubicBezTo>
                  <a:cubicBezTo>
                    <a:pt x="548" y="226972"/>
                    <a:pt x="0" y="229165"/>
                    <a:pt x="0" y="231906"/>
                  </a:cubicBezTo>
                  <a:cubicBezTo>
                    <a:pt x="0" y="235196"/>
                    <a:pt x="0" y="238485"/>
                    <a:pt x="0" y="241226"/>
                  </a:cubicBezTo>
                  <a:lnTo>
                    <a:pt x="0" y="241226"/>
                  </a:lnTo>
                  <a:cubicBezTo>
                    <a:pt x="0" y="374449"/>
                    <a:pt x="108004" y="482453"/>
                    <a:pt x="241226" y="482453"/>
                  </a:cubicBezTo>
                  <a:cubicBezTo>
                    <a:pt x="245064" y="482453"/>
                    <a:pt x="248354" y="482453"/>
                    <a:pt x="251643" y="482453"/>
                  </a:cubicBezTo>
                  <a:cubicBezTo>
                    <a:pt x="252740" y="482453"/>
                    <a:pt x="253288" y="482453"/>
                    <a:pt x="254384" y="482453"/>
                  </a:cubicBezTo>
                  <a:cubicBezTo>
                    <a:pt x="256029" y="482453"/>
                    <a:pt x="257674" y="482453"/>
                    <a:pt x="259867" y="481905"/>
                  </a:cubicBezTo>
                  <a:cubicBezTo>
                    <a:pt x="262608" y="481905"/>
                    <a:pt x="265897" y="481356"/>
                    <a:pt x="268639" y="480808"/>
                  </a:cubicBezTo>
                  <a:cubicBezTo>
                    <a:pt x="270832" y="480808"/>
                    <a:pt x="273025" y="480260"/>
                    <a:pt x="275217" y="480260"/>
                  </a:cubicBezTo>
                  <a:cubicBezTo>
                    <a:pt x="276314" y="480260"/>
                    <a:pt x="277959" y="479712"/>
                    <a:pt x="279055" y="479712"/>
                  </a:cubicBezTo>
                  <a:cubicBezTo>
                    <a:pt x="280700" y="479712"/>
                    <a:pt x="282893" y="479163"/>
                    <a:pt x="284538" y="478615"/>
                  </a:cubicBezTo>
                  <a:cubicBezTo>
                    <a:pt x="286182" y="478067"/>
                    <a:pt x="288375" y="478067"/>
                    <a:pt x="290020" y="477519"/>
                  </a:cubicBezTo>
                  <a:cubicBezTo>
                    <a:pt x="291117" y="477519"/>
                    <a:pt x="292213" y="476970"/>
                    <a:pt x="293858" y="476970"/>
                  </a:cubicBezTo>
                  <a:cubicBezTo>
                    <a:pt x="295502" y="476422"/>
                    <a:pt x="297147" y="476422"/>
                    <a:pt x="299340" y="475874"/>
                  </a:cubicBezTo>
                  <a:cubicBezTo>
                    <a:pt x="300437" y="475874"/>
                    <a:pt x="301533" y="475326"/>
                    <a:pt x="302081" y="475326"/>
                  </a:cubicBezTo>
                  <a:cubicBezTo>
                    <a:pt x="304274" y="474778"/>
                    <a:pt x="305919" y="474229"/>
                    <a:pt x="308112" y="473681"/>
                  </a:cubicBezTo>
                  <a:cubicBezTo>
                    <a:pt x="309208" y="473133"/>
                    <a:pt x="310305" y="473133"/>
                    <a:pt x="311401" y="472585"/>
                  </a:cubicBezTo>
                  <a:cubicBezTo>
                    <a:pt x="313594" y="472036"/>
                    <a:pt x="315787" y="471488"/>
                    <a:pt x="317980" y="470392"/>
                  </a:cubicBezTo>
                  <a:cubicBezTo>
                    <a:pt x="318529" y="470392"/>
                    <a:pt x="318529" y="470392"/>
                    <a:pt x="319077" y="469843"/>
                  </a:cubicBezTo>
                  <a:cubicBezTo>
                    <a:pt x="320722" y="469295"/>
                    <a:pt x="322915" y="468747"/>
                    <a:pt x="324559" y="467650"/>
                  </a:cubicBezTo>
                  <a:cubicBezTo>
                    <a:pt x="326752" y="466554"/>
                    <a:pt x="328945" y="466006"/>
                    <a:pt x="331686" y="464909"/>
                  </a:cubicBezTo>
                  <a:cubicBezTo>
                    <a:pt x="333879" y="463813"/>
                    <a:pt x="336072" y="463264"/>
                    <a:pt x="338265" y="462168"/>
                  </a:cubicBezTo>
                  <a:cubicBezTo>
                    <a:pt x="338814" y="461620"/>
                    <a:pt x="339910" y="461620"/>
                    <a:pt x="340458" y="461071"/>
                  </a:cubicBezTo>
                  <a:cubicBezTo>
                    <a:pt x="344296" y="459427"/>
                    <a:pt x="347585" y="457782"/>
                    <a:pt x="351423" y="455589"/>
                  </a:cubicBezTo>
                  <a:cubicBezTo>
                    <a:pt x="352520" y="455041"/>
                    <a:pt x="353616" y="454493"/>
                    <a:pt x="355261" y="453944"/>
                  </a:cubicBezTo>
                  <a:cubicBezTo>
                    <a:pt x="356906" y="453396"/>
                    <a:pt x="358002" y="452300"/>
                    <a:pt x="359647" y="451751"/>
                  </a:cubicBezTo>
                  <a:cubicBezTo>
                    <a:pt x="362388" y="450655"/>
                    <a:pt x="364581" y="449010"/>
                    <a:pt x="367322" y="447365"/>
                  </a:cubicBezTo>
                  <a:cubicBezTo>
                    <a:pt x="368967" y="446269"/>
                    <a:pt x="370612" y="445172"/>
                    <a:pt x="372256" y="444076"/>
                  </a:cubicBezTo>
                  <a:cubicBezTo>
                    <a:pt x="373353" y="443528"/>
                    <a:pt x="373901" y="442979"/>
                    <a:pt x="374449" y="442431"/>
                  </a:cubicBezTo>
                  <a:cubicBezTo>
                    <a:pt x="397475" y="427080"/>
                    <a:pt x="417760" y="408440"/>
                    <a:pt x="434208" y="386511"/>
                  </a:cubicBezTo>
                  <a:lnTo>
                    <a:pt x="434208" y="386511"/>
                  </a:lnTo>
                  <a:lnTo>
                    <a:pt x="441883" y="367870"/>
                  </a:lnTo>
                  <a:close/>
                </a:path>
              </a:pathLst>
            </a:custGeom>
            <a:solidFill>
              <a:srgbClr val="15274E"/>
            </a:solidFill>
            <a:ln w="5476" cap="flat">
              <a:noFill/>
              <a:prstDash val="solid"/>
              <a:miter/>
            </a:ln>
          </p:spPr>
          <p:txBody>
            <a:bodyPr rtlCol="0" anchor="ctr"/>
            <a:lstStyle/>
            <a:p>
              <a:endParaRPr lang="en-GB" sz="2115"/>
            </a:p>
          </p:txBody>
        </p:sp>
        <p:sp>
          <p:nvSpPr>
            <p:cNvPr id="28" name="Freeform: Shape 27">
              <a:extLst>
                <a:ext uri="{FF2B5EF4-FFF2-40B4-BE49-F238E27FC236}">
                  <a16:creationId xmlns:a16="http://schemas.microsoft.com/office/drawing/2014/main" id="{977F219E-2C46-4D81-89BA-4EDE25D67B19}"/>
                </a:ext>
              </a:extLst>
            </p:cNvPr>
            <p:cNvSpPr/>
            <p:nvPr/>
          </p:nvSpPr>
          <p:spPr>
            <a:xfrm>
              <a:off x="-2393764" y="3712365"/>
              <a:ext cx="161731" cy="204494"/>
            </a:xfrm>
            <a:custGeom>
              <a:avLst/>
              <a:gdLst>
                <a:gd name="connsiteX0" fmla="*/ 0 w 161731"/>
                <a:gd name="connsiteY0" fmla="*/ 204494 h 204494"/>
                <a:gd name="connsiteX1" fmla="*/ 0 w 161731"/>
                <a:gd name="connsiteY1" fmla="*/ 0 h 204494"/>
                <a:gd name="connsiteX2" fmla="*/ 40570 w 161731"/>
                <a:gd name="connsiteY2" fmla="*/ 0 h 204494"/>
                <a:gd name="connsiteX3" fmla="*/ 103618 w 161731"/>
                <a:gd name="connsiteY3" fmla="*/ 2193 h 204494"/>
                <a:gd name="connsiteX4" fmla="*/ 124999 w 161731"/>
                <a:gd name="connsiteY4" fmla="*/ 10417 h 204494"/>
                <a:gd name="connsiteX5" fmla="*/ 142543 w 161731"/>
                <a:gd name="connsiteY5" fmla="*/ 29057 h 204494"/>
                <a:gd name="connsiteX6" fmla="*/ 149122 w 161731"/>
                <a:gd name="connsiteY6" fmla="*/ 53728 h 204494"/>
                <a:gd name="connsiteX7" fmla="*/ 143639 w 161731"/>
                <a:gd name="connsiteY7" fmla="*/ 76206 h 204494"/>
                <a:gd name="connsiteX8" fmla="*/ 126644 w 161731"/>
                <a:gd name="connsiteY8" fmla="*/ 92653 h 204494"/>
                <a:gd name="connsiteX9" fmla="*/ 161731 w 161731"/>
                <a:gd name="connsiteY9" fmla="*/ 143091 h 204494"/>
                <a:gd name="connsiteX10" fmla="*/ 134868 w 161731"/>
                <a:gd name="connsiteY10" fmla="*/ 192433 h 204494"/>
                <a:gd name="connsiteX11" fmla="*/ 83333 w 161731"/>
                <a:gd name="connsiteY11" fmla="*/ 203946 h 204494"/>
                <a:gd name="connsiteX12" fmla="*/ 0 w 161731"/>
                <a:gd name="connsiteY12" fmla="*/ 203946 h 204494"/>
                <a:gd name="connsiteX13" fmla="*/ 37829 w 161731"/>
                <a:gd name="connsiteY13" fmla="*/ 79495 h 204494"/>
                <a:gd name="connsiteX14" fmla="*/ 78399 w 161731"/>
                <a:gd name="connsiteY14" fmla="*/ 79495 h 204494"/>
                <a:gd name="connsiteX15" fmla="*/ 101425 w 161731"/>
                <a:gd name="connsiteY15" fmla="*/ 75109 h 204494"/>
                <a:gd name="connsiteX16" fmla="*/ 108004 w 161731"/>
                <a:gd name="connsiteY16" fmla="*/ 67434 h 204494"/>
                <a:gd name="connsiteX17" fmla="*/ 110745 w 161731"/>
                <a:gd name="connsiteY17" fmla="*/ 57017 h 204494"/>
                <a:gd name="connsiteX18" fmla="*/ 103070 w 161731"/>
                <a:gd name="connsiteY18" fmla="*/ 40570 h 204494"/>
                <a:gd name="connsiteX19" fmla="*/ 81140 w 161731"/>
                <a:gd name="connsiteY19" fmla="*/ 34539 h 204494"/>
                <a:gd name="connsiteX20" fmla="*/ 37280 w 161731"/>
                <a:gd name="connsiteY20" fmla="*/ 34539 h 204494"/>
                <a:gd name="connsiteX21" fmla="*/ 37280 w 161731"/>
                <a:gd name="connsiteY21" fmla="*/ 79495 h 204494"/>
                <a:gd name="connsiteX22" fmla="*/ 37829 w 161731"/>
                <a:gd name="connsiteY22" fmla="*/ 168859 h 204494"/>
                <a:gd name="connsiteX23" fmla="*/ 84978 w 161731"/>
                <a:gd name="connsiteY23" fmla="*/ 168859 h 204494"/>
                <a:gd name="connsiteX24" fmla="*/ 112938 w 161731"/>
                <a:gd name="connsiteY24" fmla="*/ 162280 h 204494"/>
                <a:gd name="connsiteX25" fmla="*/ 122806 w 161731"/>
                <a:gd name="connsiteY25" fmla="*/ 141995 h 204494"/>
                <a:gd name="connsiteX26" fmla="*/ 112938 w 161731"/>
                <a:gd name="connsiteY26" fmla="*/ 121710 h 204494"/>
                <a:gd name="connsiteX27" fmla="*/ 85526 w 161731"/>
                <a:gd name="connsiteY27" fmla="*/ 114583 h 204494"/>
                <a:gd name="connsiteX28" fmla="*/ 37280 w 161731"/>
                <a:gd name="connsiteY28" fmla="*/ 114583 h 204494"/>
                <a:gd name="connsiteX29" fmla="*/ 37280 w 161731"/>
                <a:gd name="connsiteY29" fmla="*/ 168859 h 2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1731" h="204494">
                  <a:moveTo>
                    <a:pt x="0" y="204494"/>
                  </a:moveTo>
                  <a:lnTo>
                    <a:pt x="0" y="0"/>
                  </a:lnTo>
                  <a:lnTo>
                    <a:pt x="40570" y="0"/>
                  </a:lnTo>
                  <a:cubicBezTo>
                    <a:pt x="55921" y="0"/>
                    <a:pt x="95942" y="548"/>
                    <a:pt x="103618" y="2193"/>
                  </a:cubicBezTo>
                  <a:cubicBezTo>
                    <a:pt x="111293" y="3838"/>
                    <a:pt x="118420" y="6579"/>
                    <a:pt x="124999" y="10417"/>
                  </a:cubicBezTo>
                  <a:cubicBezTo>
                    <a:pt x="132126" y="14803"/>
                    <a:pt x="138157" y="21381"/>
                    <a:pt x="142543" y="29057"/>
                  </a:cubicBezTo>
                  <a:cubicBezTo>
                    <a:pt x="146929" y="37280"/>
                    <a:pt x="149122" y="45504"/>
                    <a:pt x="149122" y="53728"/>
                  </a:cubicBezTo>
                  <a:cubicBezTo>
                    <a:pt x="149122" y="62500"/>
                    <a:pt x="147477" y="70175"/>
                    <a:pt x="143639" y="76206"/>
                  </a:cubicBezTo>
                  <a:cubicBezTo>
                    <a:pt x="139802" y="82785"/>
                    <a:pt x="134319" y="88267"/>
                    <a:pt x="126644" y="92653"/>
                  </a:cubicBezTo>
                  <a:cubicBezTo>
                    <a:pt x="149670" y="100877"/>
                    <a:pt x="161731" y="117872"/>
                    <a:pt x="161731" y="143091"/>
                  </a:cubicBezTo>
                  <a:cubicBezTo>
                    <a:pt x="161731" y="164473"/>
                    <a:pt x="152960" y="180920"/>
                    <a:pt x="134868" y="192433"/>
                  </a:cubicBezTo>
                  <a:cubicBezTo>
                    <a:pt x="123354" y="200108"/>
                    <a:pt x="105811" y="203946"/>
                    <a:pt x="83333" y="203946"/>
                  </a:cubicBezTo>
                  <a:lnTo>
                    <a:pt x="0" y="203946"/>
                  </a:lnTo>
                  <a:close/>
                  <a:moveTo>
                    <a:pt x="37829" y="79495"/>
                  </a:moveTo>
                  <a:lnTo>
                    <a:pt x="78399" y="79495"/>
                  </a:lnTo>
                  <a:cubicBezTo>
                    <a:pt x="88815" y="79495"/>
                    <a:pt x="96491" y="77850"/>
                    <a:pt x="101425" y="75109"/>
                  </a:cubicBezTo>
                  <a:cubicBezTo>
                    <a:pt x="104166" y="73464"/>
                    <a:pt x="106359" y="71271"/>
                    <a:pt x="108004" y="67434"/>
                  </a:cubicBezTo>
                  <a:cubicBezTo>
                    <a:pt x="109648" y="64144"/>
                    <a:pt x="110745" y="60855"/>
                    <a:pt x="110745" y="57017"/>
                  </a:cubicBezTo>
                  <a:cubicBezTo>
                    <a:pt x="110745" y="49890"/>
                    <a:pt x="108004" y="44408"/>
                    <a:pt x="103070" y="40570"/>
                  </a:cubicBezTo>
                  <a:cubicBezTo>
                    <a:pt x="98135" y="36732"/>
                    <a:pt x="91008" y="34539"/>
                    <a:pt x="81140" y="34539"/>
                  </a:cubicBezTo>
                  <a:lnTo>
                    <a:pt x="37280" y="34539"/>
                  </a:lnTo>
                  <a:lnTo>
                    <a:pt x="37280" y="79495"/>
                  </a:lnTo>
                  <a:close/>
                  <a:moveTo>
                    <a:pt x="37829" y="168859"/>
                  </a:moveTo>
                  <a:lnTo>
                    <a:pt x="84978" y="168859"/>
                  </a:lnTo>
                  <a:cubicBezTo>
                    <a:pt x="97587" y="168859"/>
                    <a:pt x="106907" y="166666"/>
                    <a:pt x="112938" y="162280"/>
                  </a:cubicBezTo>
                  <a:cubicBezTo>
                    <a:pt x="119517" y="157345"/>
                    <a:pt x="122806" y="150767"/>
                    <a:pt x="122806" y="141995"/>
                  </a:cubicBezTo>
                  <a:cubicBezTo>
                    <a:pt x="122806" y="133223"/>
                    <a:pt x="119517" y="126644"/>
                    <a:pt x="112938" y="121710"/>
                  </a:cubicBezTo>
                  <a:cubicBezTo>
                    <a:pt x="106359" y="116776"/>
                    <a:pt x="97039" y="114583"/>
                    <a:pt x="85526" y="114583"/>
                  </a:cubicBezTo>
                  <a:lnTo>
                    <a:pt x="37280" y="114583"/>
                  </a:lnTo>
                  <a:lnTo>
                    <a:pt x="37280" y="168859"/>
                  </a:lnTo>
                  <a:close/>
                </a:path>
              </a:pathLst>
            </a:custGeom>
            <a:solidFill>
              <a:srgbClr val="0060AC"/>
            </a:solidFill>
            <a:ln w="5476" cap="flat">
              <a:noFill/>
              <a:prstDash val="solid"/>
              <a:miter/>
            </a:ln>
          </p:spPr>
          <p:txBody>
            <a:bodyPr rtlCol="0" anchor="ctr"/>
            <a:lstStyle/>
            <a:p>
              <a:endParaRPr lang="en-GB" sz="2115"/>
            </a:p>
          </p:txBody>
        </p:sp>
        <p:sp>
          <p:nvSpPr>
            <p:cNvPr id="29" name="Freeform: Shape 28">
              <a:extLst>
                <a:ext uri="{FF2B5EF4-FFF2-40B4-BE49-F238E27FC236}">
                  <a16:creationId xmlns:a16="http://schemas.microsoft.com/office/drawing/2014/main" id="{2778FE5B-9660-4911-BBFF-8C25466C1242}"/>
                </a:ext>
              </a:extLst>
            </p:cNvPr>
            <p:cNvSpPr/>
            <p:nvPr/>
          </p:nvSpPr>
          <p:spPr>
            <a:xfrm>
              <a:off x="-2203524" y="3712365"/>
              <a:ext cx="37828" cy="204494"/>
            </a:xfrm>
            <a:custGeom>
              <a:avLst/>
              <a:gdLst>
                <a:gd name="connsiteX0" fmla="*/ 0 w 37828"/>
                <a:gd name="connsiteY0" fmla="*/ 204494 h 204494"/>
                <a:gd name="connsiteX1" fmla="*/ 0 w 37828"/>
                <a:gd name="connsiteY1" fmla="*/ 0 h 204494"/>
                <a:gd name="connsiteX2" fmla="*/ 37829 w 37828"/>
                <a:gd name="connsiteY2" fmla="*/ 0 h 204494"/>
                <a:gd name="connsiteX3" fmla="*/ 37829 w 37828"/>
                <a:gd name="connsiteY3" fmla="*/ 203946 h 204494"/>
                <a:gd name="connsiteX4" fmla="*/ 0 w 37828"/>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28" h="204494">
                  <a:moveTo>
                    <a:pt x="0" y="204494"/>
                  </a:moveTo>
                  <a:lnTo>
                    <a:pt x="0" y="0"/>
                  </a:lnTo>
                  <a:lnTo>
                    <a:pt x="37829" y="0"/>
                  </a:lnTo>
                  <a:lnTo>
                    <a:pt x="37829" y="203946"/>
                  </a:lnTo>
                  <a:lnTo>
                    <a:pt x="0" y="203946"/>
                  </a:lnTo>
                  <a:close/>
                </a:path>
              </a:pathLst>
            </a:custGeom>
            <a:solidFill>
              <a:srgbClr val="0060AC"/>
            </a:solidFill>
            <a:ln w="5476" cap="flat">
              <a:noFill/>
              <a:prstDash val="solid"/>
              <a:miter/>
            </a:ln>
          </p:spPr>
          <p:txBody>
            <a:bodyPr rtlCol="0" anchor="ctr"/>
            <a:lstStyle/>
            <a:p>
              <a:endParaRPr lang="en-GB" sz="2115"/>
            </a:p>
          </p:txBody>
        </p:sp>
        <p:sp>
          <p:nvSpPr>
            <p:cNvPr id="30" name="Freeform: Shape 29">
              <a:extLst>
                <a:ext uri="{FF2B5EF4-FFF2-40B4-BE49-F238E27FC236}">
                  <a16:creationId xmlns:a16="http://schemas.microsoft.com/office/drawing/2014/main" id="{3E2C4120-E81A-4C48-B4B3-FBFEBB1514FB}"/>
                </a:ext>
              </a:extLst>
            </p:cNvPr>
            <p:cNvSpPr/>
            <p:nvPr/>
          </p:nvSpPr>
          <p:spPr>
            <a:xfrm>
              <a:off x="-1849360" y="3707431"/>
              <a:ext cx="201753" cy="213266"/>
            </a:xfrm>
            <a:custGeom>
              <a:avLst/>
              <a:gdLst>
                <a:gd name="connsiteX0" fmla="*/ 157345 w 201753"/>
                <a:gd name="connsiteY0" fmla="*/ 152411 h 213266"/>
                <a:gd name="connsiteX1" fmla="*/ 201205 w 201753"/>
                <a:gd name="connsiteY1" fmla="*/ 152411 h 213266"/>
                <a:gd name="connsiteX2" fmla="*/ 170503 w 201753"/>
                <a:gd name="connsiteY2" fmla="*/ 191336 h 213266"/>
                <a:gd name="connsiteX3" fmla="*/ 106907 w 201753"/>
                <a:gd name="connsiteY3" fmla="*/ 213266 h 213266"/>
                <a:gd name="connsiteX4" fmla="*/ 35088 w 201753"/>
                <a:gd name="connsiteY4" fmla="*/ 184758 h 213266"/>
                <a:gd name="connsiteX5" fmla="*/ 10965 w 201753"/>
                <a:gd name="connsiteY5" fmla="*/ 152411 h 213266"/>
                <a:gd name="connsiteX6" fmla="*/ 0 w 201753"/>
                <a:gd name="connsiteY6" fmla="*/ 105811 h 213266"/>
                <a:gd name="connsiteX7" fmla="*/ 32346 w 201753"/>
                <a:gd name="connsiteY7" fmla="*/ 30153 h 213266"/>
                <a:gd name="connsiteX8" fmla="*/ 105262 w 201753"/>
                <a:gd name="connsiteY8" fmla="*/ 0 h 213266"/>
                <a:gd name="connsiteX9" fmla="*/ 172696 w 201753"/>
                <a:gd name="connsiteY9" fmla="*/ 24123 h 213266"/>
                <a:gd name="connsiteX10" fmla="*/ 189692 w 201753"/>
                <a:gd name="connsiteY10" fmla="*/ 41118 h 213266"/>
                <a:gd name="connsiteX11" fmla="*/ 201753 w 201753"/>
                <a:gd name="connsiteY11" fmla="*/ 62500 h 213266"/>
                <a:gd name="connsiteX12" fmla="*/ 158990 w 201753"/>
                <a:gd name="connsiteY12" fmla="*/ 62500 h 213266"/>
                <a:gd name="connsiteX13" fmla="*/ 104166 w 201753"/>
                <a:gd name="connsiteY13" fmla="*/ 35636 h 213266"/>
                <a:gd name="connsiteX14" fmla="*/ 69079 w 201753"/>
                <a:gd name="connsiteY14" fmla="*/ 46601 h 213266"/>
                <a:gd name="connsiteX15" fmla="*/ 44408 w 201753"/>
                <a:gd name="connsiteY15" fmla="*/ 75657 h 213266"/>
                <a:gd name="connsiteX16" fmla="*/ 37829 w 201753"/>
                <a:gd name="connsiteY16" fmla="*/ 105811 h 213266"/>
                <a:gd name="connsiteX17" fmla="*/ 59210 w 201753"/>
                <a:gd name="connsiteY17" fmla="*/ 156797 h 213266"/>
                <a:gd name="connsiteX18" fmla="*/ 105811 w 201753"/>
                <a:gd name="connsiteY18" fmla="*/ 177082 h 213266"/>
                <a:gd name="connsiteX19" fmla="*/ 132126 w 201753"/>
                <a:gd name="connsiteY19" fmla="*/ 171051 h 213266"/>
                <a:gd name="connsiteX20" fmla="*/ 157345 w 201753"/>
                <a:gd name="connsiteY20" fmla="*/ 152411 h 213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1753" h="213266">
                  <a:moveTo>
                    <a:pt x="157345" y="152411"/>
                  </a:moveTo>
                  <a:lnTo>
                    <a:pt x="201205" y="152411"/>
                  </a:lnTo>
                  <a:cubicBezTo>
                    <a:pt x="194626" y="167762"/>
                    <a:pt x="184209" y="180920"/>
                    <a:pt x="170503" y="191336"/>
                  </a:cubicBezTo>
                  <a:cubicBezTo>
                    <a:pt x="151315" y="206139"/>
                    <a:pt x="130482" y="213266"/>
                    <a:pt x="106907" y="213266"/>
                  </a:cubicBezTo>
                  <a:cubicBezTo>
                    <a:pt x="79495" y="213266"/>
                    <a:pt x="55921" y="203946"/>
                    <a:pt x="35088" y="184758"/>
                  </a:cubicBezTo>
                  <a:cubicBezTo>
                    <a:pt x="24671" y="175437"/>
                    <a:pt x="16996" y="164473"/>
                    <a:pt x="10965" y="152411"/>
                  </a:cubicBezTo>
                  <a:cubicBezTo>
                    <a:pt x="3838" y="137609"/>
                    <a:pt x="0" y="122258"/>
                    <a:pt x="0" y="105811"/>
                  </a:cubicBezTo>
                  <a:cubicBezTo>
                    <a:pt x="0" y="76754"/>
                    <a:pt x="10965" y="51535"/>
                    <a:pt x="32346" y="30153"/>
                  </a:cubicBezTo>
                  <a:cubicBezTo>
                    <a:pt x="53179" y="10417"/>
                    <a:pt x="77302" y="0"/>
                    <a:pt x="105262" y="0"/>
                  </a:cubicBezTo>
                  <a:cubicBezTo>
                    <a:pt x="130482" y="0"/>
                    <a:pt x="152960" y="8224"/>
                    <a:pt x="172696" y="24123"/>
                  </a:cubicBezTo>
                  <a:cubicBezTo>
                    <a:pt x="179823" y="30153"/>
                    <a:pt x="185854" y="35636"/>
                    <a:pt x="189692" y="41118"/>
                  </a:cubicBezTo>
                  <a:cubicBezTo>
                    <a:pt x="194078" y="46601"/>
                    <a:pt x="197915" y="53728"/>
                    <a:pt x="201753" y="62500"/>
                  </a:cubicBezTo>
                  <a:lnTo>
                    <a:pt x="158990" y="62500"/>
                  </a:lnTo>
                  <a:cubicBezTo>
                    <a:pt x="143091" y="44408"/>
                    <a:pt x="124999" y="35636"/>
                    <a:pt x="104166" y="35636"/>
                  </a:cubicBezTo>
                  <a:cubicBezTo>
                    <a:pt x="92105" y="35636"/>
                    <a:pt x="80592" y="39473"/>
                    <a:pt x="69079" y="46601"/>
                  </a:cubicBezTo>
                  <a:cubicBezTo>
                    <a:pt x="58114" y="53728"/>
                    <a:pt x="49890" y="63596"/>
                    <a:pt x="44408" y="75657"/>
                  </a:cubicBezTo>
                  <a:cubicBezTo>
                    <a:pt x="40022" y="85526"/>
                    <a:pt x="37829" y="95394"/>
                    <a:pt x="37829" y="105811"/>
                  </a:cubicBezTo>
                  <a:cubicBezTo>
                    <a:pt x="37829" y="125547"/>
                    <a:pt x="44956" y="142543"/>
                    <a:pt x="59210" y="156797"/>
                  </a:cubicBezTo>
                  <a:cubicBezTo>
                    <a:pt x="72916" y="170503"/>
                    <a:pt x="88267" y="177082"/>
                    <a:pt x="105811" y="177082"/>
                  </a:cubicBezTo>
                  <a:cubicBezTo>
                    <a:pt x="115679" y="177082"/>
                    <a:pt x="124451" y="174889"/>
                    <a:pt x="132126" y="171051"/>
                  </a:cubicBezTo>
                  <a:cubicBezTo>
                    <a:pt x="140350" y="168310"/>
                    <a:pt x="148574" y="161731"/>
                    <a:pt x="157345" y="152411"/>
                  </a:cubicBezTo>
                  <a:close/>
                </a:path>
              </a:pathLst>
            </a:custGeom>
            <a:solidFill>
              <a:srgbClr val="000000"/>
            </a:solidFill>
            <a:ln w="5476" cap="flat">
              <a:noFill/>
              <a:prstDash val="solid"/>
              <a:miter/>
            </a:ln>
          </p:spPr>
          <p:txBody>
            <a:bodyPr rtlCol="0" anchor="ctr"/>
            <a:lstStyle/>
            <a:p>
              <a:endParaRPr lang="en-GB" sz="2115"/>
            </a:p>
          </p:txBody>
        </p:sp>
        <p:sp>
          <p:nvSpPr>
            <p:cNvPr id="31" name="Freeform: Shape 30">
              <a:extLst>
                <a:ext uri="{FF2B5EF4-FFF2-40B4-BE49-F238E27FC236}">
                  <a16:creationId xmlns:a16="http://schemas.microsoft.com/office/drawing/2014/main" id="{F6851BEA-7B82-493A-8398-042833A8B238}"/>
                </a:ext>
              </a:extLst>
            </p:cNvPr>
            <p:cNvSpPr/>
            <p:nvPr/>
          </p:nvSpPr>
          <p:spPr>
            <a:xfrm>
              <a:off x="-1643769" y="3758417"/>
              <a:ext cx="162827" cy="163376"/>
            </a:xfrm>
            <a:custGeom>
              <a:avLst/>
              <a:gdLst>
                <a:gd name="connsiteX0" fmla="*/ 81688 w 162827"/>
                <a:gd name="connsiteY0" fmla="*/ 0 h 163376"/>
                <a:gd name="connsiteX1" fmla="*/ 141995 w 162827"/>
                <a:gd name="connsiteY1" fmla="*/ 26864 h 163376"/>
                <a:gd name="connsiteX2" fmla="*/ 162828 w 162827"/>
                <a:gd name="connsiteY2" fmla="*/ 81140 h 163376"/>
                <a:gd name="connsiteX3" fmla="*/ 134867 w 162827"/>
                <a:gd name="connsiteY3" fmla="*/ 143091 h 163376"/>
                <a:gd name="connsiteX4" fmla="*/ 81140 w 162827"/>
                <a:gd name="connsiteY4" fmla="*/ 163376 h 163376"/>
                <a:gd name="connsiteX5" fmla="*/ 43859 w 162827"/>
                <a:gd name="connsiteY5" fmla="*/ 154056 h 163376"/>
                <a:gd name="connsiteX6" fmla="*/ 12609 w 162827"/>
                <a:gd name="connsiteY6" fmla="*/ 125547 h 163376"/>
                <a:gd name="connsiteX7" fmla="*/ 0 w 162827"/>
                <a:gd name="connsiteY7" fmla="*/ 80592 h 163376"/>
                <a:gd name="connsiteX8" fmla="*/ 27412 w 162827"/>
                <a:gd name="connsiteY8" fmla="*/ 21381 h 163376"/>
                <a:gd name="connsiteX9" fmla="*/ 81688 w 162827"/>
                <a:gd name="connsiteY9" fmla="*/ 0 h 163376"/>
                <a:gd name="connsiteX10" fmla="*/ 81688 w 162827"/>
                <a:gd name="connsiteY10" fmla="*/ 33991 h 163376"/>
                <a:gd name="connsiteX11" fmla="*/ 47697 w 162827"/>
                <a:gd name="connsiteY11" fmla="*/ 50438 h 163376"/>
                <a:gd name="connsiteX12" fmla="*/ 36732 w 162827"/>
                <a:gd name="connsiteY12" fmla="*/ 81140 h 163376"/>
                <a:gd name="connsiteX13" fmla="*/ 53179 w 162827"/>
                <a:gd name="connsiteY13" fmla="*/ 119517 h 163376"/>
                <a:gd name="connsiteX14" fmla="*/ 81688 w 162827"/>
                <a:gd name="connsiteY14" fmla="*/ 129933 h 163376"/>
                <a:gd name="connsiteX15" fmla="*/ 115131 w 162827"/>
                <a:gd name="connsiteY15" fmla="*/ 114034 h 163376"/>
                <a:gd name="connsiteX16" fmla="*/ 126096 w 162827"/>
                <a:gd name="connsiteY16" fmla="*/ 82236 h 163376"/>
                <a:gd name="connsiteX17" fmla="*/ 109648 w 162827"/>
                <a:gd name="connsiteY17" fmla="*/ 44956 h 163376"/>
                <a:gd name="connsiteX18" fmla="*/ 81688 w 162827"/>
                <a:gd name="connsiteY18" fmla="*/ 33991 h 16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2827" h="163376">
                  <a:moveTo>
                    <a:pt x="81688" y="0"/>
                  </a:moveTo>
                  <a:cubicBezTo>
                    <a:pt x="105811" y="0"/>
                    <a:pt x="126096" y="8772"/>
                    <a:pt x="141995" y="26864"/>
                  </a:cubicBezTo>
                  <a:cubicBezTo>
                    <a:pt x="155701" y="42215"/>
                    <a:pt x="162828" y="60307"/>
                    <a:pt x="162828" y="81140"/>
                  </a:cubicBezTo>
                  <a:cubicBezTo>
                    <a:pt x="162828" y="106359"/>
                    <a:pt x="153508" y="127192"/>
                    <a:pt x="134867" y="143091"/>
                  </a:cubicBezTo>
                  <a:cubicBezTo>
                    <a:pt x="119517" y="156249"/>
                    <a:pt x="101425" y="163376"/>
                    <a:pt x="81140" y="163376"/>
                  </a:cubicBezTo>
                  <a:cubicBezTo>
                    <a:pt x="67982" y="163376"/>
                    <a:pt x="55921" y="160087"/>
                    <a:pt x="43859" y="154056"/>
                  </a:cubicBezTo>
                  <a:cubicBezTo>
                    <a:pt x="30701" y="146929"/>
                    <a:pt x="20285" y="137609"/>
                    <a:pt x="12609" y="125547"/>
                  </a:cubicBezTo>
                  <a:cubicBezTo>
                    <a:pt x="4386" y="112390"/>
                    <a:pt x="0" y="97039"/>
                    <a:pt x="0" y="80592"/>
                  </a:cubicBezTo>
                  <a:cubicBezTo>
                    <a:pt x="0" y="57565"/>
                    <a:pt x="9320" y="37829"/>
                    <a:pt x="27412" y="21381"/>
                  </a:cubicBezTo>
                  <a:cubicBezTo>
                    <a:pt x="42215" y="7675"/>
                    <a:pt x="60307" y="548"/>
                    <a:pt x="81688" y="0"/>
                  </a:cubicBezTo>
                  <a:close/>
                  <a:moveTo>
                    <a:pt x="81688" y="33991"/>
                  </a:moveTo>
                  <a:cubicBezTo>
                    <a:pt x="68530" y="33991"/>
                    <a:pt x="57017" y="39473"/>
                    <a:pt x="47697" y="50438"/>
                  </a:cubicBezTo>
                  <a:cubicBezTo>
                    <a:pt x="40570" y="59210"/>
                    <a:pt x="36732" y="69078"/>
                    <a:pt x="36732" y="81140"/>
                  </a:cubicBezTo>
                  <a:cubicBezTo>
                    <a:pt x="36732" y="97039"/>
                    <a:pt x="42215" y="110197"/>
                    <a:pt x="53179" y="119517"/>
                  </a:cubicBezTo>
                  <a:cubicBezTo>
                    <a:pt x="61403" y="126644"/>
                    <a:pt x="70723" y="129933"/>
                    <a:pt x="81688" y="129933"/>
                  </a:cubicBezTo>
                  <a:cubicBezTo>
                    <a:pt x="95394" y="129933"/>
                    <a:pt x="106359" y="124451"/>
                    <a:pt x="115131" y="114034"/>
                  </a:cubicBezTo>
                  <a:cubicBezTo>
                    <a:pt x="122806" y="104714"/>
                    <a:pt x="126096" y="94298"/>
                    <a:pt x="126096" y="82236"/>
                  </a:cubicBezTo>
                  <a:cubicBezTo>
                    <a:pt x="126096" y="66886"/>
                    <a:pt x="120613" y="54824"/>
                    <a:pt x="109648" y="44956"/>
                  </a:cubicBezTo>
                  <a:cubicBezTo>
                    <a:pt x="101425" y="37829"/>
                    <a:pt x="92105" y="33991"/>
                    <a:pt x="81688" y="33991"/>
                  </a:cubicBezTo>
                  <a:close/>
                </a:path>
              </a:pathLst>
            </a:custGeom>
            <a:solidFill>
              <a:srgbClr val="000000"/>
            </a:solidFill>
            <a:ln w="5476" cap="flat">
              <a:noFill/>
              <a:prstDash val="solid"/>
              <a:miter/>
            </a:ln>
          </p:spPr>
          <p:txBody>
            <a:bodyPr rtlCol="0" anchor="ctr"/>
            <a:lstStyle/>
            <a:p>
              <a:endParaRPr lang="en-GB" sz="2115"/>
            </a:p>
          </p:txBody>
        </p:sp>
        <p:sp>
          <p:nvSpPr>
            <p:cNvPr id="32" name="Freeform: Shape 31">
              <a:extLst>
                <a:ext uri="{FF2B5EF4-FFF2-40B4-BE49-F238E27FC236}">
                  <a16:creationId xmlns:a16="http://schemas.microsoft.com/office/drawing/2014/main" id="{165B6DE2-15FB-48EC-9E93-90172D659285}"/>
                </a:ext>
              </a:extLst>
            </p:cNvPr>
            <p:cNvSpPr/>
            <p:nvPr/>
          </p:nvSpPr>
          <p:spPr>
            <a:xfrm>
              <a:off x="-1468332" y="3757869"/>
              <a:ext cx="145284" cy="158990"/>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rgbClr val="000000"/>
            </a:solidFill>
            <a:ln w="5476" cap="flat">
              <a:noFill/>
              <a:prstDash val="solid"/>
              <a:miter/>
            </a:ln>
          </p:spPr>
          <p:txBody>
            <a:bodyPr rtlCol="0" anchor="ctr"/>
            <a:lstStyle/>
            <a:p>
              <a:endParaRPr lang="en-GB" sz="2115"/>
            </a:p>
          </p:txBody>
        </p:sp>
        <p:sp>
          <p:nvSpPr>
            <p:cNvPr id="33" name="Freeform: Shape 32">
              <a:extLst>
                <a:ext uri="{FF2B5EF4-FFF2-40B4-BE49-F238E27FC236}">
                  <a16:creationId xmlns:a16="http://schemas.microsoft.com/office/drawing/2014/main" id="{5BCF92EF-C20F-429E-84EE-6E8F54A45FFE}"/>
                </a:ext>
              </a:extLst>
            </p:cNvPr>
            <p:cNvSpPr/>
            <p:nvPr/>
          </p:nvSpPr>
          <p:spPr>
            <a:xfrm>
              <a:off x="-1155834" y="3763351"/>
              <a:ext cx="145832" cy="158990"/>
            </a:xfrm>
            <a:custGeom>
              <a:avLst/>
              <a:gdLst>
                <a:gd name="connsiteX0" fmla="*/ 145832 w 145832"/>
                <a:gd name="connsiteY0" fmla="*/ 0 h 158990"/>
                <a:gd name="connsiteX1" fmla="*/ 145832 w 145832"/>
                <a:gd name="connsiteY1" fmla="*/ 152960 h 158990"/>
                <a:gd name="connsiteX2" fmla="*/ 111293 w 145832"/>
                <a:gd name="connsiteY2" fmla="*/ 152960 h 158990"/>
                <a:gd name="connsiteX3" fmla="*/ 111293 w 145832"/>
                <a:gd name="connsiteY3" fmla="*/ 140350 h 158990"/>
                <a:gd name="connsiteX4" fmla="*/ 91556 w 145832"/>
                <a:gd name="connsiteY4" fmla="*/ 154604 h 158990"/>
                <a:gd name="connsiteX5" fmla="*/ 60307 w 145832"/>
                <a:gd name="connsiteY5" fmla="*/ 158990 h 158990"/>
                <a:gd name="connsiteX6" fmla="*/ 33991 w 145832"/>
                <a:gd name="connsiteY6" fmla="*/ 152960 h 158990"/>
                <a:gd name="connsiteX7" fmla="*/ 13158 w 145832"/>
                <a:gd name="connsiteY7" fmla="*/ 136512 h 158990"/>
                <a:gd name="connsiteX8" fmla="*/ 2741 w 145832"/>
                <a:gd name="connsiteY8" fmla="*/ 115131 h 158990"/>
                <a:gd name="connsiteX9" fmla="*/ 0 w 145832"/>
                <a:gd name="connsiteY9" fmla="*/ 83881 h 158990"/>
                <a:gd name="connsiteX10" fmla="*/ 0 w 145832"/>
                <a:gd name="connsiteY10" fmla="*/ 0 h 158990"/>
                <a:gd name="connsiteX11" fmla="*/ 36732 w 145832"/>
                <a:gd name="connsiteY11" fmla="*/ 0 h 158990"/>
                <a:gd name="connsiteX12" fmla="*/ 36732 w 145832"/>
                <a:gd name="connsiteY12" fmla="*/ 75657 h 158990"/>
                <a:gd name="connsiteX13" fmla="*/ 46052 w 145832"/>
                <a:gd name="connsiteY13" fmla="*/ 114583 h 158990"/>
                <a:gd name="connsiteX14" fmla="*/ 55921 w 145832"/>
                <a:gd name="connsiteY14" fmla="*/ 121710 h 158990"/>
                <a:gd name="connsiteX15" fmla="*/ 67982 w 145832"/>
                <a:gd name="connsiteY15" fmla="*/ 124451 h 158990"/>
                <a:gd name="connsiteX16" fmla="*/ 92105 w 145832"/>
                <a:gd name="connsiteY16" fmla="*/ 120613 h 158990"/>
                <a:gd name="connsiteX17" fmla="*/ 103069 w 145832"/>
                <a:gd name="connsiteY17" fmla="*/ 110197 h 158990"/>
                <a:gd name="connsiteX18" fmla="*/ 108004 w 145832"/>
                <a:gd name="connsiteY18" fmla="*/ 96491 h 158990"/>
                <a:gd name="connsiteX19" fmla="*/ 109100 w 145832"/>
                <a:gd name="connsiteY19" fmla="*/ 72916 h 158990"/>
                <a:gd name="connsiteX20" fmla="*/ 109100 w 145832"/>
                <a:gd name="connsiteY20" fmla="*/ 0 h 158990"/>
                <a:gd name="connsiteX21" fmla="*/ 145832 w 145832"/>
                <a:gd name="connsiteY21" fmla="*/ 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832" h="158990">
                  <a:moveTo>
                    <a:pt x="145832" y="0"/>
                  </a:moveTo>
                  <a:lnTo>
                    <a:pt x="145832" y="152960"/>
                  </a:lnTo>
                  <a:lnTo>
                    <a:pt x="111293" y="152960"/>
                  </a:lnTo>
                  <a:lnTo>
                    <a:pt x="111293" y="140350"/>
                  </a:lnTo>
                  <a:cubicBezTo>
                    <a:pt x="104714" y="146929"/>
                    <a:pt x="98135" y="151315"/>
                    <a:pt x="91556" y="154604"/>
                  </a:cubicBezTo>
                  <a:cubicBezTo>
                    <a:pt x="84978" y="157345"/>
                    <a:pt x="68530" y="158990"/>
                    <a:pt x="60307" y="158990"/>
                  </a:cubicBezTo>
                  <a:cubicBezTo>
                    <a:pt x="50986" y="158990"/>
                    <a:pt x="42215" y="156797"/>
                    <a:pt x="33991" y="152960"/>
                  </a:cubicBezTo>
                  <a:cubicBezTo>
                    <a:pt x="25219" y="148574"/>
                    <a:pt x="18640" y="143091"/>
                    <a:pt x="13158" y="136512"/>
                  </a:cubicBezTo>
                  <a:cubicBezTo>
                    <a:pt x="8224" y="130482"/>
                    <a:pt x="4934" y="123354"/>
                    <a:pt x="2741" y="115131"/>
                  </a:cubicBezTo>
                  <a:cubicBezTo>
                    <a:pt x="548" y="107455"/>
                    <a:pt x="0" y="97039"/>
                    <a:pt x="0" y="83881"/>
                  </a:cubicBezTo>
                  <a:lnTo>
                    <a:pt x="0" y="0"/>
                  </a:lnTo>
                  <a:lnTo>
                    <a:pt x="36732" y="0"/>
                  </a:lnTo>
                  <a:lnTo>
                    <a:pt x="36732" y="75657"/>
                  </a:lnTo>
                  <a:cubicBezTo>
                    <a:pt x="36732" y="94298"/>
                    <a:pt x="40022" y="107455"/>
                    <a:pt x="46052" y="114583"/>
                  </a:cubicBezTo>
                  <a:cubicBezTo>
                    <a:pt x="48794" y="117324"/>
                    <a:pt x="52083" y="120065"/>
                    <a:pt x="55921" y="121710"/>
                  </a:cubicBezTo>
                  <a:cubicBezTo>
                    <a:pt x="59758" y="123354"/>
                    <a:pt x="64144" y="124451"/>
                    <a:pt x="67982" y="124451"/>
                  </a:cubicBezTo>
                  <a:cubicBezTo>
                    <a:pt x="72916" y="124451"/>
                    <a:pt x="87170" y="123354"/>
                    <a:pt x="92105" y="120613"/>
                  </a:cubicBezTo>
                  <a:cubicBezTo>
                    <a:pt x="97039" y="117872"/>
                    <a:pt x="100328" y="114583"/>
                    <a:pt x="103069" y="110197"/>
                  </a:cubicBezTo>
                  <a:cubicBezTo>
                    <a:pt x="105262" y="106359"/>
                    <a:pt x="106907" y="101973"/>
                    <a:pt x="108004" y="96491"/>
                  </a:cubicBezTo>
                  <a:cubicBezTo>
                    <a:pt x="109100" y="91008"/>
                    <a:pt x="109100" y="83333"/>
                    <a:pt x="109100" y="72916"/>
                  </a:cubicBezTo>
                  <a:lnTo>
                    <a:pt x="109100" y="0"/>
                  </a:lnTo>
                  <a:lnTo>
                    <a:pt x="145832" y="0"/>
                  </a:lnTo>
                  <a:close/>
                </a:path>
              </a:pathLst>
            </a:custGeom>
            <a:solidFill>
              <a:srgbClr val="000000"/>
            </a:solidFill>
            <a:ln w="5476" cap="flat">
              <a:noFill/>
              <a:prstDash val="solid"/>
              <a:miter/>
            </a:ln>
          </p:spPr>
          <p:txBody>
            <a:bodyPr rtlCol="0" anchor="ctr"/>
            <a:lstStyle/>
            <a:p>
              <a:endParaRPr lang="en-GB" sz="2115"/>
            </a:p>
          </p:txBody>
        </p:sp>
        <p:sp>
          <p:nvSpPr>
            <p:cNvPr id="34" name="Freeform: Shape 33">
              <a:extLst>
                <a:ext uri="{FF2B5EF4-FFF2-40B4-BE49-F238E27FC236}">
                  <a16:creationId xmlns:a16="http://schemas.microsoft.com/office/drawing/2014/main" id="{DC7E4256-6365-4F68-99D6-1131BD3A2B37}"/>
                </a:ext>
              </a:extLst>
            </p:cNvPr>
            <p:cNvSpPr/>
            <p:nvPr/>
          </p:nvSpPr>
          <p:spPr>
            <a:xfrm>
              <a:off x="-1302215" y="3757869"/>
              <a:ext cx="124450" cy="163924"/>
            </a:xfrm>
            <a:custGeom>
              <a:avLst/>
              <a:gdLst>
                <a:gd name="connsiteX0" fmla="*/ 38377 w 124450"/>
                <a:gd name="connsiteY0" fmla="*/ 110745 h 163924"/>
                <a:gd name="connsiteX1" fmla="*/ 45504 w 124450"/>
                <a:gd name="connsiteY1" fmla="*/ 124999 h 163924"/>
                <a:gd name="connsiteX2" fmla="*/ 61951 w 124450"/>
                <a:gd name="connsiteY2" fmla="*/ 130482 h 163924"/>
                <a:gd name="connsiteX3" fmla="*/ 81688 w 124450"/>
                <a:gd name="connsiteY3" fmla="*/ 126096 h 163924"/>
                <a:gd name="connsiteX4" fmla="*/ 87719 w 124450"/>
                <a:gd name="connsiteY4" fmla="*/ 115131 h 163924"/>
                <a:gd name="connsiteX5" fmla="*/ 81140 w 124450"/>
                <a:gd name="connsiteY5" fmla="*/ 104166 h 163924"/>
                <a:gd name="connsiteX6" fmla="*/ 42763 w 124450"/>
                <a:gd name="connsiteY6" fmla="*/ 93749 h 163924"/>
                <a:gd name="connsiteX7" fmla="*/ 25219 w 124450"/>
                <a:gd name="connsiteY7" fmla="*/ 87719 h 163924"/>
                <a:gd name="connsiteX8" fmla="*/ 14254 w 124450"/>
                <a:gd name="connsiteY8" fmla="*/ 80043 h 163924"/>
                <a:gd name="connsiteX9" fmla="*/ 548 w 124450"/>
                <a:gd name="connsiteY9" fmla="*/ 47697 h 163924"/>
                <a:gd name="connsiteX10" fmla="*/ 15351 w 124450"/>
                <a:gd name="connsiteY10" fmla="*/ 13706 h 163924"/>
                <a:gd name="connsiteX11" fmla="*/ 60855 w 124450"/>
                <a:gd name="connsiteY11" fmla="*/ 0 h 163924"/>
                <a:gd name="connsiteX12" fmla="*/ 109100 w 124450"/>
                <a:gd name="connsiteY12" fmla="*/ 17544 h 163924"/>
                <a:gd name="connsiteX13" fmla="*/ 120613 w 124450"/>
                <a:gd name="connsiteY13" fmla="*/ 46601 h 163924"/>
                <a:gd name="connsiteX14" fmla="*/ 84429 w 124450"/>
                <a:gd name="connsiteY14" fmla="*/ 46601 h 163924"/>
                <a:gd name="connsiteX15" fmla="*/ 60855 w 124450"/>
                <a:gd name="connsiteY15" fmla="*/ 33443 h 163924"/>
                <a:gd name="connsiteX16" fmla="*/ 43859 w 124450"/>
                <a:gd name="connsiteY16" fmla="*/ 37280 h 163924"/>
                <a:gd name="connsiteX17" fmla="*/ 37280 w 124450"/>
                <a:gd name="connsiteY17" fmla="*/ 46601 h 163924"/>
                <a:gd name="connsiteX18" fmla="*/ 44408 w 124450"/>
                <a:gd name="connsiteY18" fmla="*/ 57565 h 163924"/>
                <a:gd name="connsiteX19" fmla="*/ 81140 w 124450"/>
                <a:gd name="connsiteY19" fmla="*/ 66886 h 163924"/>
                <a:gd name="connsiteX20" fmla="*/ 109648 w 124450"/>
                <a:gd name="connsiteY20" fmla="*/ 78399 h 163924"/>
                <a:gd name="connsiteX21" fmla="*/ 124451 w 124450"/>
                <a:gd name="connsiteY21" fmla="*/ 110197 h 163924"/>
                <a:gd name="connsiteX22" fmla="*/ 108004 w 124450"/>
                <a:gd name="connsiteY22" fmla="*/ 150767 h 163924"/>
                <a:gd name="connsiteX23" fmla="*/ 58662 w 124450"/>
                <a:gd name="connsiteY23" fmla="*/ 163924 h 163924"/>
                <a:gd name="connsiteX24" fmla="*/ 29605 w 124450"/>
                <a:gd name="connsiteY24" fmla="*/ 157894 h 163924"/>
                <a:gd name="connsiteX25" fmla="*/ 10417 w 124450"/>
                <a:gd name="connsiteY25" fmla="*/ 141995 h 163924"/>
                <a:gd name="connsiteX26" fmla="*/ 0 w 124450"/>
                <a:gd name="connsiteY26" fmla="*/ 110197 h 163924"/>
                <a:gd name="connsiteX27" fmla="*/ 38377 w 124450"/>
                <a:gd name="connsiteY27" fmla="*/ 110197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4450" h="163924">
                  <a:moveTo>
                    <a:pt x="38377" y="110745"/>
                  </a:moveTo>
                  <a:cubicBezTo>
                    <a:pt x="40022" y="117872"/>
                    <a:pt x="42215" y="122258"/>
                    <a:pt x="45504" y="124999"/>
                  </a:cubicBezTo>
                  <a:cubicBezTo>
                    <a:pt x="51535" y="129385"/>
                    <a:pt x="56469" y="130482"/>
                    <a:pt x="61951" y="130482"/>
                  </a:cubicBezTo>
                  <a:cubicBezTo>
                    <a:pt x="66886" y="130482"/>
                    <a:pt x="76206" y="130482"/>
                    <a:pt x="81688" y="126096"/>
                  </a:cubicBezTo>
                  <a:cubicBezTo>
                    <a:pt x="84978" y="123354"/>
                    <a:pt x="87719" y="119517"/>
                    <a:pt x="87719" y="115131"/>
                  </a:cubicBezTo>
                  <a:cubicBezTo>
                    <a:pt x="87719" y="110745"/>
                    <a:pt x="84429" y="106907"/>
                    <a:pt x="81140" y="104166"/>
                  </a:cubicBezTo>
                  <a:cubicBezTo>
                    <a:pt x="75109" y="99780"/>
                    <a:pt x="54824" y="96491"/>
                    <a:pt x="42763" y="93749"/>
                  </a:cubicBezTo>
                  <a:cubicBezTo>
                    <a:pt x="33991" y="91556"/>
                    <a:pt x="28509" y="89363"/>
                    <a:pt x="25219" y="87719"/>
                  </a:cubicBezTo>
                  <a:cubicBezTo>
                    <a:pt x="21930" y="86074"/>
                    <a:pt x="18092" y="83333"/>
                    <a:pt x="14254" y="80043"/>
                  </a:cubicBezTo>
                  <a:cubicBezTo>
                    <a:pt x="4934" y="71820"/>
                    <a:pt x="548" y="60855"/>
                    <a:pt x="548" y="47697"/>
                  </a:cubicBezTo>
                  <a:cubicBezTo>
                    <a:pt x="548" y="33991"/>
                    <a:pt x="5482" y="23026"/>
                    <a:pt x="15351" y="13706"/>
                  </a:cubicBezTo>
                  <a:cubicBezTo>
                    <a:pt x="25767" y="4386"/>
                    <a:pt x="47149" y="0"/>
                    <a:pt x="60855" y="0"/>
                  </a:cubicBezTo>
                  <a:cubicBezTo>
                    <a:pt x="76754" y="0"/>
                    <a:pt x="98684" y="6031"/>
                    <a:pt x="109100" y="17544"/>
                  </a:cubicBezTo>
                  <a:cubicBezTo>
                    <a:pt x="116227" y="25767"/>
                    <a:pt x="120065" y="35636"/>
                    <a:pt x="120613" y="46601"/>
                  </a:cubicBezTo>
                  <a:lnTo>
                    <a:pt x="84429" y="46601"/>
                  </a:lnTo>
                  <a:cubicBezTo>
                    <a:pt x="82785" y="37829"/>
                    <a:pt x="68530" y="33443"/>
                    <a:pt x="60855" y="33443"/>
                  </a:cubicBezTo>
                  <a:cubicBezTo>
                    <a:pt x="57017" y="33443"/>
                    <a:pt x="49890" y="33443"/>
                    <a:pt x="43859" y="37280"/>
                  </a:cubicBezTo>
                  <a:cubicBezTo>
                    <a:pt x="41118" y="39473"/>
                    <a:pt x="37280" y="42763"/>
                    <a:pt x="37280" y="46601"/>
                  </a:cubicBezTo>
                  <a:cubicBezTo>
                    <a:pt x="37280" y="51535"/>
                    <a:pt x="39473" y="54824"/>
                    <a:pt x="44408" y="57565"/>
                  </a:cubicBezTo>
                  <a:cubicBezTo>
                    <a:pt x="46601" y="58662"/>
                    <a:pt x="71271" y="63596"/>
                    <a:pt x="81140" y="66886"/>
                  </a:cubicBezTo>
                  <a:cubicBezTo>
                    <a:pt x="94298" y="70723"/>
                    <a:pt x="101425" y="72916"/>
                    <a:pt x="109648" y="78399"/>
                  </a:cubicBezTo>
                  <a:cubicBezTo>
                    <a:pt x="119517" y="86622"/>
                    <a:pt x="124451" y="96491"/>
                    <a:pt x="124451" y="110197"/>
                  </a:cubicBezTo>
                  <a:cubicBezTo>
                    <a:pt x="124451" y="125547"/>
                    <a:pt x="119517" y="140350"/>
                    <a:pt x="108004" y="150767"/>
                  </a:cubicBezTo>
                  <a:cubicBezTo>
                    <a:pt x="97039" y="161183"/>
                    <a:pt x="74013" y="163924"/>
                    <a:pt x="58662" y="163924"/>
                  </a:cubicBezTo>
                  <a:cubicBezTo>
                    <a:pt x="49890" y="163924"/>
                    <a:pt x="37829" y="161731"/>
                    <a:pt x="29605" y="157894"/>
                  </a:cubicBezTo>
                  <a:cubicBezTo>
                    <a:pt x="21381" y="154056"/>
                    <a:pt x="15351" y="148574"/>
                    <a:pt x="10417" y="141995"/>
                  </a:cubicBezTo>
                  <a:cubicBezTo>
                    <a:pt x="4934" y="134319"/>
                    <a:pt x="1645" y="123903"/>
                    <a:pt x="0" y="110197"/>
                  </a:cubicBezTo>
                  <a:lnTo>
                    <a:pt x="38377" y="110197"/>
                  </a:lnTo>
                  <a:close/>
                </a:path>
              </a:pathLst>
            </a:custGeom>
            <a:solidFill>
              <a:srgbClr val="000000"/>
            </a:solidFill>
            <a:ln w="5476" cap="flat">
              <a:noFill/>
              <a:prstDash val="solid"/>
              <a:miter/>
            </a:ln>
          </p:spPr>
          <p:txBody>
            <a:bodyPr rtlCol="0" anchor="ctr"/>
            <a:lstStyle/>
            <a:p>
              <a:endParaRPr lang="en-GB" sz="2115"/>
            </a:p>
          </p:txBody>
        </p:sp>
        <p:sp>
          <p:nvSpPr>
            <p:cNvPr id="35" name="Freeform: Shape 34">
              <a:extLst>
                <a:ext uri="{FF2B5EF4-FFF2-40B4-BE49-F238E27FC236}">
                  <a16:creationId xmlns:a16="http://schemas.microsoft.com/office/drawing/2014/main" id="{249692D5-B60B-4255-8A63-6BF936CA98D4}"/>
                </a:ext>
              </a:extLst>
            </p:cNvPr>
            <p:cNvSpPr/>
            <p:nvPr/>
          </p:nvSpPr>
          <p:spPr>
            <a:xfrm>
              <a:off x="-980396" y="3712365"/>
              <a:ext cx="36732" cy="204494"/>
            </a:xfrm>
            <a:custGeom>
              <a:avLst/>
              <a:gdLst>
                <a:gd name="connsiteX0" fmla="*/ 0 w 36732"/>
                <a:gd name="connsiteY0" fmla="*/ 204494 h 204494"/>
                <a:gd name="connsiteX1" fmla="*/ 0 w 36732"/>
                <a:gd name="connsiteY1" fmla="*/ 0 h 204494"/>
                <a:gd name="connsiteX2" fmla="*/ 36732 w 36732"/>
                <a:gd name="connsiteY2" fmla="*/ 0 h 204494"/>
                <a:gd name="connsiteX3" fmla="*/ 36732 w 36732"/>
                <a:gd name="connsiteY3" fmla="*/ 203946 h 204494"/>
                <a:gd name="connsiteX4" fmla="*/ 0 w 36732"/>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32" h="204494">
                  <a:moveTo>
                    <a:pt x="0" y="204494"/>
                  </a:moveTo>
                  <a:lnTo>
                    <a:pt x="0" y="0"/>
                  </a:lnTo>
                  <a:lnTo>
                    <a:pt x="36732" y="0"/>
                  </a:lnTo>
                  <a:lnTo>
                    <a:pt x="36732" y="203946"/>
                  </a:lnTo>
                  <a:lnTo>
                    <a:pt x="0" y="203946"/>
                  </a:lnTo>
                  <a:close/>
                </a:path>
              </a:pathLst>
            </a:custGeom>
            <a:solidFill>
              <a:srgbClr val="000000"/>
            </a:solidFill>
            <a:ln w="5476" cap="flat">
              <a:noFill/>
              <a:prstDash val="solid"/>
              <a:miter/>
            </a:ln>
          </p:spPr>
          <p:txBody>
            <a:bodyPr rtlCol="0" anchor="ctr"/>
            <a:lstStyle/>
            <a:p>
              <a:endParaRPr lang="en-GB" sz="2115"/>
            </a:p>
          </p:txBody>
        </p:sp>
        <p:sp>
          <p:nvSpPr>
            <p:cNvPr id="36" name="Freeform: Shape 35">
              <a:extLst>
                <a:ext uri="{FF2B5EF4-FFF2-40B4-BE49-F238E27FC236}">
                  <a16:creationId xmlns:a16="http://schemas.microsoft.com/office/drawing/2014/main" id="{4BB6FF85-7DBC-458E-B052-961CB7FA0FA8}"/>
                </a:ext>
              </a:extLst>
            </p:cNvPr>
            <p:cNvSpPr/>
            <p:nvPr/>
          </p:nvSpPr>
          <p:spPr>
            <a:xfrm>
              <a:off x="-923928" y="3712913"/>
              <a:ext cx="92652" cy="203945"/>
            </a:xfrm>
            <a:custGeom>
              <a:avLst/>
              <a:gdLst>
                <a:gd name="connsiteX0" fmla="*/ 27412 w 92652"/>
                <a:gd name="connsiteY0" fmla="*/ 203946 h 203945"/>
                <a:gd name="connsiteX1" fmla="*/ 27412 w 92652"/>
                <a:gd name="connsiteY1" fmla="*/ 84429 h 203945"/>
                <a:gd name="connsiteX2" fmla="*/ 0 w 92652"/>
                <a:gd name="connsiteY2" fmla="*/ 84429 h 203945"/>
                <a:gd name="connsiteX3" fmla="*/ 0 w 92652"/>
                <a:gd name="connsiteY3" fmla="*/ 50986 h 203945"/>
                <a:gd name="connsiteX4" fmla="*/ 27412 w 92652"/>
                <a:gd name="connsiteY4" fmla="*/ 50986 h 203945"/>
                <a:gd name="connsiteX5" fmla="*/ 27412 w 92652"/>
                <a:gd name="connsiteY5" fmla="*/ 0 h 203945"/>
                <a:gd name="connsiteX6" fmla="*/ 64144 w 92652"/>
                <a:gd name="connsiteY6" fmla="*/ 0 h 203945"/>
                <a:gd name="connsiteX7" fmla="*/ 64144 w 92652"/>
                <a:gd name="connsiteY7" fmla="*/ 50986 h 203945"/>
                <a:gd name="connsiteX8" fmla="*/ 92653 w 92652"/>
                <a:gd name="connsiteY8" fmla="*/ 50986 h 203945"/>
                <a:gd name="connsiteX9" fmla="*/ 92653 w 92652"/>
                <a:gd name="connsiteY9" fmla="*/ 84429 h 203945"/>
                <a:gd name="connsiteX10" fmla="*/ 64144 w 92652"/>
                <a:gd name="connsiteY10" fmla="*/ 84429 h 203945"/>
                <a:gd name="connsiteX11" fmla="*/ 64144 w 92652"/>
                <a:gd name="connsiteY11" fmla="*/ 203946 h 203945"/>
                <a:gd name="connsiteX12" fmla="*/ 27412 w 92652"/>
                <a:gd name="connsiteY12" fmla="*/ 203946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652" h="203945">
                  <a:moveTo>
                    <a:pt x="27412" y="203946"/>
                  </a:moveTo>
                  <a:lnTo>
                    <a:pt x="27412" y="84429"/>
                  </a:lnTo>
                  <a:lnTo>
                    <a:pt x="0" y="84429"/>
                  </a:lnTo>
                  <a:lnTo>
                    <a:pt x="0" y="50986"/>
                  </a:lnTo>
                  <a:lnTo>
                    <a:pt x="27412" y="50986"/>
                  </a:lnTo>
                  <a:lnTo>
                    <a:pt x="27412" y="0"/>
                  </a:lnTo>
                  <a:lnTo>
                    <a:pt x="64144" y="0"/>
                  </a:lnTo>
                  <a:lnTo>
                    <a:pt x="64144" y="50986"/>
                  </a:lnTo>
                  <a:lnTo>
                    <a:pt x="92653" y="50986"/>
                  </a:lnTo>
                  <a:lnTo>
                    <a:pt x="92653" y="84429"/>
                  </a:lnTo>
                  <a:lnTo>
                    <a:pt x="64144" y="84429"/>
                  </a:lnTo>
                  <a:lnTo>
                    <a:pt x="64144" y="203946"/>
                  </a:lnTo>
                  <a:lnTo>
                    <a:pt x="27412" y="203946"/>
                  </a:lnTo>
                  <a:close/>
                </a:path>
              </a:pathLst>
            </a:custGeom>
            <a:solidFill>
              <a:srgbClr val="000000"/>
            </a:solidFill>
            <a:ln w="5476" cap="flat">
              <a:noFill/>
              <a:prstDash val="solid"/>
              <a:miter/>
            </a:ln>
          </p:spPr>
          <p:txBody>
            <a:bodyPr rtlCol="0" anchor="ctr"/>
            <a:lstStyle/>
            <a:p>
              <a:endParaRPr lang="en-GB" sz="2115"/>
            </a:p>
          </p:txBody>
        </p:sp>
        <p:sp>
          <p:nvSpPr>
            <p:cNvPr id="37" name="Freeform: Shape 36">
              <a:extLst>
                <a:ext uri="{FF2B5EF4-FFF2-40B4-BE49-F238E27FC236}">
                  <a16:creationId xmlns:a16="http://schemas.microsoft.com/office/drawing/2014/main" id="{1BB0E331-AA04-4EC8-B9F3-AD42D0C49B57}"/>
                </a:ext>
              </a:extLst>
            </p:cNvPr>
            <p:cNvSpPr/>
            <p:nvPr/>
          </p:nvSpPr>
          <p:spPr>
            <a:xfrm>
              <a:off x="-810990" y="3712913"/>
              <a:ext cx="36732" cy="203945"/>
            </a:xfrm>
            <a:custGeom>
              <a:avLst/>
              <a:gdLst>
                <a:gd name="connsiteX0" fmla="*/ 0 w 36732"/>
                <a:gd name="connsiteY0" fmla="*/ 33443 h 203945"/>
                <a:gd name="connsiteX1" fmla="*/ 0 w 36732"/>
                <a:gd name="connsiteY1" fmla="*/ 0 h 203945"/>
                <a:gd name="connsiteX2" fmla="*/ 36732 w 36732"/>
                <a:gd name="connsiteY2" fmla="*/ 0 h 203945"/>
                <a:gd name="connsiteX3" fmla="*/ 36732 w 36732"/>
                <a:gd name="connsiteY3" fmla="*/ 33443 h 203945"/>
                <a:gd name="connsiteX4" fmla="*/ 0 w 36732"/>
                <a:gd name="connsiteY4" fmla="*/ 33443 h 203945"/>
                <a:gd name="connsiteX5" fmla="*/ 0 w 36732"/>
                <a:gd name="connsiteY5" fmla="*/ 203946 h 203945"/>
                <a:gd name="connsiteX6" fmla="*/ 0 w 36732"/>
                <a:gd name="connsiteY6" fmla="*/ 50438 h 203945"/>
                <a:gd name="connsiteX7" fmla="*/ 36732 w 36732"/>
                <a:gd name="connsiteY7" fmla="*/ 50438 h 203945"/>
                <a:gd name="connsiteX8" fmla="*/ 36732 w 36732"/>
                <a:gd name="connsiteY8" fmla="*/ 203398 h 203945"/>
                <a:gd name="connsiteX9" fmla="*/ 0 w 36732"/>
                <a:gd name="connsiteY9" fmla="*/ 203398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732" h="203945">
                  <a:moveTo>
                    <a:pt x="0" y="33443"/>
                  </a:moveTo>
                  <a:lnTo>
                    <a:pt x="0" y="0"/>
                  </a:lnTo>
                  <a:lnTo>
                    <a:pt x="36732" y="0"/>
                  </a:lnTo>
                  <a:lnTo>
                    <a:pt x="36732" y="33443"/>
                  </a:lnTo>
                  <a:lnTo>
                    <a:pt x="0" y="33443"/>
                  </a:lnTo>
                  <a:close/>
                  <a:moveTo>
                    <a:pt x="0" y="203946"/>
                  </a:moveTo>
                  <a:lnTo>
                    <a:pt x="0" y="50438"/>
                  </a:lnTo>
                  <a:lnTo>
                    <a:pt x="36732" y="50438"/>
                  </a:lnTo>
                  <a:lnTo>
                    <a:pt x="36732" y="203398"/>
                  </a:lnTo>
                  <a:lnTo>
                    <a:pt x="0" y="203398"/>
                  </a:lnTo>
                  <a:close/>
                </a:path>
              </a:pathLst>
            </a:custGeom>
            <a:solidFill>
              <a:srgbClr val="000000"/>
            </a:solidFill>
            <a:ln w="5476" cap="flat">
              <a:noFill/>
              <a:prstDash val="solid"/>
              <a:miter/>
            </a:ln>
          </p:spPr>
          <p:txBody>
            <a:bodyPr rtlCol="0" anchor="ctr"/>
            <a:lstStyle/>
            <a:p>
              <a:endParaRPr lang="en-GB" sz="2115"/>
            </a:p>
          </p:txBody>
        </p:sp>
        <p:sp>
          <p:nvSpPr>
            <p:cNvPr id="38" name="Freeform: Shape 37">
              <a:extLst>
                <a:ext uri="{FF2B5EF4-FFF2-40B4-BE49-F238E27FC236}">
                  <a16:creationId xmlns:a16="http://schemas.microsoft.com/office/drawing/2014/main" id="{5BF04252-224E-45D2-BBBF-C958533817D6}"/>
                </a:ext>
              </a:extLst>
            </p:cNvPr>
            <p:cNvSpPr/>
            <p:nvPr/>
          </p:nvSpPr>
          <p:spPr>
            <a:xfrm>
              <a:off x="-739170" y="3757869"/>
              <a:ext cx="145284" cy="158990"/>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rgbClr val="000000"/>
            </a:solidFill>
            <a:ln w="5476" cap="flat">
              <a:noFill/>
              <a:prstDash val="solid"/>
              <a:miter/>
            </a:ln>
          </p:spPr>
          <p:txBody>
            <a:bodyPr rtlCol="0" anchor="ctr"/>
            <a:lstStyle/>
            <a:p>
              <a:endParaRPr lang="en-GB" sz="2115"/>
            </a:p>
          </p:txBody>
        </p:sp>
        <p:sp>
          <p:nvSpPr>
            <p:cNvPr id="39" name="Freeform: Shape 38">
              <a:extLst>
                <a:ext uri="{FF2B5EF4-FFF2-40B4-BE49-F238E27FC236}">
                  <a16:creationId xmlns:a16="http://schemas.microsoft.com/office/drawing/2014/main" id="{B18E51DB-214E-41F6-9CDF-7294846E69A5}"/>
                </a:ext>
              </a:extLst>
            </p:cNvPr>
            <p:cNvSpPr/>
            <p:nvPr/>
          </p:nvSpPr>
          <p:spPr>
            <a:xfrm>
              <a:off x="-577439" y="3758417"/>
              <a:ext cx="163924" cy="220393"/>
            </a:xfrm>
            <a:custGeom>
              <a:avLst/>
              <a:gdLst>
                <a:gd name="connsiteX0" fmla="*/ 130482 w 163924"/>
                <a:gd name="connsiteY0" fmla="*/ 4934 h 220393"/>
                <a:gd name="connsiteX1" fmla="*/ 163924 w 163924"/>
                <a:gd name="connsiteY1" fmla="*/ 4934 h 220393"/>
                <a:gd name="connsiteX2" fmla="*/ 163924 w 163924"/>
                <a:gd name="connsiteY2" fmla="*/ 129933 h 220393"/>
                <a:gd name="connsiteX3" fmla="*/ 145284 w 163924"/>
                <a:gd name="connsiteY3" fmla="*/ 190240 h 220393"/>
                <a:gd name="connsiteX4" fmla="*/ 117324 w 163924"/>
                <a:gd name="connsiteY4" fmla="*/ 212170 h 220393"/>
                <a:gd name="connsiteX5" fmla="*/ 80043 w 163924"/>
                <a:gd name="connsiteY5" fmla="*/ 220393 h 220393"/>
                <a:gd name="connsiteX6" fmla="*/ 32895 w 163924"/>
                <a:gd name="connsiteY6" fmla="*/ 206687 h 220393"/>
                <a:gd name="connsiteX7" fmla="*/ 2741 w 163924"/>
                <a:gd name="connsiteY7" fmla="*/ 169407 h 220393"/>
                <a:gd name="connsiteX8" fmla="*/ 44407 w 163924"/>
                <a:gd name="connsiteY8" fmla="*/ 169407 h 220393"/>
                <a:gd name="connsiteX9" fmla="*/ 81688 w 163924"/>
                <a:gd name="connsiteY9" fmla="*/ 186402 h 220393"/>
                <a:gd name="connsiteX10" fmla="*/ 114583 w 163924"/>
                <a:gd name="connsiteY10" fmla="*/ 173244 h 220393"/>
                <a:gd name="connsiteX11" fmla="*/ 128837 w 163924"/>
                <a:gd name="connsiteY11" fmla="*/ 138705 h 220393"/>
                <a:gd name="connsiteX12" fmla="*/ 78399 w 163924"/>
                <a:gd name="connsiteY12" fmla="*/ 162828 h 220393"/>
                <a:gd name="connsiteX13" fmla="*/ 36732 w 163924"/>
                <a:gd name="connsiteY13" fmla="*/ 149670 h 220393"/>
                <a:gd name="connsiteX14" fmla="*/ 8772 w 163924"/>
                <a:gd name="connsiteY14" fmla="*/ 117872 h 220393"/>
                <a:gd name="connsiteX15" fmla="*/ 0 w 163924"/>
                <a:gd name="connsiteY15" fmla="*/ 80043 h 220393"/>
                <a:gd name="connsiteX16" fmla="*/ 23026 w 163924"/>
                <a:gd name="connsiteY16" fmla="*/ 23026 h 220393"/>
                <a:gd name="connsiteX17" fmla="*/ 47149 w 163924"/>
                <a:gd name="connsiteY17" fmla="*/ 6579 h 220393"/>
                <a:gd name="connsiteX18" fmla="*/ 77850 w 163924"/>
                <a:gd name="connsiteY18" fmla="*/ 0 h 220393"/>
                <a:gd name="connsiteX19" fmla="*/ 128837 w 163924"/>
                <a:gd name="connsiteY19" fmla="*/ 24123 h 220393"/>
                <a:gd name="connsiteX20" fmla="*/ 128837 w 163924"/>
                <a:gd name="connsiteY20" fmla="*/ 4934 h 220393"/>
                <a:gd name="connsiteX21" fmla="*/ 82236 w 163924"/>
                <a:gd name="connsiteY21" fmla="*/ 33991 h 220393"/>
                <a:gd name="connsiteX22" fmla="*/ 51535 w 163924"/>
                <a:gd name="connsiteY22" fmla="*/ 47149 h 220393"/>
                <a:gd name="connsiteX23" fmla="*/ 37829 w 163924"/>
                <a:gd name="connsiteY23" fmla="*/ 81140 h 220393"/>
                <a:gd name="connsiteX24" fmla="*/ 48245 w 163924"/>
                <a:gd name="connsiteY24" fmla="*/ 112938 h 220393"/>
                <a:gd name="connsiteX25" fmla="*/ 64144 w 163924"/>
                <a:gd name="connsiteY25" fmla="*/ 125547 h 220393"/>
                <a:gd name="connsiteX26" fmla="*/ 83333 w 163924"/>
                <a:gd name="connsiteY26" fmla="*/ 129933 h 220393"/>
                <a:gd name="connsiteX27" fmla="*/ 113486 w 163924"/>
                <a:gd name="connsiteY27" fmla="*/ 116776 h 220393"/>
                <a:gd name="connsiteX28" fmla="*/ 127192 w 163924"/>
                <a:gd name="connsiteY28" fmla="*/ 82785 h 220393"/>
                <a:gd name="connsiteX29" fmla="*/ 112938 w 163924"/>
                <a:gd name="connsiteY29" fmla="*/ 47149 h 220393"/>
                <a:gd name="connsiteX30" fmla="*/ 82236 w 163924"/>
                <a:gd name="connsiteY30" fmla="*/ 33991 h 220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3924" h="220393">
                  <a:moveTo>
                    <a:pt x="130482" y="4934"/>
                  </a:moveTo>
                  <a:lnTo>
                    <a:pt x="163924" y="4934"/>
                  </a:lnTo>
                  <a:lnTo>
                    <a:pt x="163924" y="129933"/>
                  </a:lnTo>
                  <a:cubicBezTo>
                    <a:pt x="163924" y="155152"/>
                    <a:pt x="157894" y="174889"/>
                    <a:pt x="145284" y="190240"/>
                  </a:cubicBezTo>
                  <a:cubicBezTo>
                    <a:pt x="137609" y="199560"/>
                    <a:pt x="128289" y="206687"/>
                    <a:pt x="117324" y="212170"/>
                  </a:cubicBezTo>
                  <a:cubicBezTo>
                    <a:pt x="105811" y="217652"/>
                    <a:pt x="93201" y="220393"/>
                    <a:pt x="80043" y="220393"/>
                  </a:cubicBezTo>
                  <a:cubicBezTo>
                    <a:pt x="62500" y="220393"/>
                    <a:pt x="46601" y="216007"/>
                    <a:pt x="32895" y="206687"/>
                  </a:cubicBezTo>
                  <a:cubicBezTo>
                    <a:pt x="19188" y="197367"/>
                    <a:pt x="9320" y="185306"/>
                    <a:pt x="2741" y="169407"/>
                  </a:cubicBezTo>
                  <a:lnTo>
                    <a:pt x="44407" y="169407"/>
                  </a:lnTo>
                  <a:cubicBezTo>
                    <a:pt x="54276" y="180920"/>
                    <a:pt x="66885" y="186402"/>
                    <a:pt x="81688" y="186402"/>
                  </a:cubicBezTo>
                  <a:cubicBezTo>
                    <a:pt x="94846" y="186402"/>
                    <a:pt x="106359" y="182016"/>
                    <a:pt x="114583" y="173244"/>
                  </a:cubicBezTo>
                  <a:cubicBezTo>
                    <a:pt x="123354" y="164473"/>
                    <a:pt x="128289" y="152960"/>
                    <a:pt x="128837" y="138705"/>
                  </a:cubicBezTo>
                  <a:cubicBezTo>
                    <a:pt x="115131" y="155152"/>
                    <a:pt x="98684" y="162828"/>
                    <a:pt x="78399" y="162828"/>
                  </a:cubicBezTo>
                  <a:cubicBezTo>
                    <a:pt x="64144" y="162828"/>
                    <a:pt x="50438" y="158442"/>
                    <a:pt x="36732" y="149670"/>
                  </a:cubicBezTo>
                  <a:cubicBezTo>
                    <a:pt x="24671" y="141995"/>
                    <a:pt x="15351" y="131030"/>
                    <a:pt x="8772" y="117872"/>
                  </a:cubicBezTo>
                  <a:cubicBezTo>
                    <a:pt x="2741" y="105811"/>
                    <a:pt x="0" y="93201"/>
                    <a:pt x="0" y="80043"/>
                  </a:cubicBezTo>
                  <a:cubicBezTo>
                    <a:pt x="0" y="57565"/>
                    <a:pt x="7675" y="38377"/>
                    <a:pt x="23026" y="23026"/>
                  </a:cubicBezTo>
                  <a:cubicBezTo>
                    <a:pt x="30153" y="15899"/>
                    <a:pt x="38377" y="10417"/>
                    <a:pt x="47149" y="6579"/>
                  </a:cubicBezTo>
                  <a:cubicBezTo>
                    <a:pt x="57565" y="2193"/>
                    <a:pt x="67434" y="0"/>
                    <a:pt x="77850" y="0"/>
                  </a:cubicBezTo>
                  <a:cubicBezTo>
                    <a:pt x="99232" y="0"/>
                    <a:pt x="116775" y="8224"/>
                    <a:pt x="128837" y="24123"/>
                  </a:cubicBezTo>
                  <a:lnTo>
                    <a:pt x="128837" y="4934"/>
                  </a:lnTo>
                  <a:close/>
                  <a:moveTo>
                    <a:pt x="82236" y="33991"/>
                  </a:moveTo>
                  <a:cubicBezTo>
                    <a:pt x="70175" y="33991"/>
                    <a:pt x="60307" y="38377"/>
                    <a:pt x="51535" y="47149"/>
                  </a:cubicBezTo>
                  <a:cubicBezTo>
                    <a:pt x="42215" y="55921"/>
                    <a:pt x="37829" y="67434"/>
                    <a:pt x="37829" y="81140"/>
                  </a:cubicBezTo>
                  <a:cubicBezTo>
                    <a:pt x="37829" y="93749"/>
                    <a:pt x="41118" y="104166"/>
                    <a:pt x="48245" y="112938"/>
                  </a:cubicBezTo>
                  <a:cubicBezTo>
                    <a:pt x="52631" y="118420"/>
                    <a:pt x="57565" y="122258"/>
                    <a:pt x="64144" y="125547"/>
                  </a:cubicBezTo>
                  <a:cubicBezTo>
                    <a:pt x="70175" y="128837"/>
                    <a:pt x="76754" y="129933"/>
                    <a:pt x="83333" y="129933"/>
                  </a:cubicBezTo>
                  <a:cubicBezTo>
                    <a:pt x="94846" y="129933"/>
                    <a:pt x="105262" y="125547"/>
                    <a:pt x="113486" y="116776"/>
                  </a:cubicBezTo>
                  <a:cubicBezTo>
                    <a:pt x="122806" y="106907"/>
                    <a:pt x="127192" y="95942"/>
                    <a:pt x="127192" y="82785"/>
                  </a:cubicBezTo>
                  <a:cubicBezTo>
                    <a:pt x="127192" y="67982"/>
                    <a:pt x="122258" y="56469"/>
                    <a:pt x="112938" y="47149"/>
                  </a:cubicBezTo>
                  <a:cubicBezTo>
                    <a:pt x="104166" y="38377"/>
                    <a:pt x="93749" y="33991"/>
                    <a:pt x="82236" y="33991"/>
                  </a:cubicBezTo>
                  <a:close/>
                </a:path>
              </a:pathLst>
            </a:custGeom>
            <a:solidFill>
              <a:srgbClr val="000000"/>
            </a:solidFill>
            <a:ln w="5476" cap="flat">
              <a:noFill/>
              <a:prstDash val="solid"/>
              <a:miter/>
            </a:ln>
          </p:spPr>
          <p:txBody>
            <a:bodyPr rtlCol="0" anchor="ctr"/>
            <a:lstStyle/>
            <a:p>
              <a:endParaRPr lang="en-GB" sz="2115"/>
            </a:p>
          </p:txBody>
        </p:sp>
        <p:sp>
          <p:nvSpPr>
            <p:cNvPr id="40" name="Freeform: Shape 39">
              <a:extLst>
                <a:ext uri="{FF2B5EF4-FFF2-40B4-BE49-F238E27FC236}">
                  <a16:creationId xmlns:a16="http://schemas.microsoft.com/office/drawing/2014/main" id="{895C5FE4-0048-47B8-8132-3CD8278E2465}"/>
                </a:ext>
              </a:extLst>
            </p:cNvPr>
            <p:cNvSpPr/>
            <p:nvPr/>
          </p:nvSpPr>
          <p:spPr>
            <a:xfrm>
              <a:off x="-2947489" y="3616423"/>
              <a:ext cx="480259" cy="466553"/>
            </a:xfrm>
            <a:custGeom>
              <a:avLst/>
              <a:gdLst>
                <a:gd name="connsiteX0" fmla="*/ 480260 w 480259"/>
                <a:gd name="connsiteY0" fmla="*/ 252740 h 466553"/>
                <a:gd name="connsiteX1" fmla="*/ 480260 w 480259"/>
                <a:gd name="connsiteY1" fmla="*/ 252740 h 466553"/>
                <a:gd name="connsiteX2" fmla="*/ 478067 w 480259"/>
                <a:gd name="connsiteY2" fmla="*/ 258222 h 466553"/>
                <a:gd name="connsiteX3" fmla="*/ 433111 w 480259"/>
                <a:gd name="connsiteY3" fmla="*/ 370612 h 466553"/>
                <a:gd name="connsiteX4" fmla="*/ 433111 w 480259"/>
                <a:gd name="connsiteY4" fmla="*/ 370612 h 466553"/>
                <a:gd name="connsiteX5" fmla="*/ 393638 w 480259"/>
                <a:gd name="connsiteY5" fmla="*/ 466554 h 466553"/>
                <a:gd name="connsiteX6" fmla="*/ 375546 w 480259"/>
                <a:gd name="connsiteY6" fmla="*/ 425436 h 466553"/>
                <a:gd name="connsiteX7" fmla="*/ 370612 w 480259"/>
                <a:gd name="connsiteY7" fmla="*/ 428725 h 466553"/>
                <a:gd name="connsiteX8" fmla="*/ 365677 w 480259"/>
                <a:gd name="connsiteY8" fmla="*/ 432015 h 466553"/>
                <a:gd name="connsiteX9" fmla="*/ 323463 w 480259"/>
                <a:gd name="connsiteY9" fmla="*/ 452300 h 466553"/>
                <a:gd name="connsiteX10" fmla="*/ 317980 w 480259"/>
                <a:gd name="connsiteY10" fmla="*/ 454493 h 466553"/>
                <a:gd name="connsiteX11" fmla="*/ 305919 w 480259"/>
                <a:gd name="connsiteY11" fmla="*/ 458330 h 466553"/>
                <a:gd name="connsiteX12" fmla="*/ 300985 w 480259"/>
                <a:gd name="connsiteY12" fmla="*/ 459427 h 466553"/>
                <a:gd name="connsiteX13" fmla="*/ 295502 w 480259"/>
                <a:gd name="connsiteY13" fmla="*/ 461071 h 466553"/>
                <a:gd name="connsiteX14" fmla="*/ 287279 w 480259"/>
                <a:gd name="connsiteY14" fmla="*/ 462716 h 466553"/>
                <a:gd name="connsiteX15" fmla="*/ 286731 w 480259"/>
                <a:gd name="connsiteY15" fmla="*/ 462716 h 466553"/>
                <a:gd name="connsiteX16" fmla="*/ 279055 w 480259"/>
                <a:gd name="connsiteY16" fmla="*/ 463813 h 466553"/>
                <a:gd name="connsiteX17" fmla="*/ 268639 w 480259"/>
                <a:gd name="connsiteY17" fmla="*/ 464909 h 466553"/>
                <a:gd name="connsiteX18" fmla="*/ 259867 w 480259"/>
                <a:gd name="connsiteY18" fmla="*/ 466006 h 466553"/>
                <a:gd name="connsiteX19" fmla="*/ 251643 w 480259"/>
                <a:gd name="connsiteY19" fmla="*/ 466554 h 466553"/>
                <a:gd name="connsiteX20" fmla="*/ 241226 w 480259"/>
                <a:gd name="connsiteY20" fmla="*/ 466554 h 466553"/>
                <a:gd name="connsiteX21" fmla="*/ 0 w 480259"/>
                <a:gd name="connsiteY21" fmla="*/ 225327 h 466553"/>
                <a:gd name="connsiteX22" fmla="*/ 0 w 480259"/>
                <a:gd name="connsiteY22" fmla="*/ 216007 h 466553"/>
                <a:gd name="connsiteX23" fmla="*/ 548 w 480259"/>
                <a:gd name="connsiteY23" fmla="*/ 208332 h 466553"/>
                <a:gd name="connsiteX24" fmla="*/ 1096 w 480259"/>
                <a:gd name="connsiteY24" fmla="*/ 204494 h 466553"/>
                <a:gd name="connsiteX25" fmla="*/ 1645 w 480259"/>
                <a:gd name="connsiteY25" fmla="*/ 197367 h 466553"/>
                <a:gd name="connsiteX26" fmla="*/ 1645 w 480259"/>
                <a:gd name="connsiteY26" fmla="*/ 196819 h 466553"/>
                <a:gd name="connsiteX27" fmla="*/ 2741 w 480259"/>
                <a:gd name="connsiteY27" fmla="*/ 188595 h 466553"/>
                <a:gd name="connsiteX28" fmla="*/ 2741 w 480259"/>
                <a:gd name="connsiteY28" fmla="*/ 187499 h 466553"/>
                <a:gd name="connsiteX29" fmla="*/ 4386 w 480259"/>
                <a:gd name="connsiteY29" fmla="*/ 178179 h 466553"/>
                <a:gd name="connsiteX30" fmla="*/ 8772 w 480259"/>
                <a:gd name="connsiteY30" fmla="*/ 160087 h 466553"/>
                <a:gd name="connsiteX31" fmla="*/ 10965 w 480259"/>
                <a:gd name="connsiteY31" fmla="*/ 152960 h 466553"/>
                <a:gd name="connsiteX32" fmla="*/ 14803 w 480259"/>
                <a:gd name="connsiteY32" fmla="*/ 141995 h 466553"/>
                <a:gd name="connsiteX33" fmla="*/ 17544 w 480259"/>
                <a:gd name="connsiteY33" fmla="*/ 134868 h 466553"/>
                <a:gd name="connsiteX34" fmla="*/ 19737 w 480259"/>
                <a:gd name="connsiteY34" fmla="*/ 129933 h 466553"/>
                <a:gd name="connsiteX35" fmla="*/ 21381 w 480259"/>
                <a:gd name="connsiteY35" fmla="*/ 125547 h 466553"/>
                <a:gd name="connsiteX36" fmla="*/ 26864 w 480259"/>
                <a:gd name="connsiteY36" fmla="*/ 114583 h 466553"/>
                <a:gd name="connsiteX37" fmla="*/ 31250 w 480259"/>
                <a:gd name="connsiteY37" fmla="*/ 106359 h 466553"/>
                <a:gd name="connsiteX38" fmla="*/ 35087 w 480259"/>
                <a:gd name="connsiteY38" fmla="*/ 99232 h 466553"/>
                <a:gd name="connsiteX39" fmla="*/ 40022 w 480259"/>
                <a:gd name="connsiteY39" fmla="*/ 91008 h 466553"/>
                <a:gd name="connsiteX40" fmla="*/ 47697 w 480259"/>
                <a:gd name="connsiteY40" fmla="*/ 80043 h 466553"/>
                <a:gd name="connsiteX41" fmla="*/ 50986 w 480259"/>
                <a:gd name="connsiteY41" fmla="*/ 75657 h 466553"/>
                <a:gd name="connsiteX42" fmla="*/ 54824 w 480259"/>
                <a:gd name="connsiteY42" fmla="*/ 71271 h 466553"/>
                <a:gd name="connsiteX43" fmla="*/ 62500 w 480259"/>
                <a:gd name="connsiteY43" fmla="*/ 62500 h 466553"/>
                <a:gd name="connsiteX44" fmla="*/ 70723 w 480259"/>
                <a:gd name="connsiteY44" fmla="*/ 54276 h 466553"/>
                <a:gd name="connsiteX45" fmla="*/ 83333 w 480259"/>
                <a:gd name="connsiteY45" fmla="*/ 42215 h 466553"/>
                <a:gd name="connsiteX46" fmla="*/ 87719 w 480259"/>
                <a:gd name="connsiteY46" fmla="*/ 38377 h 466553"/>
                <a:gd name="connsiteX47" fmla="*/ 92105 w 480259"/>
                <a:gd name="connsiteY47" fmla="*/ 34539 h 466553"/>
                <a:gd name="connsiteX48" fmla="*/ 99780 w 480259"/>
                <a:gd name="connsiteY48" fmla="*/ 29057 h 466553"/>
                <a:gd name="connsiteX49" fmla="*/ 105262 w 480259"/>
                <a:gd name="connsiteY49" fmla="*/ 25219 h 466553"/>
                <a:gd name="connsiteX50" fmla="*/ 126096 w 480259"/>
                <a:gd name="connsiteY50" fmla="*/ 12610 h 466553"/>
                <a:gd name="connsiteX51" fmla="*/ 131030 w 480259"/>
                <a:gd name="connsiteY51" fmla="*/ 9868 h 466553"/>
                <a:gd name="connsiteX52" fmla="*/ 152959 w 480259"/>
                <a:gd name="connsiteY52" fmla="*/ 0 h 466553"/>
                <a:gd name="connsiteX53" fmla="*/ 127740 w 480259"/>
                <a:gd name="connsiteY53" fmla="*/ 21930 h 466553"/>
                <a:gd name="connsiteX54" fmla="*/ 94846 w 480259"/>
                <a:gd name="connsiteY54" fmla="*/ 61403 h 466553"/>
                <a:gd name="connsiteX55" fmla="*/ 84429 w 480259"/>
                <a:gd name="connsiteY55" fmla="*/ 195174 h 466553"/>
                <a:gd name="connsiteX56" fmla="*/ 139253 w 480259"/>
                <a:gd name="connsiteY56" fmla="*/ 241226 h 466553"/>
                <a:gd name="connsiteX57" fmla="*/ 300985 w 480259"/>
                <a:gd name="connsiteY57" fmla="*/ 234648 h 466553"/>
                <a:gd name="connsiteX58" fmla="*/ 279603 w 480259"/>
                <a:gd name="connsiteY58" fmla="*/ 175986 h 466553"/>
                <a:gd name="connsiteX59" fmla="*/ 479163 w 480259"/>
                <a:gd name="connsiteY59" fmla="*/ 252191 h 466553"/>
                <a:gd name="connsiteX60" fmla="*/ 480260 w 480259"/>
                <a:gd name="connsiteY60" fmla="*/ 252740 h 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80259" h="466553">
                  <a:moveTo>
                    <a:pt x="480260" y="252740"/>
                  </a:moveTo>
                  <a:lnTo>
                    <a:pt x="480260" y="252740"/>
                  </a:lnTo>
                  <a:lnTo>
                    <a:pt x="478067" y="258222"/>
                  </a:lnTo>
                  <a:lnTo>
                    <a:pt x="433111" y="370612"/>
                  </a:lnTo>
                  <a:lnTo>
                    <a:pt x="433111" y="370612"/>
                  </a:lnTo>
                  <a:lnTo>
                    <a:pt x="393638" y="466554"/>
                  </a:lnTo>
                  <a:lnTo>
                    <a:pt x="375546" y="425436"/>
                  </a:lnTo>
                  <a:cubicBezTo>
                    <a:pt x="373901" y="426532"/>
                    <a:pt x="372256" y="427629"/>
                    <a:pt x="370612" y="428725"/>
                  </a:cubicBezTo>
                  <a:cubicBezTo>
                    <a:pt x="368967" y="429822"/>
                    <a:pt x="367322" y="430918"/>
                    <a:pt x="365677" y="432015"/>
                  </a:cubicBezTo>
                  <a:cubicBezTo>
                    <a:pt x="352520" y="440238"/>
                    <a:pt x="338265" y="446817"/>
                    <a:pt x="323463" y="452300"/>
                  </a:cubicBezTo>
                  <a:cubicBezTo>
                    <a:pt x="321818" y="452848"/>
                    <a:pt x="319625" y="453396"/>
                    <a:pt x="317980" y="454493"/>
                  </a:cubicBezTo>
                  <a:cubicBezTo>
                    <a:pt x="314143" y="455589"/>
                    <a:pt x="309757" y="457234"/>
                    <a:pt x="305919" y="458330"/>
                  </a:cubicBezTo>
                  <a:cubicBezTo>
                    <a:pt x="304274" y="458879"/>
                    <a:pt x="302630" y="458879"/>
                    <a:pt x="300985" y="459427"/>
                  </a:cubicBezTo>
                  <a:cubicBezTo>
                    <a:pt x="299340" y="459975"/>
                    <a:pt x="297147" y="460523"/>
                    <a:pt x="295502" y="461071"/>
                  </a:cubicBezTo>
                  <a:cubicBezTo>
                    <a:pt x="292761" y="461620"/>
                    <a:pt x="290020" y="462168"/>
                    <a:pt x="287279" y="462716"/>
                  </a:cubicBezTo>
                  <a:cubicBezTo>
                    <a:pt x="287279" y="462716"/>
                    <a:pt x="286731" y="462716"/>
                    <a:pt x="286731" y="462716"/>
                  </a:cubicBezTo>
                  <a:cubicBezTo>
                    <a:pt x="283989" y="463264"/>
                    <a:pt x="281796" y="463813"/>
                    <a:pt x="279055" y="463813"/>
                  </a:cubicBezTo>
                  <a:cubicBezTo>
                    <a:pt x="275766" y="464361"/>
                    <a:pt x="272476" y="464909"/>
                    <a:pt x="268639" y="464909"/>
                  </a:cubicBezTo>
                  <a:cubicBezTo>
                    <a:pt x="265897" y="465457"/>
                    <a:pt x="262608" y="465457"/>
                    <a:pt x="259867" y="466006"/>
                  </a:cubicBezTo>
                  <a:cubicBezTo>
                    <a:pt x="257125" y="466006"/>
                    <a:pt x="254384" y="466554"/>
                    <a:pt x="251643" y="466554"/>
                  </a:cubicBezTo>
                  <a:cubicBezTo>
                    <a:pt x="248354" y="466554"/>
                    <a:pt x="244516" y="466554"/>
                    <a:pt x="241226" y="466554"/>
                  </a:cubicBezTo>
                  <a:cubicBezTo>
                    <a:pt x="108004" y="466554"/>
                    <a:pt x="0" y="358550"/>
                    <a:pt x="0" y="225327"/>
                  </a:cubicBezTo>
                  <a:cubicBezTo>
                    <a:pt x="0" y="222038"/>
                    <a:pt x="0" y="218749"/>
                    <a:pt x="0" y="216007"/>
                  </a:cubicBezTo>
                  <a:cubicBezTo>
                    <a:pt x="0" y="213266"/>
                    <a:pt x="0" y="211073"/>
                    <a:pt x="548" y="208332"/>
                  </a:cubicBezTo>
                  <a:cubicBezTo>
                    <a:pt x="548" y="207235"/>
                    <a:pt x="548" y="205591"/>
                    <a:pt x="1096" y="204494"/>
                  </a:cubicBezTo>
                  <a:cubicBezTo>
                    <a:pt x="1096" y="202301"/>
                    <a:pt x="1645" y="199560"/>
                    <a:pt x="1645" y="197367"/>
                  </a:cubicBezTo>
                  <a:lnTo>
                    <a:pt x="1645" y="196819"/>
                  </a:lnTo>
                  <a:cubicBezTo>
                    <a:pt x="2193" y="194078"/>
                    <a:pt x="2193" y="191336"/>
                    <a:pt x="2741" y="188595"/>
                  </a:cubicBezTo>
                  <a:cubicBezTo>
                    <a:pt x="2741" y="188047"/>
                    <a:pt x="2741" y="188047"/>
                    <a:pt x="2741" y="187499"/>
                  </a:cubicBezTo>
                  <a:cubicBezTo>
                    <a:pt x="3289" y="184209"/>
                    <a:pt x="3838" y="181468"/>
                    <a:pt x="4386" y="178179"/>
                  </a:cubicBezTo>
                  <a:cubicBezTo>
                    <a:pt x="5482" y="172148"/>
                    <a:pt x="7127" y="166117"/>
                    <a:pt x="8772" y="160087"/>
                  </a:cubicBezTo>
                  <a:cubicBezTo>
                    <a:pt x="9320" y="157894"/>
                    <a:pt x="9868" y="155152"/>
                    <a:pt x="10965" y="152960"/>
                  </a:cubicBezTo>
                  <a:cubicBezTo>
                    <a:pt x="12061" y="149122"/>
                    <a:pt x="13158" y="145284"/>
                    <a:pt x="14803" y="141995"/>
                  </a:cubicBezTo>
                  <a:cubicBezTo>
                    <a:pt x="15899" y="139802"/>
                    <a:pt x="16447" y="137060"/>
                    <a:pt x="17544" y="134868"/>
                  </a:cubicBezTo>
                  <a:cubicBezTo>
                    <a:pt x="18092" y="133223"/>
                    <a:pt x="18640" y="131578"/>
                    <a:pt x="19737" y="129933"/>
                  </a:cubicBezTo>
                  <a:cubicBezTo>
                    <a:pt x="20285" y="128289"/>
                    <a:pt x="20833" y="127192"/>
                    <a:pt x="21381" y="125547"/>
                  </a:cubicBezTo>
                  <a:cubicBezTo>
                    <a:pt x="23026" y="121710"/>
                    <a:pt x="24671" y="118420"/>
                    <a:pt x="26864" y="114583"/>
                  </a:cubicBezTo>
                  <a:cubicBezTo>
                    <a:pt x="27960" y="111841"/>
                    <a:pt x="29605" y="109100"/>
                    <a:pt x="31250" y="106359"/>
                  </a:cubicBezTo>
                  <a:cubicBezTo>
                    <a:pt x="32346" y="104166"/>
                    <a:pt x="33991" y="101425"/>
                    <a:pt x="35087" y="99232"/>
                  </a:cubicBezTo>
                  <a:cubicBezTo>
                    <a:pt x="36732" y="96491"/>
                    <a:pt x="38377" y="93749"/>
                    <a:pt x="40022" y="91008"/>
                  </a:cubicBezTo>
                  <a:cubicBezTo>
                    <a:pt x="42215" y="87170"/>
                    <a:pt x="44956" y="83333"/>
                    <a:pt x="47697" y="80043"/>
                  </a:cubicBezTo>
                  <a:cubicBezTo>
                    <a:pt x="48794" y="78399"/>
                    <a:pt x="49890" y="76754"/>
                    <a:pt x="50986" y="75657"/>
                  </a:cubicBezTo>
                  <a:cubicBezTo>
                    <a:pt x="52083" y="74013"/>
                    <a:pt x="53179" y="72368"/>
                    <a:pt x="54824" y="71271"/>
                  </a:cubicBezTo>
                  <a:cubicBezTo>
                    <a:pt x="57017" y="68530"/>
                    <a:pt x="59758" y="65241"/>
                    <a:pt x="62500" y="62500"/>
                  </a:cubicBezTo>
                  <a:cubicBezTo>
                    <a:pt x="65241" y="59758"/>
                    <a:pt x="67982" y="57017"/>
                    <a:pt x="70723" y="54276"/>
                  </a:cubicBezTo>
                  <a:cubicBezTo>
                    <a:pt x="74561" y="50438"/>
                    <a:pt x="78947" y="46052"/>
                    <a:pt x="83333" y="42215"/>
                  </a:cubicBezTo>
                  <a:cubicBezTo>
                    <a:pt x="84978" y="41118"/>
                    <a:pt x="86074" y="39473"/>
                    <a:pt x="87719" y="38377"/>
                  </a:cubicBezTo>
                  <a:cubicBezTo>
                    <a:pt x="89363" y="37280"/>
                    <a:pt x="90460" y="36184"/>
                    <a:pt x="92105" y="34539"/>
                  </a:cubicBezTo>
                  <a:cubicBezTo>
                    <a:pt x="94298" y="32346"/>
                    <a:pt x="97039" y="30702"/>
                    <a:pt x="99780" y="29057"/>
                  </a:cubicBezTo>
                  <a:cubicBezTo>
                    <a:pt x="101425" y="27960"/>
                    <a:pt x="103618" y="26316"/>
                    <a:pt x="105262" y="25219"/>
                  </a:cubicBezTo>
                  <a:cubicBezTo>
                    <a:pt x="111841" y="20285"/>
                    <a:pt x="118968" y="16447"/>
                    <a:pt x="126096" y="12610"/>
                  </a:cubicBezTo>
                  <a:cubicBezTo>
                    <a:pt x="127740" y="11513"/>
                    <a:pt x="129385" y="10965"/>
                    <a:pt x="131030" y="9868"/>
                  </a:cubicBezTo>
                  <a:cubicBezTo>
                    <a:pt x="138157" y="6031"/>
                    <a:pt x="145284" y="2741"/>
                    <a:pt x="152959" y="0"/>
                  </a:cubicBezTo>
                  <a:lnTo>
                    <a:pt x="127740" y="21930"/>
                  </a:lnTo>
                  <a:cubicBezTo>
                    <a:pt x="117324" y="32346"/>
                    <a:pt x="105262" y="45504"/>
                    <a:pt x="94846" y="61403"/>
                  </a:cubicBezTo>
                  <a:cubicBezTo>
                    <a:pt x="70723" y="97039"/>
                    <a:pt x="55372" y="145284"/>
                    <a:pt x="84429" y="195174"/>
                  </a:cubicBezTo>
                  <a:cubicBezTo>
                    <a:pt x="98135" y="218200"/>
                    <a:pt x="117324" y="233003"/>
                    <a:pt x="139253" y="241226"/>
                  </a:cubicBezTo>
                  <a:cubicBezTo>
                    <a:pt x="208880" y="268639"/>
                    <a:pt x="300985" y="234648"/>
                    <a:pt x="300985" y="234648"/>
                  </a:cubicBezTo>
                  <a:lnTo>
                    <a:pt x="279603" y="175986"/>
                  </a:lnTo>
                  <a:lnTo>
                    <a:pt x="479163" y="252191"/>
                  </a:lnTo>
                  <a:lnTo>
                    <a:pt x="480260" y="25274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sp>
          <p:nvSpPr>
            <p:cNvPr id="41" name="Freeform: Shape 40">
              <a:extLst>
                <a:ext uri="{FF2B5EF4-FFF2-40B4-BE49-F238E27FC236}">
                  <a16:creationId xmlns:a16="http://schemas.microsoft.com/office/drawing/2014/main" id="{547843BD-CBA5-48A0-B8A4-EA2C2AA78D36}"/>
                </a:ext>
              </a:extLst>
            </p:cNvPr>
            <p:cNvSpPr/>
            <p:nvPr/>
          </p:nvSpPr>
          <p:spPr>
            <a:xfrm>
              <a:off x="-2136091" y="3707979"/>
              <a:ext cx="230261" cy="212717"/>
            </a:xfrm>
            <a:custGeom>
              <a:avLst/>
              <a:gdLst>
                <a:gd name="connsiteX0" fmla="*/ 230262 w 230261"/>
                <a:gd name="connsiteY0" fmla="*/ 104714 h 212717"/>
                <a:gd name="connsiteX1" fmla="*/ 230262 w 230261"/>
                <a:gd name="connsiteY1" fmla="*/ 212718 h 212717"/>
                <a:gd name="connsiteX2" fmla="*/ 195174 w 230261"/>
                <a:gd name="connsiteY2" fmla="*/ 212718 h 212717"/>
                <a:gd name="connsiteX3" fmla="*/ 195174 w 230261"/>
                <a:gd name="connsiteY3" fmla="*/ 172696 h 212717"/>
                <a:gd name="connsiteX4" fmla="*/ 178179 w 230261"/>
                <a:gd name="connsiteY4" fmla="*/ 189143 h 212717"/>
                <a:gd name="connsiteX5" fmla="*/ 162828 w 230261"/>
                <a:gd name="connsiteY5" fmla="*/ 199012 h 212717"/>
                <a:gd name="connsiteX6" fmla="*/ 110197 w 230261"/>
                <a:gd name="connsiteY6" fmla="*/ 212718 h 212717"/>
                <a:gd name="connsiteX7" fmla="*/ 84429 w 230261"/>
                <a:gd name="connsiteY7" fmla="*/ 209428 h 212717"/>
                <a:gd name="connsiteX8" fmla="*/ 55372 w 230261"/>
                <a:gd name="connsiteY8" fmla="*/ 198464 h 212717"/>
                <a:gd name="connsiteX9" fmla="*/ 14803 w 230261"/>
                <a:gd name="connsiteY9" fmla="*/ 159538 h 212717"/>
                <a:gd name="connsiteX10" fmla="*/ 0 w 230261"/>
                <a:gd name="connsiteY10" fmla="*/ 106359 h 212717"/>
                <a:gd name="connsiteX11" fmla="*/ 20285 w 230261"/>
                <a:gd name="connsiteY11" fmla="*/ 44956 h 212717"/>
                <a:gd name="connsiteX12" fmla="*/ 66886 w 230261"/>
                <a:gd name="connsiteY12" fmla="*/ 8772 h 212717"/>
                <a:gd name="connsiteX13" fmla="*/ 109100 w 230261"/>
                <a:gd name="connsiteY13" fmla="*/ 0 h 212717"/>
                <a:gd name="connsiteX14" fmla="*/ 148025 w 230261"/>
                <a:gd name="connsiteY14" fmla="*/ 7127 h 212717"/>
                <a:gd name="connsiteX15" fmla="*/ 182016 w 230261"/>
                <a:gd name="connsiteY15" fmla="*/ 27412 h 212717"/>
                <a:gd name="connsiteX16" fmla="*/ 207784 w 230261"/>
                <a:gd name="connsiteY16" fmla="*/ 63596 h 212717"/>
                <a:gd name="connsiteX17" fmla="*/ 162828 w 230261"/>
                <a:gd name="connsiteY17" fmla="*/ 63596 h 212717"/>
                <a:gd name="connsiteX18" fmla="*/ 139802 w 230261"/>
                <a:gd name="connsiteY18" fmla="*/ 42763 h 212717"/>
                <a:gd name="connsiteX19" fmla="*/ 108552 w 230261"/>
                <a:gd name="connsiteY19" fmla="*/ 35087 h 212717"/>
                <a:gd name="connsiteX20" fmla="*/ 58114 w 230261"/>
                <a:gd name="connsiteY20" fmla="*/ 55921 h 212717"/>
                <a:gd name="connsiteX21" fmla="*/ 43859 w 230261"/>
                <a:gd name="connsiteY21" fmla="*/ 78947 h 212717"/>
                <a:gd name="connsiteX22" fmla="*/ 38377 w 230261"/>
                <a:gd name="connsiteY22" fmla="*/ 105811 h 212717"/>
                <a:gd name="connsiteX23" fmla="*/ 50987 w 230261"/>
                <a:gd name="connsiteY23" fmla="*/ 145832 h 212717"/>
                <a:gd name="connsiteX24" fmla="*/ 81140 w 230261"/>
                <a:gd name="connsiteY24" fmla="*/ 170503 h 212717"/>
                <a:gd name="connsiteX25" fmla="*/ 110745 w 230261"/>
                <a:gd name="connsiteY25" fmla="*/ 175986 h 212717"/>
                <a:gd name="connsiteX26" fmla="*/ 146381 w 230261"/>
                <a:gd name="connsiteY26" fmla="*/ 166117 h 212717"/>
                <a:gd name="connsiteX27" fmla="*/ 171052 w 230261"/>
                <a:gd name="connsiteY27" fmla="*/ 138705 h 212717"/>
                <a:gd name="connsiteX28" fmla="*/ 171052 w 230261"/>
                <a:gd name="connsiteY28" fmla="*/ 138705 h 212717"/>
                <a:gd name="connsiteX29" fmla="*/ 127740 w 230261"/>
                <a:gd name="connsiteY29" fmla="*/ 138705 h 212717"/>
                <a:gd name="connsiteX30" fmla="*/ 127740 w 230261"/>
                <a:gd name="connsiteY30" fmla="*/ 103618 h 212717"/>
                <a:gd name="connsiteX31" fmla="*/ 230262 w 230261"/>
                <a:gd name="connsiteY31" fmla="*/ 103618 h 21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0261" h="212717">
                  <a:moveTo>
                    <a:pt x="230262" y="104714"/>
                  </a:moveTo>
                  <a:lnTo>
                    <a:pt x="230262" y="212718"/>
                  </a:lnTo>
                  <a:lnTo>
                    <a:pt x="195174" y="212718"/>
                  </a:lnTo>
                  <a:lnTo>
                    <a:pt x="195174" y="172696"/>
                  </a:lnTo>
                  <a:cubicBezTo>
                    <a:pt x="190240" y="178727"/>
                    <a:pt x="184758" y="184209"/>
                    <a:pt x="178179" y="189143"/>
                  </a:cubicBezTo>
                  <a:cubicBezTo>
                    <a:pt x="173244" y="192981"/>
                    <a:pt x="168310" y="195722"/>
                    <a:pt x="162828" y="199012"/>
                  </a:cubicBezTo>
                  <a:cubicBezTo>
                    <a:pt x="145832" y="208332"/>
                    <a:pt x="128289" y="212718"/>
                    <a:pt x="110197" y="212718"/>
                  </a:cubicBezTo>
                  <a:cubicBezTo>
                    <a:pt x="101425" y="212718"/>
                    <a:pt x="92653" y="211621"/>
                    <a:pt x="84429" y="209428"/>
                  </a:cubicBezTo>
                  <a:cubicBezTo>
                    <a:pt x="74561" y="207235"/>
                    <a:pt x="64693" y="203398"/>
                    <a:pt x="55372" y="198464"/>
                  </a:cubicBezTo>
                  <a:cubicBezTo>
                    <a:pt x="38377" y="189143"/>
                    <a:pt x="24671" y="176534"/>
                    <a:pt x="14803" y="159538"/>
                  </a:cubicBezTo>
                  <a:cubicBezTo>
                    <a:pt x="4934" y="143091"/>
                    <a:pt x="0" y="124999"/>
                    <a:pt x="0" y="106359"/>
                  </a:cubicBezTo>
                  <a:cubicBezTo>
                    <a:pt x="0" y="83881"/>
                    <a:pt x="6579" y="63596"/>
                    <a:pt x="20285" y="44956"/>
                  </a:cubicBezTo>
                  <a:cubicBezTo>
                    <a:pt x="32346" y="28509"/>
                    <a:pt x="47697" y="16447"/>
                    <a:pt x="66886" y="8772"/>
                  </a:cubicBezTo>
                  <a:cubicBezTo>
                    <a:pt x="80592" y="3289"/>
                    <a:pt x="94846" y="0"/>
                    <a:pt x="109100" y="0"/>
                  </a:cubicBezTo>
                  <a:cubicBezTo>
                    <a:pt x="122258" y="0"/>
                    <a:pt x="135416" y="2193"/>
                    <a:pt x="148025" y="7127"/>
                  </a:cubicBezTo>
                  <a:cubicBezTo>
                    <a:pt x="160635" y="12061"/>
                    <a:pt x="172148" y="18640"/>
                    <a:pt x="182016" y="27412"/>
                  </a:cubicBezTo>
                  <a:cubicBezTo>
                    <a:pt x="194626" y="38925"/>
                    <a:pt x="203398" y="50986"/>
                    <a:pt x="207784" y="63596"/>
                  </a:cubicBezTo>
                  <a:lnTo>
                    <a:pt x="162828" y="63596"/>
                  </a:lnTo>
                  <a:cubicBezTo>
                    <a:pt x="156797" y="54824"/>
                    <a:pt x="149122" y="47697"/>
                    <a:pt x="139802" y="42763"/>
                  </a:cubicBezTo>
                  <a:cubicBezTo>
                    <a:pt x="129933" y="37829"/>
                    <a:pt x="119517" y="35087"/>
                    <a:pt x="108552" y="35087"/>
                  </a:cubicBezTo>
                  <a:cubicBezTo>
                    <a:pt x="88267" y="35087"/>
                    <a:pt x="71271" y="42215"/>
                    <a:pt x="58114" y="55921"/>
                  </a:cubicBezTo>
                  <a:cubicBezTo>
                    <a:pt x="52083" y="62500"/>
                    <a:pt x="47149" y="70175"/>
                    <a:pt x="43859" y="78947"/>
                  </a:cubicBezTo>
                  <a:cubicBezTo>
                    <a:pt x="40022" y="88267"/>
                    <a:pt x="38377" y="97039"/>
                    <a:pt x="38377" y="105811"/>
                  </a:cubicBezTo>
                  <a:cubicBezTo>
                    <a:pt x="38377" y="120065"/>
                    <a:pt x="42763" y="133223"/>
                    <a:pt x="50987" y="145832"/>
                  </a:cubicBezTo>
                  <a:cubicBezTo>
                    <a:pt x="58662" y="157345"/>
                    <a:pt x="68530" y="165569"/>
                    <a:pt x="81140" y="170503"/>
                  </a:cubicBezTo>
                  <a:cubicBezTo>
                    <a:pt x="89912" y="174341"/>
                    <a:pt x="99780" y="175986"/>
                    <a:pt x="110745" y="175986"/>
                  </a:cubicBezTo>
                  <a:cubicBezTo>
                    <a:pt x="123354" y="175986"/>
                    <a:pt x="135416" y="172696"/>
                    <a:pt x="146381" y="166117"/>
                  </a:cubicBezTo>
                  <a:cubicBezTo>
                    <a:pt x="157346" y="159538"/>
                    <a:pt x="165569" y="150218"/>
                    <a:pt x="171052" y="138705"/>
                  </a:cubicBezTo>
                  <a:cubicBezTo>
                    <a:pt x="171052" y="138705"/>
                    <a:pt x="171052" y="138705"/>
                    <a:pt x="171052" y="138705"/>
                  </a:cubicBezTo>
                  <a:lnTo>
                    <a:pt x="127740" y="138705"/>
                  </a:lnTo>
                  <a:lnTo>
                    <a:pt x="127740" y="103618"/>
                  </a:lnTo>
                  <a:lnTo>
                    <a:pt x="230262" y="103618"/>
                  </a:lnTo>
                  <a:close/>
                </a:path>
              </a:pathLst>
            </a:custGeom>
            <a:solidFill>
              <a:srgbClr val="0060AC"/>
            </a:solidFill>
            <a:ln w="5476" cap="flat">
              <a:noFill/>
              <a:prstDash val="solid"/>
              <a:miter/>
            </a:ln>
          </p:spPr>
          <p:txBody>
            <a:bodyPr rtlCol="0" anchor="ctr"/>
            <a:lstStyle/>
            <a:p>
              <a:endParaRPr lang="en-GB" sz="2115"/>
            </a:p>
          </p:txBody>
        </p:sp>
        <p:sp>
          <p:nvSpPr>
            <p:cNvPr id="42" name="Freeform: Shape 41">
              <a:extLst>
                <a:ext uri="{FF2B5EF4-FFF2-40B4-BE49-F238E27FC236}">
                  <a16:creationId xmlns:a16="http://schemas.microsoft.com/office/drawing/2014/main" id="{E595F39B-C318-4611-A88F-8514FB54B86D}"/>
                </a:ext>
              </a:extLst>
            </p:cNvPr>
            <p:cNvSpPr/>
            <p:nvPr/>
          </p:nvSpPr>
          <p:spPr>
            <a:xfrm>
              <a:off x="-2051661" y="3812693"/>
              <a:ext cx="145832" cy="108003"/>
            </a:xfrm>
            <a:custGeom>
              <a:avLst/>
              <a:gdLst>
                <a:gd name="connsiteX0" fmla="*/ 145832 w 145832"/>
                <a:gd name="connsiteY0" fmla="*/ 0 h 108003"/>
                <a:gd name="connsiteX1" fmla="*/ 145832 w 145832"/>
                <a:gd name="connsiteY1" fmla="*/ 108004 h 108003"/>
                <a:gd name="connsiteX2" fmla="*/ 110745 w 145832"/>
                <a:gd name="connsiteY2" fmla="*/ 108004 h 108003"/>
                <a:gd name="connsiteX3" fmla="*/ 110745 w 145832"/>
                <a:gd name="connsiteY3" fmla="*/ 67982 h 108003"/>
                <a:gd name="connsiteX4" fmla="*/ 93749 w 145832"/>
                <a:gd name="connsiteY4" fmla="*/ 84429 h 108003"/>
                <a:gd name="connsiteX5" fmla="*/ 78399 w 145832"/>
                <a:gd name="connsiteY5" fmla="*/ 94298 h 108003"/>
                <a:gd name="connsiteX6" fmla="*/ 25767 w 145832"/>
                <a:gd name="connsiteY6" fmla="*/ 108004 h 108003"/>
                <a:gd name="connsiteX7" fmla="*/ 0 w 145832"/>
                <a:gd name="connsiteY7" fmla="*/ 104714 h 108003"/>
                <a:gd name="connsiteX8" fmla="*/ 62500 w 145832"/>
                <a:gd name="connsiteY8" fmla="*/ 69627 h 108003"/>
                <a:gd name="connsiteX9" fmla="*/ 86074 w 145832"/>
                <a:gd name="connsiteY9" fmla="*/ 35087 h 108003"/>
                <a:gd name="connsiteX10" fmla="*/ 86074 w 145832"/>
                <a:gd name="connsiteY10" fmla="*/ 35087 h 108003"/>
                <a:gd name="connsiteX11" fmla="*/ 42763 w 145832"/>
                <a:gd name="connsiteY11" fmla="*/ 35087 h 108003"/>
                <a:gd name="connsiteX12" fmla="*/ 42763 w 145832"/>
                <a:gd name="connsiteY12" fmla="*/ 0 h 108003"/>
                <a:gd name="connsiteX13" fmla="*/ 145832 w 145832"/>
                <a:gd name="connsiteY13" fmla="*/ 0 h 10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832" h="108003">
                  <a:moveTo>
                    <a:pt x="145832" y="0"/>
                  </a:moveTo>
                  <a:lnTo>
                    <a:pt x="145832" y="108004"/>
                  </a:lnTo>
                  <a:lnTo>
                    <a:pt x="110745" y="108004"/>
                  </a:lnTo>
                  <a:lnTo>
                    <a:pt x="110745" y="67982"/>
                  </a:lnTo>
                  <a:cubicBezTo>
                    <a:pt x="105811" y="74013"/>
                    <a:pt x="100328" y="79495"/>
                    <a:pt x="93749" y="84429"/>
                  </a:cubicBezTo>
                  <a:cubicBezTo>
                    <a:pt x="88815" y="88267"/>
                    <a:pt x="83881" y="91008"/>
                    <a:pt x="78399" y="94298"/>
                  </a:cubicBezTo>
                  <a:cubicBezTo>
                    <a:pt x="61403" y="103618"/>
                    <a:pt x="43859" y="108004"/>
                    <a:pt x="25767" y="108004"/>
                  </a:cubicBezTo>
                  <a:cubicBezTo>
                    <a:pt x="16995" y="108004"/>
                    <a:pt x="8224" y="106907"/>
                    <a:pt x="0" y="104714"/>
                  </a:cubicBezTo>
                  <a:cubicBezTo>
                    <a:pt x="24123" y="98684"/>
                    <a:pt x="42215" y="92653"/>
                    <a:pt x="62500" y="69627"/>
                  </a:cubicBezTo>
                  <a:cubicBezTo>
                    <a:pt x="81688" y="48245"/>
                    <a:pt x="85526" y="36732"/>
                    <a:pt x="86074" y="35087"/>
                  </a:cubicBezTo>
                  <a:cubicBezTo>
                    <a:pt x="86074" y="35087"/>
                    <a:pt x="86074" y="35087"/>
                    <a:pt x="86074" y="35087"/>
                  </a:cubicBezTo>
                  <a:lnTo>
                    <a:pt x="42763" y="35087"/>
                  </a:lnTo>
                  <a:lnTo>
                    <a:pt x="42763" y="0"/>
                  </a:lnTo>
                  <a:lnTo>
                    <a:pt x="145832" y="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grpSp>
          <p:nvGrpSpPr>
            <p:cNvPr id="43" name="Graphic 4">
              <a:extLst>
                <a:ext uri="{FF2B5EF4-FFF2-40B4-BE49-F238E27FC236}">
                  <a16:creationId xmlns:a16="http://schemas.microsoft.com/office/drawing/2014/main" id="{BB9FCBC0-AAD3-41E8-A722-BA5B56647771}"/>
                </a:ext>
              </a:extLst>
            </p:cNvPr>
            <p:cNvGrpSpPr/>
            <p:nvPr/>
          </p:nvGrpSpPr>
          <p:grpSpPr>
            <a:xfrm>
              <a:off x="-2390475" y="3958526"/>
              <a:ext cx="1092646" cy="78398"/>
              <a:chOff x="-2390475" y="2457477"/>
              <a:chExt cx="1092646" cy="78398"/>
            </a:xfrm>
            <a:solidFill>
              <a:srgbClr val="0067B4"/>
            </a:solidFill>
          </p:grpSpPr>
          <p:sp>
            <p:nvSpPr>
              <p:cNvPr id="44" name="Freeform: Shape 43">
                <a:extLst>
                  <a:ext uri="{FF2B5EF4-FFF2-40B4-BE49-F238E27FC236}">
                    <a16:creationId xmlns:a16="http://schemas.microsoft.com/office/drawing/2014/main" id="{6120FA1E-8475-49A5-BAFA-B62C773108F9}"/>
                  </a:ext>
                </a:extLst>
              </p:cNvPr>
              <p:cNvSpPr/>
              <p:nvPr/>
            </p:nvSpPr>
            <p:spPr>
              <a:xfrm>
                <a:off x="-2390475" y="2458025"/>
                <a:ext cx="46052" cy="63596"/>
              </a:xfrm>
              <a:custGeom>
                <a:avLst/>
                <a:gdLst>
                  <a:gd name="connsiteX0" fmla="*/ 0 w 46052"/>
                  <a:gd name="connsiteY0" fmla="*/ 0 h 63596"/>
                  <a:gd name="connsiteX1" fmla="*/ 19188 w 46052"/>
                  <a:gd name="connsiteY1" fmla="*/ 0 h 63596"/>
                  <a:gd name="connsiteX2" fmla="*/ 37829 w 46052"/>
                  <a:gd name="connsiteY2" fmla="*/ 4934 h 63596"/>
                  <a:gd name="connsiteX3" fmla="*/ 43311 w 46052"/>
                  <a:gd name="connsiteY3" fmla="*/ 15899 h 63596"/>
                  <a:gd name="connsiteX4" fmla="*/ 43311 w 46052"/>
                  <a:gd name="connsiteY4" fmla="*/ 15899 h 63596"/>
                  <a:gd name="connsiteX5" fmla="*/ 28509 w 46052"/>
                  <a:gd name="connsiteY5" fmla="*/ 31250 h 63596"/>
                  <a:gd name="connsiteX6" fmla="*/ 46052 w 46052"/>
                  <a:gd name="connsiteY6" fmla="*/ 46601 h 63596"/>
                  <a:gd name="connsiteX7" fmla="*/ 46052 w 46052"/>
                  <a:gd name="connsiteY7" fmla="*/ 46601 h 63596"/>
                  <a:gd name="connsiteX8" fmla="*/ 18640 w 46052"/>
                  <a:gd name="connsiteY8" fmla="*/ 63596 h 63596"/>
                  <a:gd name="connsiteX9" fmla="*/ 548 w 46052"/>
                  <a:gd name="connsiteY9" fmla="*/ 63596 h 63596"/>
                  <a:gd name="connsiteX10" fmla="*/ 548 w 46052"/>
                  <a:gd name="connsiteY10" fmla="*/ 0 h 63596"/>
                  <a:gd name="connsiteX11" fmla="*/ 37829 w 46052"/>
                  <a:gd name="connsiteY11" fmla="*/ 16447 h 63596"/>
                  <a:gd name="connsiteX12" fmla="*/ 19188 w 46052"/>
                  <a:gd name="connsiteY12" fmla="*/ 3838 h 63596"/>
                  <a:gd name="connsiteX13" fmla="*/ 6031 w 46052"/>
                  <a:gd name="connsiteY13" fmla="*/ 3838 h 63596"/>
                  <a:gd name="connsiteX14" fmla="*/ 6031 w 46052"/>
                  <a:gd name="connsiteY14" fmla="*/ 30153 h 63596"/>
                  <a:gd name="connsiteX15" fmla="*/ 18092 w 46052"/>
                  <a:gd name="connsiteY15" fmla="*/ 30153 h 63596"/>
                  <a:gd name="connsiteX16" fmla="*/ 37829 w 46052"/>
                  <a:gd name="connsiteY16" fmla="*/ 16447 h 63596"/>
                  <a:gd name="connsiteX17" fmla="*/ 37829 w 46052"/>
                  <a:gd name="connsiteY17" fmla="*/ 16447 h 63596"/>
                  <a:gd name="connsiteX18" fmla="*/ 18092 w 46052"/>
                  <a:gd name="connsiteY18" fmla="*/ 33991 h 63596"/>
                  <a:gd name="connsiteX19" fmla="*/ 5482 w 46052"/>
                  <a:gd name="connsiteY19" fmla="*/ 33991 h 63596"/>
                  <a:gd name="connsiteX20" fmla="*/ 5482 w 46052"/>
                  <a:gd name="connsiteY20" fmla="*/ 60855 h 63596"/>
                  <a:gd name="connsiteX21" fmla="*/ 18092 w 46052"/>
                  <a:gd name="connsiteY21" fmla="*/ 60855 h 63596"/>
                  <a:gd name="connsiteX22" fmla="*/ 39473 w 46052"/>
                  <a:gd name="connsiteY22" fmla="*/ 47697 h 63596"/>
                  <a:gd name="connsiteX23" fmla="*/ 39473 w 46052"/>
                  <a:gd name="connsiteY23" fmla="*/ 47697 h 63596"/>
                  <a:gd name="connsiteX24" fmla="*/ 18092 w 46052"/>
                  <a:gd name="connsiteY24" fmla="*/ 33991 h 6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052" h="63596">
                    <a:moveTo>
                      <a:pt x="0" y="0"/>
                    </a:moveTo>
                    <a:lnTo>
                      <a:pt x="19188" y="0"/>
                    </a:lnTo>
                    <a:cubicBezTo>
                      <a:pt x="26864" y="0"/>
                      <a:pt x="33443" y="1645"/>
                      <a:pt x="37829" y="4934"/>
                    </a:cubicBezTo>
                    <a:cubicBezTo>
                      <a:pt x="41118" y="7675"/>
                      <a:pt x="43311" y="11513"/>
                      <a:pt x="43311" y="15899"/>
                    </a:cubicBezTo>
                    <a:lnTo>
                      <a:pt x="43311" y="15899"/>
                    </a:lnTo>
                    <a:cubicBezTo>
                      <a:pt x="43311" y="25219"/>
                      <a:pt x="36184" y="29605"/>
                      <a:pt x="28509" y="31250"/>
                    </a:cubicBezTo>
                    <a:cubicBezTo>
                      <a:pt x="38377" y="32895"/>
                      <a:pt x="46052" y="37829"/>
                      <a:pt x="46052" y="46601"/>
                    </a:cubicBezTo>
                    <a:lnTo>
                      <a:pt x="46052" y="46601"/>
                    </a:lnTo>
                    <a:cubicBezTo>
                      <a:pt x="46052" y="57565"/>
                      <a:pt x="35087" y="63596"/>
                      <a:pt x="18640" y="63596"/>
                    </a:cubicBezTo>
                    <a:lnTo>
                      <a:pt x="548" y="63596"/>
                    </a:lnTo>
                    <a:lnTo>
                      <a:pt x="548" y="0"/>
                    </a:lnTo>
                    <a:close/>
                    <a:moveTo>
                      <a:pt x="37829" y="16447"/>
                    </a:moveTo>
                    <a:cubicBezTo>
                      <a:pt x="37829" y="8772"/>
                      <a:pt x="30702" y="3838"/>
                      <a:pt x="19188" y="3838"/>
                    </a:cubicBezTo>
                    <a:lnTo>
                      <a:pt x="6031" y="3838"/>
                    </a:lnTo>
                    <a:lnTo>
                      <a:pt x="6031" y="30153"/>
                    </a:lnTo>
                    <a:lnTo>
                      <a:pt x="18092" y="30153"/>
                    </a:lnTo>
                    <a:cubicBezTo>
                      <a:pt x="30153" y="30153"/>
                      <a:pt x="37829" y="25219"/>
                      <a:pt x="37829" y="16447"/>
                    </a:cubicBezTo>
                    <a:lnTo>
                      <a:pt x="37829" y="16447"/>
                    </a:lnTo>
                    <a:close/>
                    <a:moveTo>
                      <a:pt x="18092" y="33991"/>
                    </a:moveTo>
                    <a:lnTo>
                      <a:pt x="5482" y="33991"/>
                    </a:lnTo>
                    <a:lnTo>
                      <a:pt x="5482" y="60855"/>
                    </a:lnTo>
                    <a:lnTo>
                      <a:pt x="18092" y="60855"/>
                    </a:lnTo>
                    <a:cubicBezTo>
                      <a:pt x="31250" y="60855"/>
                      <a:pt x="39473" y="55921"/>
                      <a:pt x="39473" y="47697"/>
                    </a:cubicBezTo>
                    <a:lnTo>
                      <a:pt x="39473" y="47697"/>
                    </a:lnTo>
                    <a:cubicBezTo>
                      <a:pt x="40022" y="38925"/>
                      <a:pt x="32346" y="33991"/>
                      <a:pt x="18092" y="33991"/>
                    </a:cubicBezTo>
                    <a:close/>
                  </a:path>
                </a:pathLst>
              </a:custGeom>
              <a:grpFill/>
              <a:ln w="5476" cap="flat">
                <a:noFill/>
                <a:prstDash val="solid"/>
                <a:miter/>
              </a:ln>
            </p:spPr>
            <p:txBody>
              <a:bodyPr rtlCol="0" anchor="ctr"/>
              <a:lstStyle/>
              <a:p>
                <a:endParaRPr lang="en-GB" sz="2115"/>
              </a:p>
            </p:txBody>
          </p:sp>
          <p:sp>
            <p:nvSpPr>
              <p:cNvPr id="45" name="Freeform: Shape 44">
                <a:extLst>
                  <a:ext uri="{FF2B5EF4-FFF2-40B4-BE49-F238E27FC236}">
                    <a16:creationId xmlns:a16="http://schemas.microsoft.com/office/drawing/2014/main" id="{BCD2D6CF-F8F0-44EE-9EDB-225D510D3409}"/>
                  </a:ext>
                </a:extLst>
              </p:cNvPr>
              <p:cNvSpPr/>
              <p:nvPr/>
            </p:nvSpPr>
            <p:spPr>
              <a:xfrm>
                <a:off x="-233729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6579" y="49342"/>
                      <a:pt x="0" y="43859"/>
                      <a:pt x="0" y="33443"/>
                    </a:cubicBezTo>
                    <a:close/>
                  </a:path>
                </a:pathLst>
              </a:custGeom>
              <a:grpFill/>
              <a:ln w="5476" cap="flat">
                <a:noFill/>
                <a:prstDash val="solid"/>
                <a:miter/>
              </a:ln>
            </p:spPr>
            <p:txBody>
              <a:bodyPr rtlCol="0" anchor="ctr"/>
              <a:lstStyle/>
              <a:p>
                <a:endParaRPr lang="en-GB" sz="2115"/>
              </a:p>
            </p:txBody>
          </p:sp>
          <p:sp>
            <p:nvSpPr>
              <p:cNvPr id="46" name="Freeform: Shape 45">
                <a:extLst>
                  <a:ext uri="{FF2B5EF4-FFF2-40B4-BE49-F238E27FC236}">
                    <a16:creationId xmlns:a16="http://schemas.microsoft.com/office/drawing/2014/main" id="{BD559200-BFCD-4617-95EF-ADF18FD1BC0B}"/>
                  </a:ext>
                </a:extLst>
              </p:cNvPr>
              <p:cNvSpPr/>
              <p:nvPr/>
            </p:nvSpPr>
            <p:spPr>
              <a:xfrm>
                <a:off x="-2295081"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2 w 36732"/>
                  <a:gd name="connsiteY3" fmla="*/ 36732 h 49341"/>
                  <a:gd name="connsiteX4" fmla="*/ 30702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2" y="42215"/>
                      <a:pt x="30702" y="36732"/>
                    </a:cubicBezTo>
                    <a:lnTo>
                      <a:pt x="30702" y="36732"/>
                    </a:lnTo>
                    <a:cubicBezTo>
                      <a:pt x="30702"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47" name="Freeform: Shape 46">
                <a:extLst>
                  <a:ext uri="{FF2B5EF4-FFF2-40B4-BE49-F238E27FC236}">
                    <a16:creationId xmlns:a16="http://schemas.microsoft.com/office/drawing/2014/main" id="{8000E492-EAED-42EB-B0D0-3FAE3A4E69C5}"/>
                  </a:ext>
                </a:extLst>
              </p:cNvPr>
              <p:cNvSpPr/>
              <p:nvPr/>
            </p:nvSpPr>
            <p:spPr>
              <a:xfrm>
                <a:off x="-2251770" y="2457477"/>
                <a:ext cx="6030" cy="65789"/>
              </a:xfrm>
              <a:custGeom>
                <a:avLst/>
                <a:gdLst>
                  <a:gd name="connsiteX0" fmla="*/ 0 w 6030"/>
                  <a:gd name="connsiteY0" fmla="*/ 0 h 65789"/>
                  <a:gd name="connsiteX1" fmla="*/ 6031 w 6030"/>
                  <a:gd name="connsiteY1" fmla="*/ 0 h 65789"/>
                  <a:gd name="connsiteX2" fmla="*/ 6031 w 6030"/>
                  <a:gd name="connsiteY2" fmla="*/ 6579 h 65789"/>
                  <a:gd name="connsiteX3" fmla="*/ 0 w 6030"/>
                  <a:gd name="connsiteY3" fmla="*/ 6579 h 65789"/>
                  <a:gd name="connsiteX4" fmla="*/ 0 w 6030"/>
                  <a:gd name="connsiteY4" fmla="*/ 0 h 65789"/>
                  <a:gd name="connsiteX5" fmla="*/ 548 w 6030"/>
                  <a:gd name="connsiteY5" fmla="*/ 17544 h 65789"/>
                  <a:gd name="connsiteX6" fmla="*/ 6031 w 6030"/>
                  <a:gd name="connsiteY6" fmla="*/ 17544 h 65789"/>
                  <a:gd name="connsiteX7" fmla="*/ 6031 w 6030"/>
                  <a:gd name="connsiteY7" fmla="*/ 65789 h 65789"/>
                  <a:gd name="connsiteX8" fmla="*/ 548 w 6030"/>
                  <a:gd name="connsiteY8" fmla="*/ 65789 h 65789"/>
                  <a:gd name="connsiteX9" fmla="*/ 548 w 6030"/>
                  <a:gd name="connsiteY9" fmla="*/ 17544 h 65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0" h="65789">
                    <a:moveTo>
                      <a:pt x="0" y="0"/>
                    </a:moveTo>
                    <a:lnTo>
                      <a:pt x="6031" y="0"/>
                    </a:lnTo>
                    <a:lnTo>
                      <a:pt x="6031" y="6579"/>
                    </a:lnTo>
                    <a:lnTo>
                      <a:pt x="0" y="6579"/>
                    </a:lnTo>
                    <a:lnTo>
                      <a:pt x="0" y="0"/>
                    </a:lnTo>
                    <a:close/>
                    <a:moveTo>
                      <a:pt x="548" y="17544"/>
                    </a:moveTo>
                    <a:lnTo>
                      <a:pt x="6031" y="17544"/>
                    </a:lnTo>
                    <a:lnTo>
                      <a:pt x="6031" y="65789"/>
                    </a:lnTo>
                    <a:lnTo>
                      <a:pt x="548" y="65789"/>
                    </a:lnTo>
                    <a:lnTo>
                      <a:pt x="548" y="17544"/>
                    </a:lnTo>
                    <a:close/>
                  </a:path>
                </a:pathLst>
              </a:custGeom>
              <a:grpFill/>
              <a:ln w="5476" cap="flat">
                <a:noFill/>
                <a:prstDash val="solid"/>
                <a:miter/>
              </a:ln>
            </p:spPr>
            <p:txBody>
              <a:bodyPr rtlCol="0" anchor="ctr"/>
              <a:lstStyle/>
              <a:p>
                <a:endParaRPr lang="en-GB" sz="2115"/>
              </a:p>
            </p:txBody>
          </p:sp>
          <p:sp>
            <p:nvSpPr>
              <p:cNvPr id="48" name="Freeform: Shape 47">
                <a:extLst>
                  <a:ext uri="{FF2B5EF4-FFF2-40B4-BE49-F238E27FC236}">
                    <a16:creationId xmlns:a16="http://schemas.microsoft.com/office/drawing/2014/main" id="{283F0111-D6C2-48E4-A901-A8EFE3DFE293}"/>
                  </a:ext>
                </a:extLst>
              </p:cNvPr>
              <p:cNvSpPr/>
              <p:nvPr/>
            </p:nvSpPr>
            <p:spPr>
              <a:xfrm>
                <a:off x="-223532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49" name="Freeform: Shape 48">
                <a:extLst>
                  <a:ext uri="{FF2B5EF4-FFF2-40B4-BE49-F238E27FC236}">
                    <a16:creationId xmlns:a16="http://schemas.microsoft.com/office/drawing/2014/main" id="{FC70A4A3-1708-4AB8-BDE6-B9087EACD5A5}"/>
                  </a:ext>
                </a:extLst>
              </p:cNvPr>
              <p:cNvSpPr/>
              <p:nvPr/>
            </p:nvSpPr>
            <p:spPr>
              <a:xfrm>
                <a:off x="-2189270"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8 w 40569"/>
                  <a:gd name="connsiteY11" fmla="*/ 22478 h 50438"/>
                  <a:gd name="connsiteX12" fmla="*/ 20285 w 40569"/>
                  <a:gd name="connsiteY12" fmla="*/ 3289 h 50438"/>
                  <a:gd name="connsiteX13" fmla="*/ 4934 w 40569"/>
                  <a:gd name="connsiteY13" fmla="*/ 22478 h 50438"/>
                  <a:gd name="connsiteX14" fmla="*/ 35088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8" y="22478"/>
                    </a:moveTo>
                    <a:cubicBezTo>
                      <a:pt x="35088" y="12061"/>
                      <a:pt x="29605" y="3289"/>
                      <a:pt x="20285" y="3289"/>
                    </a:cubicBezTo>
                    <a:cubicBezTo>
                      <a:pt x="12061" y="3289"/>
                      <a:pt x="5482" y="10417"/>
                      <a:pt x="4934" y="22478"/>
                    </a:cubicBezTo>
                    <a:lnTo>
                      <a:pt x="35088" y="22478"/>
                    </a:lnTo>
                    <a:close/>
                  </a:path>
                </a:pathLst>
              </a:custGeom>
              <a:grpFill/>
              <a:ln w="5476" cap="flat">
                <a:noFill/>
                <a:prstDash val="solid"/>
                <a:miter/>
              </a:ln>
            </p:spPr>
            <p:txBody>
              <a:bodyPr rtlCol="0" anchor="ctr"/>
              <a:lstStyle/>
              <a:p>
                <a:endParaRPr lang="en-GB" sz="2115"/>
              </a:p>
            </p:txBody>
          </p:sp>
          <p:sp>
            <p:nvSpPr>
              <p:cNvPr id="50" name="Freeform: Shape 49">
                <a:extLst>
                  <a:ext uri="{FF2B5EF4-FFF2-40B4-BE49-F238E27FC236}">
                    <a16:creationId xmlns:a16="http://schemas.microsoft.com/office/drawing/2014/main" id="{0076ED98-A85F-4401-B1CF-A8C8C963C7CD}"/>
                  </a:ext>
                </a:extLst>
              </p:cNvPr>
              <p:cNvSpPr/>
              <p:nvPr/>
            </p:nvSpPr>
            <p:spPr>
              <a:xfrm>
                <a:off x="-2147604"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5482" y="47149"/>
                      <a:pt x="0" y="42763"/>
                    </a:cubicBezTo>
                    <a:close/>
                  </a:path>
                </a:pathLst>
              </a:custGeom>
              <a:grpFill/>
              <a:ln w="5476" cap="flat">
                <a:noFill/>
                <a:prstDash val="solid"/>
                <a:miter/>
              </a:ln>
            </p:spPr>
            <p:txBody>
              <a:bodyPr rtlCol="0" anchor="ctr"/>
              <a:lstStyle/>
              <a:p>
                <a:endParaRPr lang="en-GB" sz="2115"/>
              </a:p>
            </p:txBody>
          </p:sp>
          <p:sp>
            <p:nvSpPr>
              <p:cNvPr id="51" name="Freeform: Shape 50">
                <a:extLst>
                  <a:ext uri="{FF2B5EF4-FFF2-40B4-BE49-F238E27FC236}">
                    <a16:creationId xmlns:a16="http://schemas.microsoft.com/office/drawing/2014/main" id="{8BC21CEB-982E-4920-BBBD-49C09D5E79FE}"/>
                  </a:ext>
                </a:extLst>
              </p:cNvPr>
              <p:cNvSpPr/>
              <p:nvPr/>
            </p:nvSpPr>
            <p:spPr>
              <a:xfrm>
                <a:off x="-2111968"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52" name="Freeform: Shape 51">
                <a:extLst>
                  <a:ext uri="{FF2B5EF4-FFF2-40B4-BE49-F238E27FC236}">
                    <a16:creationId xmlns:a16="http://schemas.microsoft.com/office/drawing/2014/main" id="{97734F5D-B74D-45BE-B763-61548C44715F}"/>
                  </a:ext>
                </a:extLst>
              </p:cNvPr>
              <p:cNvSpPr/>
              <p:nvPr/>
            </p:nvSpPr>
            <p:spPr>
              <a:xfrm>
                <a:off x="-2047824" y="2458025"/>
                <a:ext cx="5482" cy="64692"/>
              </a:xfrm>
              <a:custGeom>
                <a:avLst/>
                <a:gdLst>
                  <a:gd name="connsiteX0" fmla="*/ 0 w 5482"/>
                  <a:gd name="connsiteY0" fmla="*/ 0 h 64692"/>
                  <a:gd name="connsiteX1" fmla="*/ 5482 w 5482"/>
                  <a:gd name="connsiteY1" fmla="*/ 0 h 64692"/>
                  <a:gd name="connsiteX2" fmla="*/ 5482 w 5482"/>
                  <a:gd name="connsiteY2" fmla="*/ 64693 h 64692"/>
                  <a:gd name="connsiteX3" fmla="*/ 0 w 5482"/>
                  <a:gd name="connsiteY3" fmla="*/ 64693 h 64692"/>
                  <a:gd name="connsiteX4" fmla="*/ 0 w 5482"/>
                  <a:gd name="connsiteY4" fmla="*/ 0 h 64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2" h="64692">
                    <a:moveTo>
                      <a:pt x="0" y="0"/>
                    </a:moveTo>
                    <a:lnTo>
                      <a:pt x="5482" y="0"/>
                    </a:lnTo>
                    <a:lnTo>
                      <a:pt x="5482" y="64693"/>
                    </a:lnTo>
                    <a:lnTo>
                      <a:pt x="0" y="64693"/>
                    </a:lnTo>
                    <a:lnTo>
                      <a:pt x="0" y="0"/>
                    </a:lnTo>
                    <a:close/>
                  </a:path>
                </a:pathLst>
              </a:custGeom>
              <a:grpFill/>
              <a:ln w="5476" cap="flat">
                <a:noFill/>
                <a:prstDash val="solid"/>
                <a:miter/>
              </a:ln>
            </p:spPr>
            <p:txBody>
              <a:bodyPr rtlCol="0" anchor="ctr"/>
              <a:lstStyle/>
              <a:p>
                <a:endParaRPr lang="en-GB" sz="2115"/>
              </a:p>
            </p:txBody>
          </p:sp>
          <p:sp>
            <p:nvSpPr>
              <p:cNvPr id="53" name="Freeform: Shape 52">
                <a:extLst>
                  <a:ext uri="{FF2B5EF4-FFF2-40B4-BE49-F238E27FC236}">
                    <a16:creationId xmlns:a16="http://schemas.microsoft.com/office/drawing/2014/main" id="{5AC3078C-6147-4EC2-A3A9-68B5A22EB623}"/>
                  </a:ext>
                </a:extLst>
              </p:cNvPr>
              <p:cNvSpPr/>
              <p:nvPr/>
            </p:nvSpPr>
            <p:spPr>
              <a:xfrm>
                <a:off x="-2029732"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54" name="Freeform: Shape 53">
                <a:extLst>
                  <a:ext uri="{FF2B5EF4-FFF2-40B4-BE49-F238E27FC236}">
                    <a16:creationId xmlns:a16="http://schemas.microsoft.com/office/drawing/2014/main" id="{1D72EFE3-CA5A-4EEF-9271-4B26AE9DBAC4}"/>
                  </a:ext>
                </a:extLst>
              </p:cNvPr>
              <p:cNvSpPr/>
              <p:nvPr/>
            </p:nvSpPr>
            <p:spPr>
              <a:xfrm>
                <a:off x="-195133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sp>
            <p:nvSpPr>
              <p:cNvPr id="55" name="Freeform: Shape 54">
                <a:extLst>
                  <a:ext uri="{FF2B5EF4-FFF2-40B4-BE49-F238E27FC236}">
                    <a16:creationId xmlns:a16="http://schemas.microsoft.com/office/drawing/2014/main" id="{E38180AD-4BE2-431A-ACD1-A58E5DFC8285}"/>
                  </a:ext>
                </a:extLst>
              </p:cNvPr>
              <p:cNvSpPr/>
              <p:nvPr/>
            </p:nvSpPr>
            <p:spPr>
              <a:xfrm>
                <a:off x="-1901443" y="2474426"/>
                <a:ext cx="24670" cy="48291"/>
              </a:xfrm>
              <a:custGeom>
                <a:avLst/>
                <a:gdLst>
                  <a:gd name="connsiteX0" fmla="*/ 548 w 24670"/>
                  <a:gd name="connsiteY0" fmla="*/ 595 h 48291"/>
                  <a:gd name="connsiteX1" fmla="*/ 6031 w 24670"/>
                  <a:gd name="connsiteY1" fmla="*/ 595 h 48291"/>
                  <a:gd name="connsiteX2" fmla="*/ 6031 w 24670"/>
                  <a:gd name="connsiteY2" fmla="*/ 9367 h 48291"/>
                  <a:gd name="connsiteX3" fmla="*/ 24671 w 24670"/>
                  <a:gd name="connsiteY3" fmla="*/ 46 h 48291"/>
                  <a:gd name="connsiteX4" fmla="*/ 24671 w 24670"/>
                  <a:gd name="connsiteY4" fmla="*/ 4432 h 48291"/>
                  <a:gd name="connsiteX5" fmla="*/ 23574 w 24670"/>
                  <a:gd name="connsiteY5" fmla="*/ 4432 h 48291"/>
                  <a:gd name="connsiteX6" fmla="*/ 5482 w 24670"/>
                  <a:gd name="connsiteY6" fmla="*/ 19783 h 48291"/>
                  <a:gd name="connsiteX7" fmla="*/ 5482 w 24670"/>
                  <a:gd name="connsiteY7" fmla="*/ 48292 h 48291"/>
                  <a:gd name="connsiteX8" fmla="*/ 0 w 24670"/>
                  <a:gd name="connsiteY8" fmla="*/ 48292 h 48291"/>
                  <a:gd name="connsiteX9" fmla="*/ 0 w 24670"/>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70" h="48291">
                    <a:moveTo>
                      <a:pt x="548" y="595"/>
                    </a:moveTo>
                    <a:lnTo>
                      <a:pt x="6031" y="595"/>
                    </a:lnTo>
                    <a:lnTo>
                      <a:pt x="6031" y="9367"/>
                    </a:lnTo>
                    <a:cubicBezTo>
                      <a:pt x="8772" y="3884"/>
                      <a:pt x="15351" y="-502"/>
                      <a:pt x="24671" y="46"/>
                    </a:cubicBezTo>
                    <a:lnTo>
                      <a:pt x="24671"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56" name="Freeform: Shape 55">
                <a:extLst>
                  <a:ext uri="{FF2B5EF4-FFF2-40B4-BE49-F238E27FC236}">
                    <a16:creationId xmlns:a16="http://schemas.microsoft.com/office/drawing/2014/main" id="{72F25DEA-4822-4FB5-AB4A-2AAE0ED81812}"/>
                  </a:ext>
                </a:extLst>
              </p:cNvPr>
              <p:cNvSpPr/>
              <p:nvPr/>
            </p:nvSpPr>
            <p:spPr>
              <a:xfrm>
                <a:off x="-1877320"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7829 w 43859"/>
                  <a:gd name="connsiteY7" fmla="*/ 25219 h 49890"/>
                  <a:gd name="connsiteX8" fmla="*/ 37829 w 43859"/>
                  <a:gd name="connsiteY8" fmla="*/ 24671 h 49890"/>
                  <a:gd name="connsiteX9" fmla="*/ 21381 w 43859"/>
                  <a:gd name="connsiteY9" fmla="*/ 3838 h 49890"/>
                  <a:gd name="connsiteX10" fmla="*/ 4934 w 43859"/>
                  <a:gd name="connsiteY10" fmla="*/ 24671 h 49890"/>
                  <a:gd name="connsiteX11" fmla="*/ 4934 w 43859"/>
                  <a:gd name="connsiteY11" fmla="*/ 25219 h 49890"/>
                  <a:gd name="connsiteX12" fmla="*/ 21381 w 43859"/>
                  <a:gd name="connsiteY12" fmla="*/ 46052 h 49890"/>
                  <a:gd name="connsiteX13" fmla="*/ 37829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7829" y="25219"/>
                    </a:moveTo>
                    <a:lnTo>
                      <a:pt x="37829" y="24671"/>
                    </a:lnTo>
                    <a:cubicBezTo>
                      <a:pt x="37829" y="12610"/>
                      <a:pt x="30153" y="3838"/>
                      <a:pt x="21381" y="3838"/>
                    </a:cubicBezTo>
                    <a:cubicBezTo>
                      <a:pt x="12609" y="3838"/>
                      <a:pt x="4934" y="12061"/>
                      <a:pt x="4934" y="24671"/>
                    </a:cubicBezTo>
                    <a:lnTo>
                      <a:pt x="4934" y="25219"/>
                    </a:lnTo>
                    <a:cubicBezTo>
                      <a:pt x="4934" y="37829"/>
                      <a:pt x="12609" y="46052"/>
                      <a:pt x="21381" y="46052"/>
                    </a:cubicBezTo>
                    <a:cubicBezTo>
                      <a:pt x="30153" y="46052"/>
                      <a:pt x="37829" y="37280"/>
                      <a:pt x="37829" y="25219"/>
                    </a:cubicBezTo>
                    <a:close/>
                  </a:path>
                </a:pathLst>
              </a:custGeom>
              <a:grpFill/>
              <a:ln w="5476" cap="flat">
                <a:noFill/>
                <a:prstDash val="solid"/>
                <a:miter/>
              </a:ln>
            </p:spPr>
            <p:txBody>
              <a:bodyPr rtlCol="0" anchor="ctr"/>
              <a:lstStyle/>
              <a:p>
                <a:endParaRPr lang="en-GB" sz="2115"/>
              </a:p>
            </p:txBody>
          </p:sp>
          <p:sp>
            <p:nvSpPr>
              <p:cNvPr id="57" name="Freeform: Shape 56">
                <a:extLst>
                  <a:ext uri="{FF2B5EF4-FFF2-40B4-BE49-F238E27FC236}">
                    <a16:creationId xmlns:a16="http://schemas.microsoft.com/office/drawing/2014/main" id="{6E6F1B92-40AE-4DE1-BE8D-B2F707FA4550}"/>
                  </a:ext>
                </a:extLst>
              </p:cNvPr>
              <p:cNvSpPr/>
              <p:nvPr/>
            </p:nvSpPr>
            <p:spPr>
              <a:xfrm>
                <a:off x="-1832913" y="2475020"/>
                <a:ext cx="42214" cy="48245"/>
              </a:xfrm>
              <a:custGeom>
                <a:avLst/>
                <a:gdLst>
                  <a:gd name="connsiteX0" fmla="*/ 0 w 42214"/>
                  <a:gd name="connsiteY0" fmla="*/ 0 h 48245"/>
                  <a:gd name="connsiteX1" fmla="*/ 5482 w 42214"/>
                  <a:gd name="connsiteY1" fmla="*/ 0 h 48245"/>
                  <a:gd name="connsiteX2" fmla="*/ 20833 w 42214"/>
                  <a:gd name="connsiteY2" fmla="*/ 42215 h 48245"/>
                  <a:gd name="connsiteX3" fmla="*/ 36732 w 42214"/>
                  <a:gd name="connsiteY3" fmla="*/ 0 h 48245"/>
                  <a:gd name="connsiteX4" fmla="*/ 42215 w 42214"/>
                  <a:gd name="connsiteY4" fmla="*/ 0 h 48245"/>
                  <a:gd name="connsiteX5" fmla="*/ 23026 w 42214"/>
                  <a:gd name="connsiteY5" fmla="*/ 48245 h 48245"/>
                  <a:gd name="connsiteX6" fmla="*/ 18640 w 42214"/>
                  <a:gd name="connsiteY6" fmla="*/ 48245 h 48245"/>
                  <a:gd name="connsiteX7" fmla="*/ 0 w 42214"/>
                  <a:gd name="connsiteY7" fmla="*/ 0 h 4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214" h="48245">
                    <a:moveTo>
                      <a:pt x="0" y="0"/>
                    </a:moveTo>
                    <a:lnTo>
                      <a:pt x="5482" y="0"/>
                    </a:lnTo>
                    <a:lnTo>
                      <a:pt x="20833" y="42215"/>
                    </a:lnTo>
                    <a:lnTo>
                      <a:pt x="36732" y="0"/>
                    </a:lnTo>
                    <a:lnTo>
                      <a:pt x="42215" y="0"/>
                    </a:lnTo>
                    <a:lnTo>
                      <a:pt x="23026" y="48245"/>
                    </a:lnTo>
                    <a:lnTo>
                      <a:pt x="18640" y="48245"/>
                    </a:lnTo>
                    <a:lnTo>
                      <a:pt x="0" y="0"/>
                    </a:lnTo>
                    <a:close/>
                  </a:path>
                </a:pathLst>
              </a:custGeom>
              <a:grpFill/>
              <a:ln w="5476" cap="flat">
                <a:noFill/>
                <a:prstDash val="solid"/>
                <a:miter/>
              </a:ln>
            </p:spPr>
            <p:txBody>
              <a:bodyPr rtlCol="0" anchor="ctr"/>
              <a:lstStyle/>
              <a:p>
                <a:endParaRPr lang="en-GB" sz="2115"/>
              </a:p>
            </p:txBody>
          </p:sp>
          <p:sp>
            <p:nvSpPr>
              <p:cNvPr id="58" name="Freeform: Shape 57">
                <a:extLst>
                  <a:ext uri="{FF2B5EF4-FFF2-40B4-BE49-F238E27FC236}">
                    <a16:creationId xmlns:a16="http://schemas.microsoft.com/office/drawing/2014/main" id="{9BF9BB23-59CC-443A-BA7A-67BD2747C694}"/>
                  </a:ext>
                </a:extLst>
              </p:cNvPr>
              <p:cNvSpPr/>
              <p:nvPr/>
            </p:nvSpPr>
            <p:spPr>
              <a:xfrm>
                <a:off x="-1789602"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59" name="Freeform: Shape 58">
                <a:extLst>
                  <a:ext uri="{FF2B5EF4-FFF2-40B4-BE49-F238E27FC236}">
                    <a16:creationId xmlns:a16="http://schemas.microsoft.com/office/drawing/2014/main" id="{5685C815-6056-4E42-8CB3-D754258B80EA}"/>
                  </a:ext>
                </a:extLst>
              </p:cNvPr>
              <p:cNvSpPr/>
              <p:nvPr/>
            </p:nvSpPr>
            <p:spPr>
              <a:xfrm>
                <a:off x="-1741356"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60" name="Freeform: Shape 59">
                <a:extLst>
                  <a:ext uri="{FF2B5EF4-FFF2-40B4-BE49-F238E27FC236}">
                    <a16:creationId xmlns:a16="http://schemas.microsoft.com/office/drawing/2014/main" id="{83A9CFF1-7DF5-4E7B-8EDF-72E19A7C3220}"/>
                  </a:ext>
                </a:extLst>
              </p:cNvPr>
              <p:cNvSpPr/>
              <p:nvPr/>
            </p:nvSpPr>
            <p:spPr>
              <a:xfrm>
                <a:off x="-1665699"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61" name="Freeform: Shape 60">
                <a:extLst>
                  <a:ext uri="{FF2B5EF4-FFF2-40B4-BE49-F238E27FC236}">
                    <a16:creationId xmlns:a16="http://schemas.microsoft.com/office/drawing/2014/main" id="{AA07B2E3-2F3F-4C15-A69C-32FD220B4F18}"/>
                  </a:ext>
                </a:extLst>
              </p:cNvPr>
              <p:cNvSpPr/>
              <p:nvPr/>
            </p:nvSpPr>
            <p:spPr>
              <a:xfrm>
                <a:off x="-161800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62" name="Freeform: Shape 61">
                <a:extLst>
                  <a:ext uri="{FF2B5EF4-FFF2-40B4-BE49-F238E27FC236}">
                    <a16:creationId xmlns:a16="http://schemas.microsoft.com/office/drawing/2014/main" id="{E92FAE2A-6142-43BF-895F-DA14A5E42084}"/>
                  </a:ext>
                </a:extLst>
              </p:cNvPr>
              <p:cNvSpPr/>
              <p:nvPr/>
            </p:nvSpPr>
            <p:spPr>
              <a:xfrm>
                <a:off x="-1574143" y="2460218"/>
                <a:ext cx="25767" cy="63047"/>
              </a:xfrm>
              <a:custGeom>
                <a:avLst/>
                <a:gdLst>
                  <a:gd name="connsiteX0" fmla="*/ 6579 w 25767"/>
                  <a:gd name="connsiteY0" fmla="*/ 53179 h 63047"/>
                  <a:gd name="connsiteX1" fmla="*/ 6579 w 25767"/>
                  <a:gd name="connsiteY1" fmla="*/ 18092 h 63047"/>
                  <a:gd name="connsiteX2" fmla="*/ 0 w 25767"/>
                  <a:gd name="connsiteY2" fmla="*/ 18092 h 63047"/>
                  <a:gd name="connsiteX3" fmla="*/ 0 w 25767"/>
                  <a:gd name="connsiteY3" fmla="*/ 14254 h 63047"/>
                  <a:gd name="connsiteX4" fmla="*/ 6579 w 25767"/>
                  <a:gd name="connsiteY4" fmla="*/ 14254 h 63047"/>
                  <a:gd name="connsiteX5" fmla="*/ 6579 w 25767"/>
                  <a:gd name="connsiteY5" fmla="*/ 0 h 63047"/>
                  <a:gd name="connsiteX6" fmla="*/ 12061 w 25767"/>
                  <a:gd name="connsiteY6" fmla="*/ 0 h 63047"/>
                  <a:gd name="connsiteX7" fmla="*/ 12061 w 25767"/>
                  <a:gd name="connsiteY7" fmla="*/ 14254 h 63047"/>
                  <a:gd name="connsiteX8" fmla="*/ 25767 w 25767"/>
                  <a:gd name="connsiteY8" fmla="*/ 14254 h 63047"/>
                  <a:gd name="connsiteX9" fmla="*/ 25767 w 25767"/>
                  <a:gd name="connsiteY9" fmla="*/ 18092 h 63047"/>
                  <a:gd name="connsiteX10" fmla="*/ 12061 w 25767"/>
                  <a:gd name="connsiteY10" fmla="*/ 18092 h 63047"/>
                  <a:gd name="connsiteX11" fmla="*/ 12061 w 25767"/>
                  <a:gd name="connsiteY11" fmla="*/ 52631 h 63047"/>
                  <a:gd name="connsiteX12" fmla="*/ 20285 w 25767"/>
                  <a:gd name="connsiteY12" fmla="*/ 59210 h 63047"/>
                  <a:gd name="connsiteX13" fmla="*/ 25767 w 25767"/>
                  <a:gd name="connsiteY13" fmla="*/ 58114 h 63047"/>
                  <a:gd name="connsiteX14" fmla="*/ 25767 w 25767"/>
                  <a:gd name="connsiteY14" fmla="*/ 61951 h 63047"/>
                  <a:gd name="connsiteX15" fmla="*/ 19737 w 25767"/>
                  <a:gd name="connsiteY15" fmla="*/ 63048 h 63047"/>
                  <a:gd name="connsiteX16" fmla="*/ 6579 w 25767"/>
                  <a:gd name="connsiteY16" fmla="*/ 53179 h 63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67" h="63047">
                    <a:moveTo>
                      <a:pt x="6579" y="53179"/>
                    </a:moveTo>
                    <a:lnTo>
                      <a:pt x="6579" y="18092"/>
                    </a:lnTo>
                    <a:lnTo>
                      <a:pt x="0" y="18092"/>
                    </a:lnTo>
                    <a:lnTo>
                      <a:pt x="0" y="14254"/>
                    </a:lnTo>
                    <a:lnTo>
                      <a:pt x="6579" y="14254"/>
                    </a:lnTo>
                    <a:lnTo>
                      <a:pt x="6579" y="0"/>
                    </a:lnTo>
                    <a:lnTo>
                      <a:pt x="12061" y="0"/>
                    </a:lnTo>
                    <a:lnTo>
                      <a:pt x="12061" y="14254"/>
                    </a:lnTo>
                    <a:lnTo>
                      <a:pt x="25767" y="14254"/>
                    </a:lnTo>
                    <a:lnTo>
                      <a:pt x="25767" y="18092"/>
                    </a:lnTo>
                    <a:lnTo>
                      <a:pt x="12061" y="18092"/>
                    </a:lnTo>
                    <a:lnTo>
                      <a:pt x="12061" y="52631"/>
                    </a:lnTo>
                    <a:cubicBezTo>
                      <a:pt x="12061" y="57565"/>
                      <a:pt x="15351" y="59210"/>
                      <a:pt x="20285" y="59210"/>
                    </a:cubicBezTo>
                    <a:cubicBezTo>
                      <a:pt x="21930" y="59210"/>
                      <a:pt x="24123" y="58662"/>
                      <a:pt x="25767" y="58114"/>
                    </a:cubicBezTo>
                    <a:lnTo>
                      <a:pt x="25767" y="61951"/>
                    </a:lnTo>
                    <a:cubicBezTo>
                      <a:pt x="24123" y="62500"/>
                      <a:pt x="21930" y="63048"/>
                      <a:pt x="19737" y="63048"/>
                    </a:cubicBezTo>
                    <a:cubicBezTo>
                      <a:pt x="12061" y="63048"/>
                      <a:pt x="6579" y="60307"/>
                      <a:pt x="6579" y="53179"/>
                    </a:cubicBezTo>
                    <a:close/>
                  </a:path>
                </a:pathLst>
              </a:custGeom>
              <a:grpFill/>
              <a:ln w="5476" cap="flat">
                <a:noFill/>
                <a:prstDash val="solid"/>
                <a:miter/>
              </a:ln>
            </p:spPr>
            <p:txBody>
              <a:bodyPr rtlCol="0" anchor="ctr"/>
              <a:lstStyle/>
              <a:p>
                <a:endParaRPr lang="en-GB" sz="2115"/>
              </a:p>
            </p:txBody>
          </p:sp>
          <p:sp>
            <p:nvSpPr>
              <p:cNvPr id="63" name="Freeform: Shape 62">
                <a:extLst>
                  <a:ext uri="{FF2B5EF4-FFF2-40B4-BE49-F238E27FC236}">
                    <a16:creationId xmlns:a16="http://schemas.microsoft.com/office/drawing/2014/main" id="{60F84173-D853-47BE-B567-24AF2048760A}"/>
                  </a:ext>
                </a:extLst>
              </p:cNvPr>
              <p:cNvSpPr/>
              <p:nvPr/>
            </p:nvSpPr>
            <p:spPr>
              <a:xfrm>
                <a:off x="-1524253" y="2458025"/>
                <a:ext cx="50438" cy="66337"/>
              </a:xfrm>
              <a:custGeom>
                <a:avLst/>
                <a:gdLst>
                  <a:gd name="connsiteX0" fmla="*/ 0 w 50438"/>
                  <a:gd name="connsiteY0" fmla="*/ 32895 h 66337"/>
                  <a:gd name="connsiteX1" fmla="*/ 0 w 50438"/>
                  <a:gd name="connsiteY1" fmla="*/ 32346 h 66337"/>
                  <a:gd name="connsiteX2" fmla="*/ 31250 w 50438"/>
                  <a:gd name="connsiteY2" fmla="*/ 0 h 66337"/>
                  <a:gd name="connsiteX3" fmla="*/ 49342 w 50438"/>
                  <a:gd name="connsiteY3" fmla="*/ 4934 h 66337"/>
                  <a:gd name="connsiteX4" fmla="*/ 46052 w 50438"/>
                  <a:gd name="connsiteY4" fmla="*/ 8772 h 66337"/>
                  <a:gd name="connsiteX5" fmla="*/ 31250 w 50438"/>
                  <a:gd name="connsiteY5" fmla="*/ 4386 h 66337"/>
                  <a:gd name="connsiteX6" fmla="*/ 6031 w 50438"/>
                  <a:gd name="connsiteY6" fmla="*/ 32895 h 66337"/>
                  <a:gd name="connsiteX7" fmla="*/ 6031 w 50438"/>
                  <a:gd name="connsiteY7" fmla="*/ 33443 h 66337"/>
                  <a:gd name="connsiteX8" fmla="*/ 31798 w 50438"/>
                  <a:gd name="connsiteY8" fmla="*/ 61951 h 66337"/>
                  <a:gd name="connsiteX9" fmla="*/ 44956 w 50438"/>
                  <a:gd name="connsiteY9" fmla="*/ 59210 h 66337"/>
                  <a:gd name="connsiteX10" fmla="*/ 44956 w 50438"/>
                  <a:gd name="connsiteY10" fmla="*/ 36184 h 66337"/>
                  <a:gd name="connsiteX11" fmla="*/ 26864 w 50438"/>
                  <a:gd name="connsiteY11" fmla="*/ 36184 h 66337"/>
                  <a:gd name="connsiteX12" fmla="*/ 26864 w 50438"/>
                  <a:gd name="connsiteY12" fmla="*/ 32346 h 66337"/>
                  <a:gd name="connsiteX13" fmla="*/ 50438 w 50438"/>
                  <a:gd name="connsiteY13" fmla="*/ 32346 h 66337"/>
                  <a:gd name="connsiteX14" fmla="*/ 50438 w 50438"/>
                  <a:gd name="connsiteY14" fmla="*/ 61403 h 66337"/>
                  <a:gd name="connsiteX15" fmla="*/ 31798 w 50438"/>
                  <a:gd name="connsiteY15" fmla="*/ 66337 h 66337"/>
                  <a:gd name="connsiteX16" fmla="*/ 0 w 50438"/>
                  <a:gd name="connsiteY16" fmla="*/ 32895 h 6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438" h="66337">
                    <a:moveTo>
                      <a:pt x="0" y="32895"/>
                    </a:moveTo>
                    <a:lnTo>
                      <a:pt x="0" y="32346"/>
                    </a:lnTo>
                    <a:cubicBezTo>
                      <a:pt x="0" y="12610"/>
                      <a:pt x="13158" y="0"/>
                      <a:pt x="31250" y="0"/>
                    </a:cubicBezTo>
                    <a:cubicBezTo>
                      <a:pt x="38377" y="0"/>
                      <a:pt x="43859" y="1645"/>
                      <a:pt x="49342" y="4934"/>
                    </a:cubicBezTo>
                    <a:lnTo>
                      <a:pt x="46052" y="8772"/>
                    </a:lnTo>
                    <a:cubicBezTo>
                      <a:pt x="42215" y="6031"/>
                      <a:pt x="37280" y="4386"/>
                      <a:pt x="31250" y="4386"/>
                    </a:cubicBezTo>
                    <a:cubicBezTo>
                      <a:pt x="16996" y="4386"/>
                      <a:pt x="6031" y="15351"/>
                      <a:pt x="6031" y="32895"/>
                    </a:cubicBezTo>
                    <a:lnTo>
                      <a:pt x="6031" y="33443"/>
                    </a:lnTo>
                    <a:cubicBezTo>
                      <a:pt x="6031" y="51535"/>
                      <a:pt x="16447" y="61951"/>
                      <a:pt x="31798" y="61951"/>
                    </a:cubicBezTo>
                    <a:cubicBezTo>
                      <a:pt x="36732" y="61951"/>
                      <a:pt x="41118" y="60855"/>
                      <a:pt x="44956" y="59210"/>
                    </a:cubicBezTo>
                    <a:lnTo>
                      <a:pt x="44956" y="36184"/>
                    </a:lnTo>
                    <a:lnTo>
                      <a:pt x="26864" y="36184"/>
                    </a:lnTo>
                    <a:lnTo>
                      <a:pt x="26864" y="32346"/>
                    </a:lnTo>
                    <a:lnTo>
                      <a:pt x="50438" y="32346"/>
                    </a:lnTo>
                    <a:lnTo>
                      <a:pt x="50438" y="61403"/>
                    </a:lnTo>
                    <a:cubicBezTo>
                      <a:pt x="46052" y="64144"/>
                      <a:pt x="38925" y="66337"/>
                      <a:pt x="31798" y="66337"/>
                    </a:cubicBezTo>
                    <a:cubicBezTo>
                      <a:pt x="12061" y="65789"/>
                      <a:pt x="0" y="53179"/>
                      <a:pt x="0" y="32895"/>
                    </a:cubicBezTo>
                    <a:close/>
                  </a:path>
                </a:pathLst>
              </a:custGeom>
              <a:grpFill/>
              <a:ln w="5476" cap="flat">
                <a:noFill/>
                <a:prstDash val="solid"/>
                <a:miter/>
              </a:ln>
            </p:spPr>
            <p:txBody>
              <a:bodyPr rtlCol="0" anchor="ctr"/>
              <a:lstStyle/>
              <a:p>
                <a:endParaRPr lang="en-GB" sz="2115"/>
              </a:p>
            </p:txBody>
          </p:sp>
          <p:sp>
            <p:nvSpPr>
              <p:cNvPr id="64" name="Freeform: Shape 63">
                <a:extLst>
                  <a:ext uri="{FF2B5EF4-FFF2-40B4-BE49-F238E27FC236}">
                    <a16:creationId xmlns:a16="http://schemas.microsoft.com/office/drawing/2014/main" id="{18E2DCC6-612D-4E37-AD5D-A23C292DD8C9}"/>
                  </a:ext>
                </a:extLst>
              </p:cNvPr>
              <p:cNvSpPr/>
              <p:nvPr/>
            </p:nvSpPr>
            <p:spPr>
              <a:xfrm>
                <a:off x="-1463398" y="2474426"/>
                <a:ext cx="24122" cy="48291"/>
              </a:xfrm>
              <a:custGeom>
                <a:avLst/>
                <a:gdLst>
                  <a:gd name="connsiteX0" fmla="*/ 0 w 24122"/>
                  <a:gd name="connsiteY0" fmla="*/ 595 h 48291"/>
                  <a:gd name="connsiteX1" fmla="*/ 5482 w 24122"/>
                  <a:gd name="connsiteY1" fmla="*/ 595 h 48291"/>
                  <a:gd name="connsiteX2" fmla="*/ 5482 w 24122"/>
                  <a:gd name="connsiteY2" fmla="*/ 9367 h 48291"/>
                  <a:gd name="connsiteX3" fmla="*/ 24123 w 24122"/>
                  <a:gd name="connsiteY3" fmla="*/ 46 h 48291"/>
                  <a:gd name="connsiteX4" fmla="*/ 24123 w 24122"/>
                  <a:gd name="connsiteY4" fmla="*/ 4432 h 48291"/>
                  <a:gd name="connsiteX5" fmla="*/ 23574 w 24122"/>
                  <a:gd name="connsiteY5" fmla="*/ 4432 h 48291"/>
                  <a:gd name="connsiteX6" fmla="*/ 5482 w 24122"/>
                  <a:gd name="connsiteY6" fmla="*/ 19783 h 48291"/>
                  <a:gd name="connsiteX7" fmla="*/ 5482 w 24122"/>
                  <a:gd name="connsiteY7" fmla="*/ 48292 h 48291"/>
                  <a:gd name="connsiteX8" fmla="*/ 0 w 24122"/>
                  <a:gd name="connsiteY8" fmla="*/ 48292 h 48291"/>
                  <a:gd name="connsiteX9" fmla="*/ 0 w 24122"/>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122" h="48291">
                    <a:moveTo>
                      <a:pt x="0" y="595"/>
                    </a:moveTo>
                    <a:lnTo>
                      <a:pt x="5482" y="595"/>
                    </a:lnTo>
                    <a:lnTo>
                      <a:pt x="5482" y="9367"/>
                    </a:lnTo>
                    <a:cubicBezTo>
                      <a:pt x="8224" y="3884"/>
                      <a:pt x="14802" y="-502"/>
                      <a:pt x="24123" y="46"/>
                    </a:cubicBezTo>
                    <a:lnTo>
                      <a:pt x="24123"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65" name="Freeform: Shape 64">
                <a:extLst>
                  <a:ext uri="{FF2B5EF4-FFF2-40B4-BE49-F238E27FC236}">
                    <a16:creationId xmlns:a16="http://schemas.microsoft.com/office/drawing/2014/main" id="{03828AA9-0FDB-4DEE-BE84-D6A034831D85}"/>
                  </a:ext>
                </a:extLst>
              </p:cNvPr>
              <p:cNvSpPr/>
              <p:nvPr/>
            </p:nvSpPr>
            <p:spPr>
              <a:xfrm>
                <a:off x="-1439823"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8377 w 43859"/>
                  <a:gd name="connsiteY7" fmla="*/ 25219 h 49890"/>
                  <a:gd name="connsiteX8" fmla="*/ 38377 w 43859"/>
                  <a:gd name="connsiteY8" fmla="*/ 24671 h 49890"/>
                  <a:gd name="connsiteX9" fmla="*/ 21930 w 43859"/>
                  <a:gd name="connsiteY9" fmla="*/ 3838 h 49890"/>
                  <a:gd name="connsiteX10" fmla="*/ 5482 w 43859"/>
                  <a:gd name="connsiteY10" fmla="*/ 24671 h 49890"/>
                  <a:gd name="connsiteX11" fmla="*/ 5482 w 43859"/>
                  <a:gd name="connsiteY11" fmla="*/ 25219 h 49890"/>
                  <a:gd name="connsiteX12" fmla="*/ 21930 w 43859"/>
                  <a:gd name="connsiteY12" fmla="*/ 46052 h 49890"/>
                  <a:gd name="connsiteX13" fmla="*/ 38377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8377" y="25219"/>
                    </a:moveTo>
                    <a:lnTo>
                      <a:pt x="38377" y="24671"/>
                    </a:lnTo>
                    <a:cubicBezTo>
                      <a:pt x="38377" y="12610"/>
                      <a:pt x="30702" y="3838"/>
                      <a:pt x="21930" y="3838"/>
                    </a:cubicBezTo>
                    <a:cubicBezTo>
                      <a:pt x="13158" y="3838"/>
                      <a:pt x="5482" y="12061"/>
                      <a:pt x="5482" y="24671"/>
                    </a:cubicBezTo>
                    <a:lnTo>
                      <a:pt x="5482" y="25219"/>
                    </a:lnTo>
                    <a:cubicBezTo>
                      <a:pt x="5482" y="37829"/>
                      <a:pt x="13158" y="46052"/>
                      <a:pt x="21930" y="46052"/>
                    </a:cubicBezTo>
                    <a:cubicBezTo>
                      <a:pt x="30702" y="46052"/>
                      <a:pt x="38377" y="37280"/>
                      <a:pt x="38377" y="25219"/>
                    </a:cubicBezTo>
                    <a:close/>
                  </a:path>
                </a:pathLst>
              </a:custGeom>
              <a:grpFill/>
              <a:ln w="5476" cap="flat">
                <a:noFill/>
                <a:prstDash val="solid"/>
                <a:miter/>
              </a:ln>
            </p:spPr>
            <p:txBody>
              <a:bodyPr rtlCol="0" anchor="ctr"/>
              <a:lstStyle/>
              <a:p>
                <a:endParaRPr lang="en-GB" sz="2115"/>
              </a:p>
            </p:txBody>
          </p:sp>
          <p:sp>
            <p:nvSpPr>
              <p:cNvPr id="66" name="Freeform: Shape 65">
                <a:extLst>
                  <a:ext uri="{FF2B5EF4-FFF2-40B4-BE49-F238E27FC236}">
                    <a16:creationId xmlns:a16="http://schemas.microsoft.com/office/drawing/2014/main" id="{657EC9F2-DA42-4F8D-BB45-DB12D0CCE36C}"/>
                  </a:ext>
                </a:extLst>
              </p:cNvPr>
              <p:cNvSpPr/>
              <p:nvPr/>
            </p:nvSpPr>
            <p:spPr>
              <a:xfrm>
                <a:off x="-138938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7127" y="49342"/>
                      <a:pt x="0" y="43859"/>
                      <a:pt x="0" y="33443"/>
                    </a:cubicBezTo>
                    <a:close/>
                  </a:path>
                </a:pathLst>
              </a:custGeom>
              <a:grpFill/>
              <a:ln w="5476" cap="flat">
                <a:noFill/>
                <a:prstDash val="solid"/>
                <a:miter/>
              </a:ln>
            </p:spPr>
            <p:txBody>
              <a:bodyPr rtlCol="0" anchor="ctr"/>
              <a:lstStyle/>
              <a:p>
                <a:endParaRPr lang="en-GB" sz="2115"/>
              </a:p>
            </p:txBody>
          </p:sp>
          <p:sp>
            <p:nvSpPr>
              <p:cNvPr id="67" name="Freeform: Shape 66">
                <a:extLst>
                  <a:ext uri="{FF2B5EF4-FFF2-40B4-BE49-F238E27FC236}">
                    <a16:creationId xmlns:a16="http://schemas.microsoft.com/office/drawing/2014/main" id="{EA9C6029-F57A-4BC4-B920-CEED554CAF10}"/>
                  </a:ext>
                </a:extLst>
              </p:cNvPr>
              <p:cNvSpPr/>
              <p:nvPr/>
            </p:nvSpPr>
            <p:spPr>
              <a:xfrm>
                <a:off x="-134004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grpSp>
      </p:grpSp>
      <p:sp>
        <p:nvSpPr>
          <p:cNvPr id="77" name="Text Placeholder 2">
            <a:extLst>
              <a:ext uri="{FF2B5EF4-FFF2-40B4-BE49-F238E27FC236}">
                <a16:creationId xmlns:a16="http://schemas.microsoft.com/office/drawing/2014/main" id="{C3672C0B-03C4-4101-A425-008EDA7D31ED}"/>
              </a:ext>
            </a:extLst>
          </p:cNvPr>
          <p:cNvSpPr>
            <a:spLocks noGrp="1"/>
          </p:cNvSpPr>
          <p:nvPr>
            <p:ph type="body" sz="quarter" idx="13" hasCustomPrompt="1"/>
          </p:nvPr>
        </p:nvSpPr>
        <p:spPr>
          <a:xfrm>
            <a:off x="2011045" y="2666817"/>
            <a:ext cx="2530476" cy="282961"/>
          </a:xfrm>
          <a:prstGeom prst="rect">
            <a:avLst/>
          </a:prstGeom>
        </p:spPr>
        <p:txBody>
          <a:bodyPr anchor="ctr">
            <a:noAutofit/>
          </a:bodyPr>
          <a:lstStyle>
            <a:lvl1pPr marL="0" indent="0" algn="l">
              <a:buNone/>
              <a:defRPr lang="en-GB" sz="1295" kern="0" dirty="0">
                <a:solidFill>
                  <a:schemeClr val="bg1"/>
                </a:solidFill>
                <a:latin typeface="Century Gothic" panose="020B0502020202020204" pitchFamily="34" charset="0"/>
                <a:ea typeface="+mn-ea"/>
                <a:cs typeface="+mn-cs"/>
              </a:defRPr>
            </a:lvl1pPr>
          </a:lstStyle>
          <a:p>
            <a:pPr lvl="0"/>
            <a:r>
              <a:rPr lang="en-GB" dirty="0"/>
              <a:t>www.website.com</a:t>
            </a:r>
          </a:p>
        </p:txBody>
      </p:sp>
      <p:sp>
        <p:nvSpPr>
          <p:cNvPr id="78" name="Text Placeholder 2">
            <a:extLst>
              <a:ext uri="{FF2B5EF4-FFF2-40B4-BE49-F238E27FC236}">
                <a16:creationId xmlns:a16="http://schemas.microsoft.com/office/drawing/2014/main" id="{9F354A63-2AA4-42F9-968F-000975431E6D}"/>
              </a:ext>
            </a:extLst>
          </p:cNvPr>
          <p:cNvSpPr>
            <a:spLocks noGrp="1"/>
          </p:cNvSpPr>
          <p:nvPr>
            <p:ph type="body" sz="quarter" idx="14" hasCustomPrompt="1"/>
          </p:nvPr>
        </p:nvSpPr>
        <p:spPr>
          <a:xfrm>
            <a:off x="2003425" y="3642177"/>
            <a:ext cx="2530476" cy="282961"/>
          </a:xfrm>
          <a:prstGeom prst="rect">
            <a:avLst/>
          </a:prstGeom>
        </p:spPr>
        <p:txBody>
          <a:bodyPr anchor="ctr">
            <a:noAutofit/>
          </a:bodyPr>
          <a:lstStyle>
            <a:lvl1pPr marL="0" indent="0" algn="l">
              <a:buNone/>
              <a:defRPr lang="en-GB" sz="1295" kern="0" dirty="0">
                <a:solidFill>
                  <a:srgbClr val="0F1B37"/>
                </a:solidFill>
                <a:latin typeface="Century Gothic" panose="020B0502020202020204" pitchFamily="34" charset="0"/>
                <a:ea typeface="+mn-ea"/>
                <a:cs typeface="+mn-cs"/>
              </a:defRPr>
            </a:lvl1pPr>
          </a:lstStyle>
          <a:p>
            <a:pPr lvl="0"/>
            <a:r>
              <a:rPr lang="en-GB" dirty="0"/>
              <a:t>Address</a:t>
            </a:r>
          </a:p>
        </p:txBody>
      </p:sp>
      <p:sp>
        <p:nvSpPr>
          <p:cNvPr id="79" name="Text Placeholder 2">
            <a:extLst>
              <a:ext uri="{FF2B5EF4-FFF2-40B4-BE49-F238E27FC236}">
                <a16:creationId xmlns:a16="http://schemas.microsoft.com/office/drawing/2014/main" id="{C5B6174F-4A63-4346-8D40-E490EA6ACF07}"/>
              </a:ext>
            </a:extLst>
          </p:cNvPr>
          <p:cNvSpPr>
            <a:spLocks noGrp="1"/>
          </p:cNvSpPr>
          <p:nvPr>
            <p:ph type="body" sz="quarter" idx="15" hasCustomPrompt="1"/>
          </p:nvPr>
        </p:nvSpPr>
        <p:spPr>
          <a:xfrm>
            <a:off x="1995805" y="4617537"/>
            <a:ext cx="2530476" cy="282961"/>
          </a:xfrm>
          <a:prstGeom prst="rect">
            <a:avLst/>
          </a:prstGeom>
        </p:spPr>
        <p:txBody>
          <a:bodyPr anchor="ctr">
            <a:noAutofit/>
          </a:bodyPr>
          <a:lstStyle>
            <a:lvl1pPr marL="0" indent="0" algn="l">
              <a:buNone/>
              <a:defRPr lang="en-GB" sz="1295" kern="0" dirty="0">
                <a:solidFill>
                  <a:srgbClr val="0F1B37"/>
                </a:solidFill>
                <a:latin typeface="Century Gothic" panose="020B0502020202020204" pitchFamily="34" charset="0"/>
                <a:ea typeface="+mn-ea"/>
                <a:cs typeface="+mn-cs"/>
              </a:defRPr>
            </a:lvl1pPr>
          </a:lstStyle>
          <a:p>
            <a:pPr lvl="0"/>
            <a:r>
              <a:rPr lang="en-GB" dirty="0"/>
              <a:t>Phone</a:t>
            </a:r>
          </a:p>
        </p:txBody>
      </p:sp>
      <p:sp>
        <p:nvSpPr>
          <p:cNvPr id="80" name="Text Placeholder 2">
            <a:extLst>
              <a:ext uri="{FF2B5EF4-FFF2-40B4-BE49-F238E27FC236}">
                <a16:creationId xmlns:a16="http://schemas.microsoft.com/office/drawing/2014/main" id="{C03B79B8-EDEA-4026-A269-59142FD4B755}"/>
              </a:ext>
            </a:extLst>
          </p:cNvPr>
          <p:cNvSpPr>
            <a:spLocks noGrp="1"/>
          </p:cNvSpPr>
          <p:nvPr>
            <p:ph type="body" sz="quarter" idx="16" hasCustomPrompt="1"/>
          </p:nvPr>
        </p:nvSpPr>
        <p:spPr>
          <a:xfrm>
            <a:off x="1980565" y="5608137"/>
            <a:ext cx="2530476" cy="282961"/>
          </a:xfrm>
          <a:prstGeom prst="rect">
            <a:avLst/>
          </a:prstGeom>
        </p:spPr>
        <p:txBody>
          <a:bodyPr anchor="ctr">
            <a:noAutofit/>
          </a:bodyPr>
          <a:lstStyle>
            <a:lvl1pPr marL="0" indent="0" algn="l">
              <a:buNone/>
              <a:defRPr lang="en-GB" sz="1295" kern="0" dirty="0">
                <a:solidFill>
                  <a:srgbClr val="0F1B37"/>
                </a:solidFill>
                <a:latin typeface="Century Gothic" panose="020B0502020202020204" pitchFamily="34" charset="0"/>
                <a:ea typeface="+mn-ea"/>
                <a:cs typeface="+mn-cs"/>
              </a:defRPr>
            </a:lvl1pPr>
          </a:lstStyle>
          <a:p>
            <a:pPr lvl="0"/>
            <a:r>
              <a:rPr lang="en-GB" dirty="0"/>
              <a:t>info@website.com</a:t>
            </a:r>
          </a:p>
        </p:txBody>
      </p:sp>
      <p:grpSp>
        <p:nvGrpSpPr>
          <p:cNvPr id="90" name="Group 89">
            <a:extLst>
              <a:ext uri="{FF2B5EF4-FFF2-40B4-BE49-F238E27FC236}">
                <a16:creationId xmlns:a16="http://schemas.microsoft.com/office/drawing/2014/main" id="{F4BF2D02-4013-4F1D-AFD7-D962AF42FD03}"/>
              </a:ext>
            </a:extLst>
          </p:cNvPr>
          <p:cNvGrpSpPr/>
          <p:nvPr userDrawn="1"/>
        </p:nvGrpSpPr>
        <p:grpSpPr>
          <a:xfrm>
            <a:off x="2227939" y="6432307"/>
            <a:ext cx="1543146" cy="364733"/>
            <a:chOff x="6457038" y="5723647"/>
            <a:chExt cx="2258743" cy="533869"/>
          </a:xfrm>
        </p:grpSpPr>
        <p:sp>
          <p:nvSpPr>
            <p:cNvPr id="81" name="Freeform 25">
              <a:extLst>
                <a:ext uri="{FF2B5EF4-FFF2-40B4-BE49-F238E27FC236}">
                  <a16:creationId xmlns:a16="http://schemas.microsoft.com/office/drawing/2014/main" id="{2653FA90-59B0-43E7-84CD-963534884070}"/>
                </a:ext>
              </a:extLst>
            </p:cNvPr>
            <p:cNvSpPr/>
            <p:nvPr userDrawn="1"/>
          </p:nvSpPr>
          <p:spPr>
            <a:xfrm>
              <a:off x="7623781" y="5723647"/>
              <a:ext cx="491520" cy="519818"/>
            </a:xfrm>
            <a:custGeom>
              <a:avLst/>
              <a:gdLst/>
              <a:ahLst/>
              <a:cxnLst/>
              <a:rect l="l" t="t" r="r" b="b"/>
              <a:pathLst>
                <a:path w="432707" h="432707">
                  <a:moveTo>
                    <a:pt x="81133" y="0"/>
                  </a:moveTo>
                  <a:lnTo>
                    <a:pt x="351574" y="0"/>
                  </a:lnTo>
                  <a:cubicBezTo>
                    <a:pt x="373924" y="0"/>
                    <a:pt x="393033" y="7935"/>
                    <a:pt x="408902" y="23805"/>
                  </a:cubicBezTo>
                  <a:cubicBezTo>
                    <a:pt x="424772" y="39674"/>
                    <a:pt x="432707" y="58784"/>
                    <a:pt x="432707" y="81133"/>
                  </a:cubicBezTo>
                  <a:lnTo>
                    <a:pt x="432707" y="351575"/>
                  </a:lnTo>
                  <a:cubicBezTo>
                    <a:pt x="432707" y="373923"/>
                    <a:pt x="424772" y="393033"/>
                    <a:pt x="408902" y="408903"/>
                  </a:cubicBezTo>
                  <a:cubicBezTo>
                    <a:pt x="393033" y="424772"/>
                    <a:pt x="373924" y="432707"/>
                    <a:pt x="351574" y="432707"/>
                  </a:cubicBezTo>
                  <a:lnTo>
                    <a:pt x="298613" y="432707"/>
                  </a:lnTo>
                  <a:lnTo>
                    <a:pt x="298613" y="265090"/>
                  </a:lnTo>
                  <a:lnTo>
                    <a:pt x="354673" y="265090"/>
                  </a:lnTo>
                  <a:lnTo>
                    <a:pt x="363125" y="199733"/>
                  </a:lnTo>
                  <a:lnTo>
                    <a:pt x="298613" y="199733"/>
                  </a:lnTo>
                  <a:lnTo>
                    <a:pt x="298613" y="158040"/>
                  </a:lnTo>
                  <a:cubicBezTo>
                    <a:pt x="298613" y="147522"/>
                    <a:pt x="300821" y="139634"/>
                    <a:pt x="305234" y="134376"/>
                  </a:cubicBezTo>
                  <a:cubicBezTo>
                    <a:pt x="309647" y="129117"/>
                    <a:pt x="318239" y="126488"/>
                    <a:pt x="331010" y="126488"/>
                  </a:cubicBezTo>
                  <a:lnTo>
                    <a:pt x="365378" y="126206"/>
                  </a:lnTo>
                  <a:lnTo>
                    <a:pt x="365378" y="67892"/>
                  </a:lnTo>
                  <a:cubicBezTo>
                    <a:pt x="353546" y="66202"/>
                    <a:pt x="336832" y="65357"/>
                    <a:pt x="315234" y="65357"/>
                  </a:cubicBezTo>
                  <a:cubicBezTo>
                    <a:pt x="289693" y="65357"/>
                    <a:pt x="269269" y="72869"/>
                    <a:pt x="253962" y="87894"/>
                  </a:cubicBezTo>
                  <a:cubicBezTo>
                    <a:pt x="238656" y="102918"/>
                    <a:pt x="231003" y="124141"/>
                    <a:pt x="231003" y="151560"/>
                  </a:cubicBezTo>
                  <a:lnTo>
                    <a:pt x="231003" y="199733"/>
                  </a:lnTo>
                  <a:lnTo>
                    <a:pt x="174661" y="199733"/>
                  </a:lnTo>
                  <a:lnTo>
                    <a:pt x="174661" y="265090"/>
                  </a:lnTo>
                  <a:lnTo>
                    <a:pt x="231003" y="265090"/>
                  </a:lnTo>
                  <a:lnTo>
                    <a:pt x="231003" y="432707"/>
                  </a:lnTo>
                  <a:lnTo>
                    <a:pt x="81133" y="432707"/>
                  </a:lnTo>
                  <a:cubicBezTo>
                    <a:pt x="58784" y="432707"/>
                    <a:pt x="39675" y="424772"/>
                    <a:pt x="23805" y="408903"/>
                  </a:cubicBezTo>
                  <a:cubicBezTo>
                    <a:pt x="7936" y="393033"/>
                    <a:pt x="0" y="373923"/>
                    <a:pt x="0" y="351575"/>
                  </a:cubicBezTo>
                  <a:lnTo>
                    <a:pt x="0" y="81133"/>
                  </a:lnTo>
                  <a:cubicBezTo>
                    <a:pt x="0" y="58784"/>
                    <a:pt x="7936" y="39674"/>
                    <a:pt x="23805" y="23805"/>
                  </a:cubicBezTo>
                  <a:cubicBezTo>
                    <a:pt x="39675" y="7935"/>
                    <a:pt x="58784" y="0"/>
                    <a:pt x="81133" y="0"/>
                  </a:cubicBezTo>
                  <a:close/>
                </a:path>
              </a:pathLst>
            </a:custGeom>
            <a:solidFill>
              <a:srgbClr val="0067B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82" name="Freeform 27">
              <a:extLst>
                <a:ext uri="{FF2B5EF4-FFF2-40B4-BE49-F238E27FC236}">
                  <a16:creationId xmlns:a16="http://schemas.microsoft.com/office/drawing/2014/main" id="{A8E60683-4DFA-4FA7-BAFC-95419401242D}"/>
                </a:ext>
              </a:extLst>
            </p:cNvPr>
            <p:cNvSpPr/>
            <p:nvPr userDrawn="1"/>
          </p:nvSpPr>
          <p:spPr>
            <a:xfrm>
              <a:off x="6457038" y="5723647"/>
              <a:ext cx="515262" cy="517133"/>
            </a:xfrm>
            <a:custGeom>
              <a:avLst/>
              <a:gdLst>
                <a:gd name="connsiteX0" fmla="*/ 232693 w 432707"/>
                <a:gd name="connsiteY0" fmla="*/ 194512 h 432707"/>
                <a:gd name="connsiteX1" fmla="*/ 232693 w 432707"/>
                <a:gd name="connsiteY1" fmla="*/ 195225 h 432707"/>
                <a:gd name="connsiteX2" fmla="*/ 232130 w 432707"/>
                <a:gd name="connsiteY2" fmla="*/ 195225 h 432707"/>
                <a:gd name="connsiteX3" fmla="*/ 66766 w 432707"/>
                <a:gd name="connsiteY3" fmla="*/ 166772 h 432707"/>
                <a:gd name="connsiteX4" fmla="*/ 66766 w 432707"/>
                <a:gd name="connsiteY4" fmla="*/ 362280 h 432707"/>
                <a:gd name="connsiteX5" fmla="*/ 131841 w 432707"/>
                <a:gd name="connsiteY5" fmla="*/ 362280 h 432707"/>
                <a:gd name="connsiteX6" fmla="*/ 131841 w 432707"/>
                <a:gd name="connsiteY6" fmla="*/ 166772 h 432707"/>
                <a:gd name="connsiteX7" fmla="*/ 291007 w 432707"/>
                <a:gd name="connsiteY7" fmla="*/ 162265 h 432707"/>
                <a:gd name="connsiteX8" fmla="*/ 243521 w 432707"/>
                <a:gd name="connsiteY8" fmla="*/ 180805 h 432707"/>
                <a:gd name="connsiteX9" fmla="*/ 232693 w 432707"/>
                <a:gd name="connsiteY9" fmla="*/ 194512 h 432707"/>
                <a:gd name="connsiteX10" fmla="*/ 232693 w 432707"/>
                <a:gd name="connsiteY10" fmla="*/ 166772 h 432707"/>
                <a:gd name="connsiteX11" fmla="*/ 167618 w 432707"/>
                <a:gd name="connsiteY11" fmla="*/ 166772 h 432707"/>
                <a:gd name="connsiteX12" fmla="*/ 167618 w 432707"/>
                <a:gd name="connsiteY12" fmla="*/ 362280 h 432707"/>
                <a:gd name="connsiteX13" fmla="*/ 232693 w 432707"/>
                <a:gd name="connsiteY13" fmla="*/ 362280 h 432707"/>
                <a:gd name="connsiteX14" fmla="*/ 232693 w 432707"/>
                <a:gd name="connsiteY14" fmla="*/ 252976 h 432707"/>
                <a:gd name="connsiteX15" fmla="*/ 234665 w 432707"/>
                <a:gd name="connsiteY15" fmla="*/ 237200 h 432707"/>
                <a:gd name="connsiteX16" fmla="*/ 247342 w 432707"/>
                <a:gd name="connsiteY16" fmla="*/ 220438 h 432707"/>
                <a:gd name="connsiteX17" fmla="*/ 268189 w 432707"/>
                <a:gd name="connsiteY17" fmla="*/ 213536 h 432707"/>
                <a:gd name="connsiteX18" fmla="*/ 300867 w 432707"/>
                <a:gd name="connsiteY18" fmla="*/ 257765 h 432707"/>
                <a:gd name="connsiteX19" fmla="*/ 300867 w 432707"/>
                <a:gd name="connsiteY19" fmla="*/ 362280 h 432707"/>
                <a:gd name="connsiteX20" fmla="*/ 365942 w 432707"/>
                <a:gd name="connsiteY20" fmla="*/ 362280 h 432707"/>
                <a:gd name="connsiteX21" fmla="*/ 365942 w 432707"/>
                <a:gd name="connsiteY21" fmla="*/ 250159 h 432707"/>
                <a:gd name="connsiteX22" fmla="*/ 345377 w 432707"/>
                <a:gd name="connsiteY22" fmla="*/ 184520 h 432707"/>
                <a:gd name="connsiteX23" fmla="*/ 291007 w 432707"/>
                <a:gd name="connsiteY23" fmla="*/ 162265 h 432707"/>
                <a:gd name="connsiteX24" fmla="*/ 99726 w 432707"/>
                <a:gd name="connsiteY24" fmla="*/ 72681 h 432707"/>
                <a:gd name="connsiteX25" fmla="*/ 73104 w 432707"/>
                <a:gd name="connsiteY25" fmla="*/ 82259 h 432707"/>
                <a:gd name="connsiteX26" fmla="*/ 62822 w 432707"/>
                <a:gd name="connsiteY26" fmla="*/ 106486 h 432707"/>
                <a:gd name="connsiteX27" fmla="*/ 72822 w 432707"/>
                <a:gd name="connsiteY27" fmla="*/ 130573 h 432707"/>
                <a:gd name="connsiteX28" fmla="*/ 98881 w 432707"/>
                <a:gd name="connsiteY28" fmla="*/ 140292 h 432707"/>
                <a:gd name="connsiteX29" fmla="*/ 99162 w 432707"/>
                <a:gd name="connsiteY29" fmla="*/ 140292 h 432707"/>
                <a:gd name="connsiteX30" fmla="*/ 125925 w 432707"/>
                <a:gd name="connsiteY30" fmla="*/ 130573 h 432707"/>
                <a:gd name="connsiteX31" fmla="*/ 136066 w 432707"/>
                <a:gd name="connsiteY31" fmla="*/ 106486 h 432707"/>
                <a:gd name="connsiteX32" fmla="*/ 125925 w 432707"/>
                <a:gd name="connsiteY32" fmla="*/ 82259 h 432707"/>
                <a:gd name="connsiteX33" fmla="*/ 99726 w 432707"/>
                <a:gd name="connsiteY33" fmla="*/ 72681 h 432707"/>
                <a:gd name="connsiteX34" fmla="*/ 81133 w 432707"/>
                <a:gd name="connsiteY34" fmla="*/ 0 h 432707"/>
                <a:gd name="connsiteX35" fmla="*/ 351575 w 432707"/>
                <a:gd name="connsiteY35" fmla="*/ 0 h 432707"/>
                <a:gd name="connsiteX36" fmla="*/ 408903 w 432707"/>
                <a:gd name="connsiteY36" fmla="*/ 23804 h 432707"/>
                <a:gd name="connsiteX37" fmla="*/ 432707 w 432707"/>
                <a:gd name="connsiteY37" fmla="*/ 81133 h 432707"/>
                <a:gd name="connsiteX38" fmla="*/ 432707 w 432707"/>
                <a:gd name="connsiteY38" fmla="*/ 351575 h 432707"/>
                <a:gd name="connsiteX39" fmla="*/ 408903 w 432707"/>
                <a:gd name="connsiteY39" fmla="*/ 408903 h 432707"/>
                <a:gd name="connsiteX40" fmla="*/ 351575 w 432707"/>
                <a:gd name="connsiteY40" fmla="*/ 432707 h 432707"/>
                <a:gd name="connsiteX41" fmla="*/ 81133 w 432707"/>
                <a:gd name="connsiteY41" fmla="*/ 432707 h 432707"/>
                <a:gd name="connsiteX42" fmla="*/ 23805 w 432707"/>
                <a:gd name="connsiteY42" fmla="*/ 408903 h 432707"/>
                <a:gd name="connsiteX43" fmla="*/ 0 w 432707"/>
                <a:gd name="connsiteY43" fmla="*/ 351575 h 432707"/>
                <a:gd name="connsiteX44" fmla="*/ 0 w 432707"/>
                <a:gd name="connsiteY44" fmla="*/ 81133 h 432707"/>
                <a:gd name="connsiteX45" fmla="*/ 23805 w 432707"/>
                <a:gd name="connsiteY45" fmla="*/ 23804 h 432707"/>
                <a:gd name="connsiteX46" fmla="*/ 81133 w 432707"/>
                <a:gd name="connsiteY46" fmla="*/ 0 h 432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2707" h="432707">
                  <a:moveTo>
                    <a:pt x="232693" y="194512"/>
                  </a:moveTo>
                  <a:lnTo>
                    <a:pt x="232693" y="195225"/>
                  </a:lnTo>
                  <a:lnTo>
                    <a:pt x="232130" y="195225"/>
                  </a:lnTo>
                  <a:close/>
                  <a:moveTo>
                    <a:pt x="66766" y="166772"/>
                  </a:moveTo>
                  <a:lnTo>
                    <a:pt x="66766" y="362280"/>
                  </a:lnTo>
                  <a:lnTo>
                    <a:pt x="131841" y="362280"/>
                  </a:lnTo>
                  <a:lnTo>
                    <a:pt x="131841" y="166772"/>
                  </a:lnTo>
                  <a:close/>
                  <a:moveTo>
                    <a:pt x="291007" y="162265"/>
                  </a:moveTo>
                  <a:cubicBezTo>
                    <a:pt x="271851" y="162265"/>
                    <a:pt x="256022" y="168445"/>
                    <a:pt x="243521" y="180805"/>
                  </a:cubicBezTo>
                  <a:lnTo>
                    <a:pt x="232693" y="194512"/>
                  </a:lnTo>
                  <a:lnTo>
                    <a:pt x="232693" y="166772"/>
                  </a:lnTo>
                  <a:lnTo>
                    <a:pt x="167618" y="166772"/>
                  </a:lnTo>
                  <a:cubicBezTo>
                    <a:pt x="168181" y="179168"/>
                    <a:pt x="168181" y="244337"/>
                    <a:pt x="167618" y="362280"/>
                  </a:cubicBezTo>
                  <a:lnTo>
                    <a:pt x="232693" y="362280"/>
                  </a:lnTo>
                  <a:lnTo>
                    <a:pt x="232693" y="252976"/>
                  </a:lnTo>
                  <a:cubicBezTo>
                    <a:pt x="232693" y="245839"/>
                    <a:pt x="233350" y="240581"/>
                    <a:pt x="234665" y="237200"/>
                  </a:cubicBezTo>
                  <a:cubicBezTo>
                    <a:pt x="237482" y="230627"/>
                    <a:pt x="241708" y="225040"/>
                    <a:pt x="247342" y="220438"/>
                  </a:cubicBezTo>
                  <a:cubicBezTo>
                    <a:pt x="252976" y="215837"/>
                    <a:pt x="259925" y="213536"/>
                    <a:pt x="268189" y="213536"/>
                  </a:cubicBezTo>
                  <a:cubicBezTo>
                    <a:pt x="289974" y="213536"/>
                    <a:pt x="300867" y="228279"/>
                    <a:pt x="300867" y="257765"/>
                  </a:cubicBezTo>
                  <a:lnTo>
                    <a:pt x="300867" y="362280"/>
                  </a:lnTo>
                  <a:lnTo>
                    <a:pt x="365942" y="362280"/>
                  </a:lnTo>
                  <a:lnTo>
                    <a:pt x="365942" y="250159"/>
                  </a:lnTo>
                  <a:cubicBezTo>
                    <a:pt x="365942" y="221237"/>
                    <a:pt x="359087" y="199357"/>
                    <a:pt x="345377" y="184520"/>
                  </a:cubicBezTo>
                  <a:cubicBezTo>
                    <a:pt x="331667" y="169683"/>
                    <a:pt x="313544" y="162265"/>
                    <a:pt x="291007" y="162265"/>
                  </a:cubicBezTo>
                  <a:close/>
                  <a:moveTo>
                    <a:pt x="99726" y="72681"/>
                  </a:moveTo>
                  <a:cubicBezTo>
                    <a:pt x="88833" y="72681"/>
                    <a:pt x="79959" y="75874"/>
                    <a:pt x="73104" y="82259"/>
                  </a:cubicBezTo>
                  <a:cubicBezTo>
                    <a:pt x="66249" y="88645"/>
                    <a:pt x="62822" y="96720"/>
                    <a:pt x="62822" y="106486"/>
                  </a:cubicBezTo>
                  <a:cubicBezTo>
                    <a:pt x="62822" y="116065"/>
                    <a:pt x="66155" y="124093"/>
                    <a:pt x="72822" y="130573"/>
                  </a:cubicBezTo>
                  <a:cubicBezTo>
                    <a:pt x="79490" y="137052"/>
                    <a:pt x="88176" y="140292"/>
                    <a:pt x="98881" y="140292"/>
                  </a:cubicBezTo>
                  <a:lnTo>
                    <a:pt x="99162" y="140292"/>
                  </a:lnTo>
                  <a:cubicBezTo>
                    <a:pt x="110243" y="140292"/>
                    <a:pt x="119164" y="137052"/>
                    <a:pt x="125925" y="130573"/>
                  </a:cubicBezTo>
                  <a:cubicBezTo>
                    <a:pt x="132686" y="124093"/>
                    <a:pt x="136066" y="116065"/>
                    <a:pt x="136066" y="106486"/>
                  </a:cubicBezTo>
                  <a:cubicBezTo>
                    <a:pt x="135879" y="96720"/>
                    <a:pt x="132498" y="88645"/>
                    <a:pt x="125925" y="82259"/>
                  </a:cubicBezTo>
                  <a:cubicBezTo>
                    <a:pt x="119352" y="75874"/>
                    <a:pt x="110619" y="72681"/>
                    <a:pt x="99726" y="72681"/>
                  </a:cubicBezTo>
                  <a:close/>
                  <a:moveTo>
                    <a:pt x="81133" y="0"/>
                  </a:moveTo>
                  <a:lnTo>
                    <a:pt x="351575" y="0"/>
                  </a:lnTo>
                  <a:cubicBezTo>
                    <a:pt x="373924" y="0"/>
                    <a:pt x="393033" y="7935"/>
                    <a:pt x="408903" y="23804"/>
                  </a:cubicBezTo>
                  <a:cubicBezTo>
                    <a:pt x="424773" y="39674"/>
                    <a:pt x="432707" y="58783"/>
                    <a:pt x="432707" y="81133"/>
                  </a:cubicBezTo>
                  <a:lnTo>
                    <a:pt x="432707" y="351575"/>
                  </a:lnTo>
                  <a:cubicBezTo>
                    <a:pt x="432707" y="373924"/>
                    <a:pt x="424773" y="393033"/>
                    <a:pt x="408903" y="408903"/>
                  </a:cubicBezTo>
                  <a:cubicBezTo>
                    <a:pt x="393033" y="424772"/>
                    <a:pt x="373924" y="432707"/>
                    <a:pt x="351575" y="432707"/>
                  </a:cubicBezTo>
                  <a:lnTo>
                    <a:pt x="81133" y="432707"/>
                  </a:lnTo>
                  <a:cubicBezTo>
                    <a:pt x="58784" y="432707"/>
                    <a:pt x="39674" y="424772"/>
                    <a:pt x="23805" y="408903"/>
                  </a:cubicBezTo>
                  <a:cubicBezTo>
                    <a:pt x="7935" y="393033"/>
                    <a:pt x="0" y="373924"/>
                    <a:pt x="0" y="351575"/>
                  </a:cubicBezTo>
                  <a:lnTo>
                    <a:pt x="0" y="81133"/>
                  </a:lnTo>
                  <a:cubicBezTo>
                    <a:pt x="0" y="58783"/>
                    <a:pt x="7935" y="39674"/>
                    <a:pt x="23805" y="23804"/>
                  </a:cubicBezTo>
                  <a:cubicBezTo>
                    <a:pt x="39674" y="7935"/>
                    <a:pt x="58784" y="0"/>
                    <a:pt x="81133" y="0"/>
                  </a:cubicBezTo>
                  <a:close/>
                </a:path>
              </a:pathLst>
            </a:custGeom>
            <a:solidFill>
              <a:srgbClr val="0067B4"/>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83" name="Google Shape;74;p7">
              <a:extLst>
                <a:ext uri="{FF2B5EF4-FFF2-40B4-BE49-F238E27FC236}">
                  <a16:creationId xmlns:a16="http://schemas.microsoft.com/office/drawing/2014/main" id="{C4BB3BBA-1650-4291-904B-163D46D3C516}"/>
                </a:ext>
              </a:extLst>
            </p:cNvPr>
            <p:cNvSpPr/>
            <p:nvPr userDrawn="1"/>
          </p:nvSpPr>
          <p:spPr>
            <a:xfrm>
              <a:off x="8156505" y="5723647"/>
              <a:ext cx="559276" cy="533869"/>
            </a:xfrm>
            <a:custGeom>
              <a:avLst/>
              <a:gdLst/>
              <a:ahLst/>
              <a:cxnLst/>
              <a:rect l="l" t="t" r="r" b="b"/>
              <a:pathLst>
                <a:path w="5202" h="5183" extrusionOk="0">
                  <a:moveTo>
                    <a:pt x="3934" y="896"/>
                  </a:moveTo>
                  <a:lnTo>
                    <a:pt x="3878" y="914"/>
                  </a:lnTo>
                  <a:lnTo>
                    <a:pt x="3822" y="952"/>
                  </a:lnTo>
                  <a:lnTo>
                    <a:pt x="3785" y="989"/>
                  </a:lnTo>
                  <a:lnTo>
                    <a:pt x="3747" y="1026"/>
                  </a:lnTo>
                  <a:lnTo>
                    <a:pt x="3710" y="1082"/>
                  </a:lnTo>
                  <a:lnTo>
                    <a:pt x="3692" y="1138"/>
                  </a:lnTo>
                  <a:lnTo>
                    <a:pt x="3692" y="1213"/>
                  </a:lnTo>
                  <a:lnTo>
                    <a:pt x="3692" y="1268"/>
                  </a:lnTo>
                  <a:lnTo>
                    <a:pt x="3710" y="1324"/>
                  </a:lnTo>
                  <a:lnTo>
                    <a:pt x="3729" y="1380"/>
                  </a:lnTo>
                  <a:lnTo>
                    <a:pt x="3785" y="1418"/>
                  </a:lnTo>
                  <a:lnTo>
                    <a:pt x="3822" y="1455"/>
                  </a:lnTo>
                  <a:lnTo>
                    <a:pt x="3878" y="1492"/>
                  </a:lnTo>
                  <a:lnTo>
                    <a:pt x="3934" y="1511"/>
                  </a:lnTo>
                  <a:lnTo>
                    <a:pt x="4064" y="1511"/>
                  </a:lnTo>
                  <a:lnTo>
                    <a:pt x="4120" y="1492"/>
                  </a:lnTo>
                  <a:lnTo>
                    <a:pt x="4176" y="1455"/>
                  </a:lnTo>
                  <a:lnTo>
                    <a:pt x="4213" y="1418"/>
                  </a:lnTo>
                  <a:lnTo>
                    <a:pt x="4251" y="1380"/>
                  </a:lnTo>
                  <a:lnTo>
                    <a:pt x="4288" y="1324"/>
                  </a:lnTo>
                  <a:lnTo>
                    <a:pt x="4307" y="1268"/>
                  </a:lnTo>
                  <a:lnTo>
                    <a:pt x="4307" y="1213"/>
                  </a:lnTo>
                  <a:lnTo>
                    <a:pt x="4307" y="1138"/>
                  </a:lnTo>
                  <a:lnTo>
                    <a:pt x="4288" y="1082"/>
                  </a:lnTo>
                  <a:lnTo>
                    <a:pt x="4251" y="1026"/>
                  </a:lnTo>
                  <a:lnTo>
                    <a:pt x="4213" y="989"/>
                  </a:lnTo>
                  <a:lnTo>
                    <a:pt x="4176" y="952"/>
                  </a:lnTo>
                  <a:lnTo>
                    <a:pt x="4120" y="914"/>
                  </a:lnTo>
                  <a:lnTo>
                    <a:pt x="4064" y="896"/>
                  </a:lnTo>
                  <a:close/>
                  <a:moveTo>
                    <a:pt x="2610" y="1716"/>
                  </a:moveTo>
                  <a:lnTo>
                    <a:pt x="2778" y="1734"/>
                  </a:lnTo>
                  <a:lnTo>
                    <a:pt x="2946" y="1790"/>
                  </a:lnTo>
                  <a:lnTo>
                    <a:pt x="3095" y="1865"/>
                  </a:lnTo>
                  <a:lnTo>
                    <a:pt x="3226" y="1977"/>
                  </a:lnTo>
                  <a:lnTo>
                    <a:pt x="3319" y="2107"/>
                  </a:lnTo>
                  <a:lnTo>
                    <a:pt x="3412" y="2256"/>
                  </a:lnTo>
                  <a:lnTo>
                    <a:pt x="3449" y="2424"/>
                  </a:lnTo>
                  <a:lnTo>
                    <a:pt x="3468" y="2592"/>
                  </a:lnTo>
                  <a:lnTo>
                    <a:pt x="3449" y="2760"/>
                  </a:lnTo>
                  <a:lnTo>
                    <a:pt x="3412" y="2927"/>
                  </a:lnTo>
                  <a:lnTo>
                    <a:pt x="3319" y="3077"/>
                  </a:lnTo>
                  <a:lnTo>
                    <a:pt x="3226" y="3207"/>
                  </a:lnTo>
                  <a:lnTo>
                    <a:pt x="3095" y="3319"/>
                  </a:lnTo>
                  <a:lnTo>
                    <a:pt x="2946" y="3393"/>
                  </a:lnTo>
                  <a:lnTo>
                    <a:pt x="2778" y="3449"/>
                  </a:lnTo>
                  <a:lnTo>
                    <a:pt x="2443" y="3449"/>
                  </a:lnTo>
                  <a:lnTo>
                    <a:pt x="2275" y="3393"/>
                  </a:lnTo>
                  <a:lnTo>
                    <a:pt x="2126" y="3319"/>
                  </a:lnTo>
                  <a:lnTo>
                    <a:pt x="1995" y="3207"/>
                  </a:lnTo>
                  <a:lnTo>
                    <a:pt x="1883" y="3077"/>
                  </a:lnTo>
                  <a:lnTo>
                    <a:pt x="1809" y="2927"/>
                  </a:lnTo>
                  <a:lnTo>
                    <a:pt x="1753" y="2760"/>
                  </a:lnTo>
                  <a:lnTo>
                    <a:pt x="1734" y="2592"/>
                  </a:lnTo>
                  <a:lnTo>
                    <a:pt x="1753" y="2424"/>
                  </a:lnTo>
                  <a:lnTo>
                    <a:pt x="1809" y="2256"/>
                  </a:lnTo>
                  <a:lnTo>
                    <a:pt x="1883" y="2107"/>
                  </a:lnTo>
                  <a:lnTo>
                    <a:pt x="1995" y="1977"/>
                  </a:lnTo>
                  <a:lnTo>
                    <a:pt x="2126" y="1865"/>
                  </a:lnTo>
                  <a:lnTo>
                    <a:pt x="2275" y="1790"/>
                  </a:lnTo>
                  <a:lnTo>
                    <a:pt x="2443" y="1734"/>
                  </a:lnTo>
                  <a:lnTo>
                    <a:pt x="2610" y="1716"/>
                  </a:lnTo>
                  <a:close/>
                  <a:moveTo>
                    <a:pt x="2610" y="1250"/>
                  </a:moveTo>
                  <a:lnTo>
                    <a:pt x="2480" y="1268"/>
                  </a:lnTo>
                  <a:lnTo>
                    <a:pt x="2331" y="1287"/>
                  </a:lnTo>
                  <a:lnTo>
                    <a:pt x="2219" y="1324"/>
                  </a:lnTo>
                  <a:lnTo>
                    <a:pt x="2088" y="1362"/>
                  </a:lnTo>
                  <a:lnTo>
                    <a:pt x="1977" y="1418"/>
                  </a:lnTo>
                  <a:lnTo>
                    <a:pt x="1865" y="1492"/>
                  </a:lnTo>
                  <a:lnTo>
                    <a:pt x="1753" y="1567"/>
                  </a:lnTo>
                  <a:lnTo>
                    <a:pt x="1660" y="1641"/>
                  </a:lnTo>
                  <a:lnTo>
                    <a:pt x="1585" y="1734"/>
                  </a:lnTo>
                  <a:lnTo>
                    <a:pt x="1511" y="1846"/>
                  </a:lnTo>
                  <a:lnTo>
                    <a:pt x="1436" y="1958"/>
                  </a:lnTo>
                  <a:lnTo>
                    <a:pt x="1380" y="2070"/>
                  </a:lnTo>
                  <a:lnTo>
                    <a:pt x="1343" y="2200"/>
                  </a:lnTo>
                  <a:lnTo>
                    <a:pt x="1306" y="2331"/>
                  </a:lnTo>
                  <a:lnTo>
                    <a:pt x="1287" y="2461"/>
                  </a:lnTo>
                  <a:lnTo>
                    <a:pt x="1268" y="2592"/>
                  </a:lnTo>
                  <a:lnTo>
                    <a:pt x="1287" y="2722"/>
                  </a:lnTo>
                  <a:lnTo>
                    <a:pt x="1306" y="2853"/>
                  </a:lnTo>
                  <a:lnTo>
                    <a:pt x="1343" y="2983"/>
                  </a:lnTo>
                  <a:lnTo>
                    <a:pt x="1380" y="3114"/>
                  </a:lnTo>
                  <a:lnTo>
                    <a:pt x="1436" y="3226"/>
                  </a:lnTo>
                  <a:lnTo>
                    <a:pt x="1511" y="3338"/>
                  </a:lnTo>
                  <a:lnTo>
                    <a:pt x="1585" y="3431"/>
                  </a:lnTo>
                  <a:lnTo>
                    <a:pt x="1660" y="3543"/>
                  </a:lnTo>
                  <a:lnTo>
                    <a:pt x="1753" y="3617"/>
                  </a:lnTo>
                  <a:lnTo>
                    <a:pt x="1865" y="3692"/>
                  </a:lnTo>
                  <a:lnTo>
                    <a:pt x="1977" y="3766"/>
                  </a:lnTo>
                  <a:lnTo>
                    <a:pt x="2088" y="3822"/>
                  </a:lnTo>
                  <a:lnTo>
                    <a:pt x="2219" y="3859"/>
                  </a:lnTo>
                  <a:lnTo>
                    <a:pt x="2331" y="3897"/>
                  </a:lnTo>
                  <a:lnTo>
                    <a:pt x="2480" y="3915"/>
                  </a:lnTo>
                  <a:lnTo>
                    <a:pt x="2741" y="3915"/>
                  </a:lnTo>
                  <a:lnTo>
                    <a:pt x="2871" y="3897"/>
                  </a:lnTo>
                  <a:lnTo>
                    <a:pt x="3002" y="3859"/>
                  </a:lnTo>
                  <a:lnTo>
                    <a:pt x="3132" y="3822"/>
                  </a:lnTo>
                  <a:lnTo>
                    <a:pt x="3244" y="3766"/>
                  </a:lnTo>
                  <a:lnTo>
                    <a:pt x="3356" y="3692"/>
                  </a:lnTo>
                  <a:lnTo>
                    <a:pt x="3449" y="3617"/>
                  </a:lnTo>
                  <a:lnTo>
                    <a:pt x="3561" y="3543"/>
                  </a:lnTo>
                  <a:lnTo>
                    <a:pt x="3636" y="3431"/>
                  </a:lnTo>
                  <a:lnTo>
                    <a:pt x="3710" y="3338"/>
                  </a:lnTo>
                  <a:lnTo>
                    <a:pt x="3785" y="3226"/>
                  </a:lnTo>
                  <a:lnTo>
                    <a:pt x="3841" y="3114"/>
                  </a:lnTo>
                  <a:lnTo>
                    <a:pt x="3878" y="2983"/>
                  </a:lnTo>
                  <a:lnTo>
                    <a:pt x="3915" y="2853"/>
                  </a:lnTo>
                  <a:lnTo>
                    <a:pt x="3934" y="2722"/>
                  </a:lnTo>
                  <a:lnTo>
                    <a:pt x="3934" y="2592"/>
                  </a:lnTo>
                  <a:lnTo>
                    <a:pt x="3934" y="2461"/>
                  </a:lnTo>
                  <a:lnTo>
                    <a:pt x="3915" y="2331"/>
                  </a:lnTo>
                  <a:lnTo>
                    <a:pt x="3878" y="2200"/>
                  </a:lnTo>
                  <a:lnTo>
                    <a:pt x="3841" y="2070"/>
                  </a:lnTo>
                  <a:lnTo>
                    <a:pt x="3785" y="1958"/>
                  </a:lnTo>
                  <a:lnTo>
                    <a:pt x="3710" y="1846"/>
                  </a:lnTo>
                  <a:lnTo>
                    <a:pt x="3636" y="1734"/>
                  </a:lnTo>
                  <a:lnTo>
                    <a:pt x="3561" y="1641"/>
                  </a:lnTo>
                  <a:lnTo>
                    <a:pt x="3449" y="1567"/>
                  </a:lnTo>
                  <a:lnTo>
                    <a:pt x="3356" y="1492"/>
                  </a:lnTo>
                  <a:lnTo>
                    <a:pt x="3244" y="1418"/>
                  </a:lnTo>
                  <a:lnTo>
                    <a:pt x="3132" y="1362"/>
                  </a:lnTo>
                  <a:lnTo>
                    <a:pt x="3002" y="1324"/>
                  </a:lnTo>
                  <a:lnTo>
                    <a:pt x="2871" y="1287"/>
                  </a:lnTo>
                  <a:lnTo>
                    <a:pt x="2741" y="1268"/>
                  </a:lnTo>
                  <a:lnTo>
                    <a:pt x="2610" y="1250"/>
                  </a:lnTo>
                  <a:close/>
                  <a:moveTo>
                    <a:pt x="2965" y="448"/>
                  </a:moveTo>
                  <a:lnTo>
                    <a:pt x="3393" y="467"/>
                  </a:lnTo>
                  <a:lnTo>
                    <a:pt x="3803" y="486"/>
                  </a:lnTo>
                  <a:lnTo>
                    <a:pt x="3990" y="523"/>
                  </a:lnTo>
                  <a:lnTo>
                    <a:pt x="4139" y="560"/>
                  </a:lnTo>
                  <a:lnTo>
                    <a:pt x="4307" y="653"/>
                  </a:lnTo>
                  <a:lnTo>
                    <a:pt x="4437" y="765"/>
                  </a:lnTo>
                  <a:lnTo>
                    <a:pt x="4549" y="896"/>
                  </a:lnTo>
                  <a:lnTo>
                    <a:pt x="4642" y="1063"/>
                  </a:lnTo>
                  <a:lnTo>
                    <a:pt x="4679" y="1213"/>
                  </a:lnTo>
                  <a:lnTo>
                    <a:pt x="4717" y="1380"/>
                  </a:lnTo>
                  <a:lnTo>
                    <a:pt x="4735" y="1809"/>
                  </a:lnTo>
                  <a:lnTo>
                    <a:pt x="4735" y="2238"/>
                  </a:lnTo>
                  <a:lnTo>
                    <a:pt x="4735" y="2592"/>
                  </a:lnTo>
                  <a:lnTo>
                    <a:pt x="4735" y="2946"/>
                  </a:lnTo>
                  <a:lnTo>
                    <a:pt x="4735" y="3375"/>
                  </a:lnTo>
                  <a:lnTo>
                    <a:pt x="4717" y="3785"/>
                  </a:lnTo>
                  <a:lnTo>
                    <a:pt x="4679" y="3971"/>
                  </a:lnTo>
                  <a:lnTo>
                    <a:pt x="4642" y="4120"/>
                  </a:lnTo>
                  <a:lnTo>
                    <a:pt x="4549" y="4288"/>
                  </a:lnTo>
                  <a:lnTo>
                    <a:pt x="4437" y="4419"/>
                  </a:lnTo>
                  <a:lnTo>
                    <a:pt x="4307" y="4530"/>
                  </a:lnTo>
                  <a:lnTo>
                    <a:pt x="4139" y="4624"/>
                  </a:lnTo>
                  <a:lnTo>
                    <a:pt x="3990" y="4661"/>
                  </a:lnTo>
                  <a:lnTo>
                    <a:pt x="3803" y="4698"/>
                  </a:lnTo>
                  <a:lnTo>
                    <a:pt x="3393" y="4717"/>
                  </a:lnTo>
                  <a:lnTo>
                    <a:pt x="1828" y="4717"/>
                  </a:lnTo>
                  <a:lnTo>
                    <a:pt x="1399" y="4698"/>
                  </a:lnTo>
                  <a:lnTo>
                    <a:pt x="1231" y="4661"/>
                  </a:lnTo>
                  <a:lnTo>
                    <a:pt x="1082" y="4624"/>
                  </a:lnTo>
                  <a:lnTo>
                    <a:pt x="914" y="4530"/>
                  </a:lnTo>
                  <a:lnTo>
                    <a:pt x="784" y="4419"/>
                  </a:lnTo>
                  <a:lnTo>
                    <a:pt x="672" y="4288"/>
                  </a:lnTo>
                  <a:lnTo>
                    <a:pt x="579" y="4120"/>
                  </a:lnTo>
                  <a:lnTo>
                    <a:pt x="541" y="3971"/>
                  </a:lnTo>
                  <a:lnTo>
                    <a:pt x="504" y="3785"/>
                  </a:lnTo>
                  <a:lnTo>
                    <a:pt x="485" y="3375"/>
                  </a:lnTo>
                  <a:lnTo>
                    <a:pt x="467" y="2946"/>
                  </a:lnTo>
                  <a:lnTo>
                    <a:pt x="485" y="2592"/>
                  </a:lnTo>
                  <a:lnTo>
                    <a:pt x="467" y="2238"/>
                  </a:lnTo>
                  <a:lnTo>
                    <a:pt x="485" y="1809"/>
                  </a:lnTo>
                  <a:lnTo>
                    <a:pt x="504" y="1380"/>
                  </a:lnTo>
                  <a:lnTo>
                    <a:pt x="541" y="1213"/>
                  </a:lnTo>
                  <a:lnTo>
                    <a:pt x="579" y="1063"/>
                  </a:lnTo>
                  <a:lnTo>
                    <a:pt x="672" y="896"/>
                  </a:lnTo>
                  <a:lnTo>
                    <a:pt x="784" y="765"/>
                  </a:lnTo>
                  <a:lnTo>
                    <a:pt x="914" y="653"/>
                  </a:lnTo>
                  <a:lnTo>
                    <a:pt x="1082" y="560"/>
                  </a:lnTo>
                  <a:lnTo>
                    <a:pt x="1231" y="523"/>
                  </a:lnTo>
                  <a:lnTo>
                    <a:pt x="1399" y="486"/>
                  </a:lnTo>
                  <a:lnTo>
                    <a:pt x="1828" y="467"/>
                  </a:lnTo>
                  <a:lnTo>
                    <a:pt x="2256" y="448"/>
                  </a:lnTo>
                  <a:lnTo>
                    <a:pt x="2610" y="467"/>
                  </a:lnTo>
                  <a:lnTo>
                    <a:pt x="2965" y="448"/>
                  </a:lnTo>
                  <a:close/>
                  <a:moveTo>
                    <a:pt x="1529" y="1"/>
                  </a:moveTo>
                  <a:lnTo>
                    <a:pt x="1231" y="38"/>
                  </a:lnTo>
                  <a:lnTo>
                    <a:pt x="1082" y="76"/>
                  </a:lnTo>
                  <a:lnTo>
                    <a:pt x="951" y="113"/>
                  </a:lnTo>
                  <a:lnTo>
                    <a:pt x="821" y="169"/>
                  </a:lnTo>
                  <a:lnTo>
                    <a:pt x="690" y="243"/>
                  </a:lnTo>
                  <a:lnTo>
                    <a:pt x="560" y="318"/>
                  </a:lnTo>
                  <a:lnTo>
                    <a:pt x="448" y="430"/>
                  </a:lnTo>
                  <a:lnTo>
                    <a:pt x="336" y="542"/>
                  </a:lnTo>
                  <a:lnTo>
                    <a:pt x="262" y="672"/>
                  </a:lnTo>
                  <a:lnTo>
                    <a:pt x="187" y="802"/>
                  </a:lnTo>
                  <a:lnTo>
                    <a:pt x="131" y="933"/>
                  </a:lnTo>
                  <a:lnTo>
                    <a:pt x="94" y="1063"/>
                  </a:lnTo>
                  <a:lnTo>
                    <a:pt x="57" y="1213"/>
                  </a:lnTo>
                  <a:lnTo>
                    <a:pt x="19" y="1511"/>
                  </a:lnTo>
                  <a:lnTo>
                    <a:pt x="19" y="1977"/>
                  </a:lnTo>
                  <a:lnTo>
                    <a:pt x="1" y="2592"/>
                  </a:lnTo>
                  <a:lnTo>
                    <a:pt x="19" y="3207"/>
                  </a:lnTo>
                  <a:lnTo>
                    <a:pt x="19" y="3654"/>
                  </a:lnTo>
                  <a:lnTo>
                    <a:pt x="57" y="3971"/>
                  </a:lnTo>
                  <a:lnTo>
                    <a:pt x="94" y="4102"/>
                  </a:lnTo>
                  <a:lnTo>
                    <a:pt x="131" y="4251"/>
                  </a:lnTo>
                  <a:lnTo>
                    <a:pt x="187" y="4381"/>
                  </a:lnTo>
                  <a:lnTo>
                    <a:pt x="262" y="4512"/>
                  </a:lnTo>
                  <a:lnTo>
                    <a:pt x="336" y="4642"/>
                  </a:lnTo>
                  <a:lnTo>
                    <a:pt x="448" y="4754"/>
                  </a:lnTo>
                  <a:lnTo>
                    <a:pt x="560" y="4866"/>
                  </a:lnTo>
                  <a:lnTo>
                    <a:pt x="690" y="4941"/>
                  </a:lnTo>
                  <a:lnTo>
                    <a:pt x="821" y="5015"/>
                  </a:lnTo>
                  <a:lnTo>
                    <a:pt x="951" y="5071"/>
                  </a:lnTo>
                  <a:lnTo>
                    <a:pt x="1082" y="5108"/>
                  </a:lnTo>
                  <a:lnTo>
                    <a:pt x="1231" y="5146"/>
                  </a:lnTo>
                  <a:lnTo>
                    <a:pt x="1529" y="5164"/>
                  </a:lnTo>
                  <a:lnTo>
                    <a:pt x="1995" y="5183"/>
                  </a:lnTo>
                  <a:lnTo>
                    <a:pt x="3226" y="5183"/>
                  </a:lnTo>
                  <a:lnTo>
                    <a:pt x="3673" y="5164"/>
                  </a:lnTo>
                  <a:lnTo>
                    <a:pt x="3990" y="5146"/>
                  </a:lnTo>
                  <a:lnTo>
                    <a:pt x="4120" y="5108"/>
                  </a:lnTo>
                  <a:lnTo>
                    <a:pt x="4269" y="5071"/>
                  </a:lnTo>
                  <a:lnTo>
                    <a:pt x="4400" y="5015"/>
                  </a:lnTo>
                  <a:lnTo>
                    <a:pt x="4530" y="4941"/>
                  </a:lnTo>
                  <a:lnTo>
                    <a:pt x="4661" y="4866"/>
                  </a:lnTo>
                  <a:lnTo>
                    <a:pt x="4773" y="4754"/>
                  </a:lnTo>
                  <a:lnTo>
                    <a:pt x="4866" y="4642"/>
                  </a:lnTo>
                  <a:lnTo>
                    <a:pt x="4959" y="4512"/>
                  </a:lnTo>
                  <a:lnTo>
                    <a:pt x="5034" y="4381"/>
                  </a:lnTo>
                  <a:lnTo>
                    <a:pt x="5089" y="4251"/>
                  </a:lnTo>
                  <a:lnTo>
                    <a:pt x="5127" y="4102"/>
                  </a:lnTo>
                  <a:lnTo>
                    <a:pt x="5164" y="3971"/>
                  </a:lnTo>
                  <a:lnTo>
                    <a:pt x="5183" y="3654"/>
                  </a:lnTo>
                  <a:lnTo>
                    <a:pt x="5201" y="3207"/>
                  </a:lnTo>
                  <a:lnTo>
                    <a:pt x="5201" y="2592"/>
                  </a:lnTo>
                  <a:lnTo>
                    <a:pt x="5201" y="1977"/>
                  </a:lnTo>
                  <a:lnTo>
                    <a:pt x="5183" y="1511"/>
                  </a:lnTo>
                  <a:lnTo>
                    <a:pt x="5164" y="1213"/>
                  </a:lnTo>
                  <a:lnTo>
                    <a:pt x="5127" y="1063"/>
                  </a:lnTo>
                  <a:lnTo>
                    <a:pt x="5089" y="933"/>
                  </a:lnTo>
                  <a:lnTo>
                    <a:pt x="5034" y="802"/>
                  </a:lnTo>
                  <a:lnTo>
                    <a:pt x="4959" y="672"/>
                  </a:lnTo>
                  <a:lnTo>
                    <a:pt x="4866" y="542"/>
                  </a:lnTo>
                  <a:lnTo>
                    <a:pt x="4773" y="430"/>
                  </a:lnTo>
                  <a:lnTo>
                    <a:pt x="4661" y="318"/>
                  </a:lnTo>
                  <a:lnTo>
                    <a:pt x="4530" y="243"/>
                  </a:lnTo>
                  <a:lnTo>
                    <a:pt x="4400" y="169"/>
                  </a:lnTo>
                  <a:lnTo>
                    <a:pt x="4269" y="113"/>
                  </a:lnTo>
                  <a:lnTo>
                    <a:pt x="4120" y="76"/>
                  </a:lnTo>
                  <a:lnTo>
                    <a:pt x="3990" y="38"/>
                  </a:lnTo>
                  <a:lnTo>
                    <a:pt x="3673" y="1"/>
                  </a:lnTo>
                  <a:close/>
                </a:path>
              </a:pathLst>
            </a:custGeom>
            <a:solidFill>
              <a:srgbClr val="0067B4"/>
            </a:solidFill>
            <a:ln>
              <a:noFill/>
            </a:ln>
          </p:spPr>
          <p:txBody>
            <a:bodyPr spcFirstLastPara="1" wrap="square" lIns="91425" tIns="91425" rIns="91425" bIns="91425" anchor="ctr" anchorCtr="0">
              <a:noAutofit/>
            </a:bodyPr>
            <a:lstStyle/>
            <a:p>
              <a:pPr defTabSz="914400">
                <a:buClr>
                  <a:srgbClr val="000000"/>
                </a:buClr>
                <a:buFont typeface="Arial"/>
                <a:buNone/>
              </a:pPr>
              <a:endParaRPr sz="1400" kern="0">
                <a:solidFill>
                  <a:srgbClr val="000000"/>
                </a:solidFill>
                <a:latin typeface="Arial"/>
                <a:cs typeface="Arial"/>
                <a:sym typeface="Arial"/>
              </a:endParaRPr>
            </a:p>
          </p:txBody>
        </p:sp>
        <p:grpSp>
          <p:nvGrpSpPr>
            <p:cNvPr id="89" name="Group 88">
              <a:extLst>
                <a:ext uri="{FF2B5EF4-FFF2-40B4-BE49-F238E27FC236}">
                  <a16:creationId xmlns:a16="http://schemas.microsoft.com/office/drawing/2014/main" id="{469223AA-FC67-490A-8E30-443B6D9DD6A1}"/>
                </a:ext>
              </a:extLst>
            </p:cNvPr>
            <p:cNvGrpSpPr/>
            <p:nvPr userDrawn="1"/>
          </p:nvGrpSpPr>
          <p:grpSpPr>
            <a:xfrm>
              <a:off x="7043490" y="5723647"/>
              <a:ext cx="509606" cy="509606"/>
              <a:chOff x="-1330890" y="5512186"/>
              <a:chExt cx="509606" cy="509606"/>
            </a:xfrm>
          </p:grpSpPr>
          <p:sp>
            <p:nvSpPr>
              <p:cNvPr id="87" name="Freeform: Shape 86">
                <a:extLst>
                  <a:ext uri="{FF2B5EF4-FFF2-40B4-BE49-F238E27FC236}">
                    <a16:creationId xmlns:a16="http://schemas.microsoft.com/office/drawing/2014/main" id="{BF03DCFB-8139-401A-B521-28E949F1529A}"/>
                  </a:ext>
                </a:extLst>
              </p:cNvPr>
              <p:cNvSpPr/>
              <p:nvPr/>
            </p:nvSpPr>
            <p:spPr>
              <a:xfrm>
                <a:off x="-1330890" y="5512186"/>
                <a:ext cx="509606" cy="509606"/>
              </a:xfrm>
              <a:custGeom>
                <a:avLst/>
                <a:gdLst>
                  <a:gd name="connsiteX0" fmla="*/ 509606 w 509606"/>
                  <a:gd name="connsiteY0" fmla="*/ 406133 h 509606"/>
                  <a:gd name="connsiteX1" fmla="*/ 406133 w 509606"/>
                  <a:gd name="connsiteY1" fmla="*/ 509606 h 509606"/>
                  <a:gd name="connsiteX2" fmla="*/ 103473 w 509606"/>
                  <a:gd name="connsiteY2" fmla="*/ 509606 h 509606"/>
                  <a:gd name="connsiteX3" fmla="*/ 0 w 509606"/>
                  <a:gd name="connsiteY3" fmla="*/ 406133 h 509606"/>
                  <a:gd name="connsiteX4" fmla="*/ 0 w 509606"/>
                  <a:gd name="connsiteY4" fmla="*/ 103473 h 509606"/>
                  <a:gd name="connsiteX5" fmla="*/ 103473 w 509606"/>
                  <a:gd name="connsiteY5" fmla="*/ 0 h 509606"/>
                  <a:gd name="connsiteX6" fmla="*/ 406133 w 509606"/>
                  <a:gd name="connsiteY6" fmla="*/ 0 h 509606"/>
                  <a:gd name="connsiteX7" fmla="*/ 509606 w 509606"/>
                  <a:gd name="connsiteY7" fmla="*/ 103473 h 50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9606" h="509606">
                    <a:moveTo>
                      <a:pt x="509606" y="406133"/>
                    </a:moveTo>
                    <a:cubicBezTo>
                      <a:pt x="509606" y="463044"/>
                      <a:pt x="463044" y="509606"/>
                      <a:pt x="406133" y="509606"/>
                    </a:cubicBezTo>
                    <a:lnTo>
                      <a:pt x="103473" y="509606"/>
                    </a:lnTo>
                    <a:cubicBezTo>
                      <a:pt x="46563" y="509606"/>
                      <a:pt x="0" y="463044"/>
                      <a:pt x="0" y="406133"/>
                    </a:cubicBezTo>
                    <a:lnTo>
                      <a:pt x="0" y="103473"/>
                    </a:lnTo>
                    <a:cubicBezTo>
                      <a:pt x="0" y="46564"/>
                      <a:pt x="46563" y="0"/>
                      <a:pt x="103473" y="0"/>
                    </a:cubicBezTo>
                    <a:lnTo>
                      <a:pt x="406133" y="0"/>
                    </a:lnTo>
                    <a:cubicBezTo>
                      <a:pt x="463044" y="0"/>
                      <a:pt x="509606" y="46564"/>
                      <a:pt x="509606" y="103473"/>
                    </a:cubicBezTo>
                    <a:close/>
                  </a:path>
                </a:pathLst>
              </a:custGeom>
              <a:solidFill>
                <a:srgbClr val="0067B4"/>
              </a:solidFill>
              <a:ln w="1098" cap="flat">
                <a:noFill/>
                <a:prstDash val="solid"/>
                <a:miter/>
              </a:ln>
            </p:spPr>
            <p:txBody>
              <a:bodyPr rtlCol="0" anchor="ctr"/>
              <a:lstStyle/>
              <a:p>
                <a:endParaRPr lang="en-GB"/>
              </a:p>
            </p:txBody>
          </p:sp>
          <p:sp>
            <p:nvSpPr>
              <p:cNvPr id="88" name="Freeform: Shape 87">
                <a:extLst>
                  <a:ext uri="{FF2B5EF4-FFF2-40B4-BE49-F238E27FC236}">
                    <a16:creationId xmlns:a16="http://schemas.microsoft.com/office/drawing/2014/main" id="{E3F5EE58-0397-417F-AD64-966DA8EFD964}"/>
                  </a:ext>
                </a:extLst>
              </p:cNvPr>
              <p:cNvSpPr/>
              <p:nvPr/>
            </p:nvSpPr>
            <p:spPr>
              <a:xfrm>
                <a:off x="-1277575" y="5588798"/>
                <a:ext cx="402987" cy="356392"/>
              </a:xfrm>
              <a:custGeom>
                <a:avLst/>
                <a:gdLst>
                  <a:gd name="connsiteX0" fmla="*/ 239626 w 402987"/>
                  <a:gd name="connsiteY0" fmla="*/ 152782 h 356392"/>
                  <a:gd name="connsiteX1" fmla="*/ 362208 w 402987"/>
                  <a:gd name="connsiteY1" fmla="*/ 0 h 356392"/>
                  <a:gd name="connsiteX2" fmla="*/ 326702 w 402987"/>
                  <a:gd name="connsiteY2" fmla="*/ 0 h 356392"/>
                  <a:gd name="connsiteX3" fmla="*/ 221878 w 402987"/>
                  <a:gd name="connsiteY3" fmla="*/ 130659 h 356392"/>
                  <a:gd name="connsiteX4" fmla="*/ 117043 w 402987"/>
                  <a:gd name="connsiteY4" fmla="*/ 0 h 356392"/>
                  <a:gd name="connsiteX5" fmla="*/ 0 w 402987"/>
                  <a:gd name="connsiteY5" fmla="*/ 0 h 356392"/>
                  <a:gd name="connsiteX6" fmla="*/ 163351 w 402987"/>
                  <a:gd name="connsiteY6" fmla="*/ 203599 h 356392"/>
                  <a:gd name="connsiteX7" fmla="*/ 40757 w 402987"/>
                  <a:gd name="connsiteY7" fmla="*/ 356392 h 356392"/>
                  <a:gd name="connsiteX8" fmla="*/ 76264 w 402987"/>
                  <a:gd name="connsiteY8" fmla="*/ 356392 h 356392"/>
                  <a:gd name="connsiteX9" fmla="*/ 181099 w 402987"/>
                  <a:gd name="connsiteY9" fmla="*/ 225722 h 356392"/>
                  <a:gd name="connsiteX10" fmla="*/ 285945 w 402987"/>
                  <a:gd name="connsiteY10" fmla="*/ 356392 h 356392"/>
                  <a:gd name="connsiteX11" fmla="*/ 402988 w 402987"/>
                  <a:gd name="connsiteY11" fmla="*/ 356392 h 356392"/>
                  <a:gd name="connsiteX12" fmla="*/ 57718 w 402987"/>
                  <a:gd name="connsiteY12" fmla="*/ 27695 h 356392"/>
                  <a:gd name="connsiteX13" fmla="*/ 103749 w 402987"/>
                  <a:gd name="connsiteY13" fmla="*/ 27695 h 356392"/>
                  <a:gd name="connsiteX14" fmla="*/ 345258 w 402987"/>
                  <a:gd name="connsiteY14" fmla="*/ 328695 h 356392"/>
                  <a:gd name="connsiteX15" fmla="*/ 299228 w 402987"/>
                  <a:gd name="connsiteY15" fmla="*/ 328695 h 356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02987" h="356392">
                    <a:moveTo>
                      <a:pt x="239626" y="152782"/>
                    </a:moveTo>
                    <a:lnTo>
                      <a:pt x="362208" y="0"/>
                    </a:lnTo>
                    <a:lnTo>
                      <a:pt x="326702" y="0"/>
                    </a:lnTo>
                    <a:lnTo>
                      <a:pt x="221878" y="130659"/>
                    </a:lnTo>
                    <a:lnTo>
                      <a:pt x="117043" y="0"/>
                    </a:lnTo>
                    <a:lnTo>
                      <a:pt x="0" y="0"/>
                    </a:lnTo>
                    <a:lnTo>
                      <a:pt x="163351" y="203599"/>
                    </a:lnTo>
                    <a:lnTo>
                      <a:pt x="40757" y="356392"/>
                    </a:lnTo>
                    <a:lnTo>
                      <a:pt x="76264" y="356392"/>
                    </a:lnTo>
                    <a:lnTo>
                      <a:pt x="181099" y="225722"/>
                    </a:lnTo>
                    <a:lnTo>
                      <a:pt x="285945" y="356392"/>
                    </a:lnTo>
                    <a:lnTo>
                      <a:pt x="402988" y="356392"/>
                    </a:lnTo>
                    <a:close/>
                    <a:moveTo>
                      <a:pt x="57718" y="27695"/>
                    </a:moveTo>
                    <a:lnTo>
                      <a:pt x="103749" y="27695"/>
                    </a:lnTo>
                    <a:lnTo>
                      <a:pt x="345258" y="328695"/>
                    </a:lnTo>
                    <a:lnTo>
                      <a:pt x="299228" y="328695"/>
                    </a:lnTo>
                    <a:close/>
                  </a:path>
                </a:pathLst>
              </a:custGeom>
              <a:solidFill>
                <a:schemeClr val="bg1"/>
              </a:solidFill>
              <a:ln w="1098" cap="flat">
                <a:noFill/>
                <a:prstDash val="solid"/>
                <a:miter/>
              </a:ln>
            </p:spPr>
            <p:txBody>
              <a:bodyPr rtlCol="0" anchor="ctr"/>
              <a:lstStyle/>
              <a:p>
                <a:endParaRPr lang="en-GB"/>
              </a:p>
            </p:txBody>
          </p:sp>
        </p:grpSp>
      </p:grpSp>
      <p:sp>
        <p:nvSpPr>
          <p:cNvPr id="91" name="Picture Placeholder 2">
            <a:extLst>
              <a:ext uri="{FF2B5EF4-FFF2-40B4-BE49-F238E27FC236}">
                <a16:creationId xmlns:a16="http://schemas.microsoft.com/office/drawing/2014/main" id="{96B662C0-F879-4476-9220-7F889A8ADB72}"/>
              </a:ext>
            </a:extLst>
          </p:cNvPr>
          <p:cNvSpPr>
            <a:spLocks noGrp="1"/>
          </p:cNvSpPr>
          <p:nvPr>
            <p:ph type="pic" sz="quarter" idx="17" hasCustomPrompt="1"/>
          </p:nvPr>
        </p:nvSpPr>
        <p:spPr>
          <a:xfrm>
            <a:off x="6720177" y="4424901"/>
            <a:ext cx="1404731" cy="265182"/>
          </a:xfrm>
          <a:prstGeom prst="rect">
            <a:avLst/>
          </a:prstGeom>
          <a:solidFill>
            <a:srgbClr val="F6F7F8">
              <a:alpha val="54000"/>
            </a:srgbClr>
          </a:solidFill>
        </p:spPr>
        <p:txBody>
          <a:bodyPr anchor="ctr"/>
          <a:lstStyle>
            <a:lvl1pPr marL="0" indent="0" algn="ctr">
              <a:buNone/>
              <a:defRPr sz="900" b="1">
                <a:latin typeface="Century Gothic" panose="020B0502020202020204" pitchFamily="34" charset="0"/>
              </a:defRPr>
            </a:lvl1pPr>
          </a:lstStyle>
          <a:p>
            <a:r>
              <a:rPr lang="en-GB" dirty="0"/>
              <a:t>Add Clients Logo</a:t>
            </a:r>
          </a:p>
        </p:txBody>
      </p:sp>
    </p:spTree>
    <p:extLst>
      <p:ext uri="{BB962C8B-B14F-4D97-AF65-F5344CB8AC3E}">
        <p14:creationId xmlns:p14="http://schemas.microsoft.com/office/powerpoint/2010/main" val="13374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0FCE408-677F-4326-9F98-492777A65D9D}"/>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r="7539"/>
          <a:stretch/>
        </p:blipFill>
        <p:spPr>
          <a:xfrm>
            <a:off x="0" y="0"/>
            <a:ext cx="10691813" cy="7559675"/>
          </a:xfrm>
          <a:prstGeom prst="rect">
            <a:avLst/>
          </a:prstGeom>
        </p:spPr>
      </p:pic>
      <p:sp>
        <p:nvSpPr>
          <p:cNvPr id="132" name="Freeform: Shape 131">
            <a:extLst>
              <a:ext uri="{FF2B5EF4-FFF2-40B4-BE49-F238E27FC236}">
                <a16:creationId xmlns:a16="http://schemas.microsoft.com/office/drawing/2014/main" id="{C7A96128-BD8D-4844-9760-4845D6CB7079}"/>
              </a:ext>
            </a:extLst>
          </p:cNvPr>
          <p:cNvSpPr/>
          <p:nvPr userDrawn="1"/>
        </p:nvSpPr>
        <p:spPr>
          <a:xfrm>
            <a:off x="6339754" y="1619980"/>
            <a:ext cx="3784905" cy="2446101"/>
          </a:xfrm>
          <a:custGeom>
            <a:avLst/>
            <a:gdLst>
              <a:gd name="connsiteX0" fmla="*/ 1587545 w 3784905"/>
              <a:gd name="connsiteY0" fmla="*/ 0 h 2446101"/>
              <a:gd name="connsiteX1" fmla="*/ 3784905 w 3784905"/>
              <a:gd name="connsiteY1" fmla="*/ 2197357 h 2446101"/>
              <a:gd name="connsiteX2" fmla="*/ 3774922 w 3784905"/>
              <a:gd name="connsiteY2" fmla="*/ 2392128 h 2446101"/>
              <a:gd name="connsiteX3" fmla="*/ 2696208 w 3784905"/>
              <a:gd name="connsiteY3" fmla="*/ 1438276 h 2446101"/>
              <a:gd name="connsiteX4" fmla="*/ 1963342 w 3784905"/>
              <a:gd name="connsiteY4" fmla="*/ 1719186 h 2446101"/>
              <a:gd name="connsiteX5" fmla="*/ 1928456 w 3784905"/>
              <a:gd name="connsiteY5" fmla="*/ 1756911 h 2446101"/>
              <a:gd name="connsiteX6" fmla="*/ 1922225 w 3784905"/>
              <a:gd name="connsiteY6" fmla="*/ 1754531 h 2446101"/>
              <a:gd name="connsiteX7" fmla="*/ 1924609 w 3784905"/>
              <a:gd name="connsiteY7" fmla="*/ 1761071 h 2446101"/>
              <a:gd name="connsiteX8" fmla="*/ 1830748 w 3784905"/>
              <a:gd name="connsiteY8" fmla="*/ 1862568 h 2446101"/>
              <a:gd name="connsiteX9" fmla="*/ 1612513 w 3784905"/>
              <a:gd name="connsiteY9" fmla="*/ 2412104 h 2446101"/>
              <a:gd name="connsiteX10" fmla="*/ 1612432 w 3784905"/>
              <a:gd name="connsiteY10" fmla="*/ 2413174 h 2446101"/>
              <a:gd name="connsiteX11" fmla="*/ 1612431 w 3784905"/>
              <a:gd name="connsiteY11" fmla="*/ 2413174 h 2446101"/>
              <a:gd name="connsiteX12" fmla="*/ 1612431 w 3784905"/>
              <a:gd name="connsiteY12" fmla="*/ 2413174 h 2446101"/>
              <a:gd name="connsiteX13" fmla="*/ 1388619 w 3784905"/>
              <a:gd name="connsiteY13" fmla="*/ 2439586 h 2446101"/>
              <a:gd name="connsiteX14" fmla="*/ 1204269 w 3784905"/>
              <a:gd name="connsiteY14" fmla="*/ 2446101 h 2446101"/>
              <a:gd name="connsiteX15" fmla="*/ 1015235 w 3784905"/>
              <a:gd name="connsiteY15" fmla="*/ 2436007 h 2446101"/>
              <a:gd name="connsiteX16" fmla="*/ 643759 w 3784905"/>
              <a:gd name="connsiteY16" fmla="*/ 2348810 h 2446101"/>
              <a:gd name="connsiteX17" fmla="*/ 144360 w 3784905"/>
              <a:gd name="connsiteY17" fmla="*/ 1929317 h 2446101"/>
              <a:gd name="connsiteX18" fmla="*/ 239250 w 3784905"/>
              <a:gd name="connsiteY18" fmla="*/ 710781 h 2446101"/>
              <a:gd name="connsiteX19" fmla="*/ 538886 w 3784905"/>
              <a:gd name="connsiteY19" fmla="*/ 351217 h 2446101"/>
              <a:gd name="connsiteX20" fmla="*/ 754489 w 3784905"/>
              <a:gd name="connsiteY20" fmla="*/ 163733 h 2446101"/>
              <a:gd name="connsiteX21" fmla="*/ 788501 w 3784905"/>
              <a:gd name="connsiteY21" fmla="*/ 149818 h 2446101"/>
              <a:gd name="connsiteX22" fmla="*/ 1587545 w 3784905"/>
              <a:gd name="connsiteY22" fmla="*/ 0 h 2446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84905" h="2446101">
                <a:moveTo>
                  <a:pt x="1587545" y="0"/>
                </a:moveTo>
                <a:cubicBezTo>
                  <a:pt x="2801082" y="0"/>
                  <a:pt x="3784905" y="983822"/>
                  <a:pt x="3784905" y="2197357"/>
                </a:cubicBezTo>
                <a:cubicBezTo>
                  <a:pt x="3784905" y="2262286"/>
                  <a:pt x="3779913" y="2327207"/>
                  <a:pt x="3774922" y="2392128"/>
                </a:cubicBezTo>
                <a:cubicBezTo>
                  <a:pt x="3710000" y="1852777"/>
                  <a:pt x="3250545" y="1438276"/>
                  <a:pt x="2696208" y="1438276"/>
                </a:cubicBezTo>
                <a:cubicBezTo>
                  <a:pt x="2414048" y="1438276"/>
                  <a:pt x="2156858" y="1544397"/>
                  <a:pt x="1963342" y="1719186"/>
                </a:cubicBezTo>
                <a:lnTo>
                  <a:pt x="1928456" y="1756911"/>
                </a:lnTo>
                <a:lnTo>
                  <a:pt x="1922225" y="1754531"/>
                </a:lnTo>
                <a:lnTo>
                  <a:pt x="1924609" y="1761071"/>
                </a:lnTo>
                <a:lnTo>
                  <a:pt x="1830748" y="1862568"/>
                </a:lnTo>
                <a:cubicBezTo>
                  <a:pt x="1711302" y="2017655"/>
                  <a:pt x="1633115" y="2206101"/>
                  <a:pt x="1612513" y="2412104"/>
                </a:cubicBezTo>
                <a:lnTo>
                  <a:pt x="1612432" y="2413174"/>
                </a:lnTo>
                <a:lnTo>
                  <a:pt x="1612431" y="2413174"/>
                </a:lnTo>
                <a:lnTo>
                  <a:pt x="1612431" y="2413174"/>
                </a:lnTo>
                <a:lnTo>
                  <a:pt x="1388619" y="2439586"/>
                </a:lnTo>
                <a:lnTo>
                  <a:pt x="1204269" y="2446101"/>
                </a:lnTo>
                <a:lnTo>
                  <a:pt x="1015235" y="2436007"/>
                </a:lnTo>
                <a:cubicBezTo>
                  <a:pt x="888798" y="2422787"/>
                  <a:pt x="762680" y="2395631"/>
                  <a:pt x="643759" y="2348810"/>
                </a:cubicBezTo>
                <a:cubicBezTo>
                  <a:pt x="444005" y="2273905"/>
                  <a:pt x="269210" y="2139063"/>
                  <a:pt x="144360" y="1929317"/>
                </a:cubicBezTo>
                <a:cubicBezTo>
                  <a:pt x="-120323" y="1474863"/>
                  <a:pt x="19511" y="1035394"/>
                  <a:pt x="239250" y="710781"/>
                </a:cubicBezTo>
                <a:cubicBezTo>
                  <a:pt x="334131" y="565955"/>
                  <a:pt x="444005" y="446098"/>
                  <a:pt x="538886" y="351217"/>
                </a:cubicBezTo>
                <a:lnTo>
                  <a:pt x="754489" y="163733"/>
                </a:lnTo>
                <a:lnTo>
                  <a:pt x="788501" y="149818"/>
                </a:lnTo>
                <a:cubicBezTo>
                  <a:pt x="1038201" y="54937"/>
                  <a:pt x="1307877" y="0"/>
                  <a:pt x="1587545" y="0"/>
                </a:cubicBezTo>
                <a:close/>
              </a:path>
            </a:pathLst>
          </a:custGeom>
          <a:solidFill>
            <a:srgbClr val="15274E">
              <a:alpha val="82000"/>
            </a:srgbClr>
          </a:solidFill>
          <a:ln w="12700" cap="flat" cmpd="sng" algn="ctr">
            <a:noFill/>
            <a:prstDash val="solid"/>
            <a:miter lim="800000"/>
          </a:ln>
          <a:effectLst/>
        </p:spPr>
        <p:txBody>
          <a:bodyPr rtlCol="0" anchor="ctr"/>
          <a:lstStyle/>
          <a:p>
            <a:pPr marR="0" lvl="0" indent="0" algn="ctr" defTabSz="801866" fontAlgn="auto">
              <a:lnSpc>
                <a:spcPct val="100000"/>
              </a:lnSpc>
              <a:spcBef>
                <a:spcPts val="0"/>
              </a:spcBef>
              <a:spcAft>
                <a:spcPts val="0"/>
              </a:spcAft>
              <a:buClrTx/>
              <a:buSzTx/>
              <a:buFontTx/>
              <a:buNone/>
              <a:tabLst/>
            </a:pPr>
            <a:endParaRPr kumimoji="0" lang="en-GB" sz="1579" b="0" i="0" u="none" strike="noStrike" kern="0" cap="none" spc="0" normalizeH="0" baseline="0">
              <a:ln>
                <a:noFill/>
              </a:ln>
              <a:solidFill>
                <a:prstClr val="white"/>
              </a:solidFill>
              <a:effectLst/>
              <a:uLnTx/>
              <a:uFillTx/>
              <a:latin typeface="Calibri" panose="020F0502020204030204"/>
            </a:endParaRPr>
          </a:p>
        </p:txBody>
      </p:sp>
      <p:sp>
        <p:nvSpPr>
          <p:cNvPr id="131" name="Freeform: Shape 130">
            <a:extLst>
              <a:ext uri="{FF2B5EF4-FFF2-40B4-BE49-F238E27FC236}">
                <a16:creationId xmlns:a16="http://schemas.microsoft.com/office/drawing/2014/main" id="{45A3F15A-4516-4C7B-BEFE-A51A7FF4C92D}"/>
              </a:ext>
            </a:extLst>
          </p:cNvPr>
          <p:cNvSpPr/>
          <p:nvPr userDrawn="1"/>
        </p:nvSpPr>
        <p:spPr>
          <a:xfrm>
            <a:off x="5724937" y="1783713"/>
            <a:ext cx="4364850" cy="4237615"/>
          </a:xfrm>
          <a:custGeom>
            <a:avLst/>
            <a:gdLst>
              <a:gd name="connsiteX0" fmla="*/ 1369305 w 4364850"/>
              <a:gd name="connsiteY0" fmla="*/ 0 h 4237615"/>
              <a:gd name="connsiteX1" fmla="*/ 1153702 w 4364850"/>
              <a:gd name="connsiteY1" fmla="*/ 187484 h 4237615"/>
              <a:gd name="connsiteX2" fmla="*/ 854066 w 4364850"/>
              <a:gd name="connsiteY2" fmla="*/ 547048 h 4237615"/>
              <a:gd name="connsiteX3" fmla="*/ 759176 w 4364850"/>
              <a:gd name="connsiteY3" fmla="*/ 1765584 h 4237615"/>
              <a:gd name="connsiteX4" fmla="*/ 1258575 w 4364850"/>
              <a:gd name="connsiteY4" fmla="*/ 2185077 h 4237615"/>
              <a:gd name="connsiteX5" fmla="*/ 1819085 w 4364850"/>
              <a:gd name="connsiteY5" fmla="*/ 2282368 h 4237615"/>
              <a:gd name="connsiteX6" fmla="*/ 1819086 w 4364850"/>
              <a:gd name="connsiteY6" fmla="*/ 2282368 h 4237615"/>
              <a:gd name="connsiteX7" fmla="*/ 1819086 w 4364850"/>
              <a:gd name="connsiteY7" fmla="*/ 2282368 h 4237615"/>
              <a:gd name="connsiteX8" fmla="*/ 2003437 w 4364850"/>
              <a:gd name="connsiteY8" fmla="*/ 2275853 h 4237615"/>
              <a:gd name="connsiteX9" fmla="*/ 2227248 w 4364850"/>
              <a:gd name="connsiteY9" fmla="*/ 2249441 h 4237615"/>
              <a:gd name="connsiteX10" fmla="*/ 2222961 w 4364850"/>
              <a:gd name="connsiteY10" fmla="*/ 2305800 h 4237615"/>
              <a:gd name="connsiteX11" fmla="*/ 2222337 w 4364850"/>
              <a:gd name="connsiteY11" fmla="*/ 2363228 h 4237615"/>
              <a:gd name="connsiteX12" fmla="*/ 2222397 w 4364850"/>
              <a:gd name="connsiteY12" fmla="*/ 2364395 h 4237615"/>
              <a:gd name="connsiteX13" fmla="*/ 2222961 w 4364850"/>
              <a:gd name="connsiteY13" fmla="*/ 2312426 h 4237615"/>
              <a:gd name="connsiteX14" fmla="*/ 2227248 w 4364850"/>
              <a:gd name="connsiteY14" fmla="*/ 2256067 h 4237615"/>
              <a:gd name="connsiteX15" fmla="*/ 2233034 w 4364850"/>
              <a:gd name="connsiteY15" fmla="*/ 2255384 h 4237615"/>
              <a:gd name="connsiteX16" fmla="*/ 2731812 w 4364850"/>
              <a:gd name="connsiteY16" fmla="*/ 2131783 h 4237615"/>
              <a:gd name="connsiteX17" fmla="*/ 2539425 w 4364850"/>
              <a:gd name="connsiteY17" fmla="*/ 1603964 h 4237615"/>
              <a:gd name="connsiteX18" fmla="*/ 2543272 w 4364850"/>
              <a:gd name="connsiteY18" fmla="*/ 1599804 h 4237615"/>
              <a:gd name="connsiteX19" fmla="*/ 4354858 w 4364850"/>
              <a:gd name="connsiteY19" fmla="*/ 2291584 h 4237615"/>
              <a:gd name="connsiteX20" fmla="*/ 4364850 w 4364850"/>
              <a:gd name="connsiteY20" fmla="*/ 2296585 h 4237615"/>
              <a:gd name="connsiteX21" fmla="*/ 4344874 w 4364850"/>
              <a:gd name="connsiteY21" fmla="*/ 2346521 h 4237615"/>
              <a:gd name="connsiteX22" fmla="*/ 3998085 w 4364850"/>
              <a:gd name="connsiteY22" fmla="*/ 3213494 h 4237615"/>
              <a:gd name="connsiteX23" fmla="*/ 3994353 w 4364850"/>
              <a:gd name="connsiteY23" fmla="*/ 3216199 h 4237615"/>
              <a:gd name="connsiteX24" fmla="*/ 3935364 w 4364850"/>
              <a:gd name="connsiteY24" fmla="*/ 3363669 h 4237615"/>
              <a:gd name="connsiteX25" fmla="*/ 3920955 w 4364850"/>
              <a:gd name="connsiteY25" fmla="*/ 3398691 h 4237615"/>
              <a:gd name="connsiteX26" fmla="*/ 3907716 w 4364850"/>
              <a:gd name="connsiteY26" fmla="*/ 3414765 h 4237615"/>
              <a:gd name="connsiteX27" fmla="*/ 3569174 w 4364850"/>
              <a:gd name="connsiteY27" fmla="*/ 4237615 h 4237615"/>
              <a:gd name="connsiteX28" fmla="*/ 3405874 w 4364850"/>
              <a:gd name="connsiteY28" fmla="*/ 3866483 h 4237615"/>
              <a:gd name="connsiteX29" fmla="*/ 3366053 w 4364850"/>
              <a:gd name="connsiteY29" fmla="*/ 3893027 h 4237615"/>
              <a:gd name="connsiteX30" fmla="*/ 3321099 w 4364850"/>
              <a:gd name="connsiteY30" fmla="*/ 3922996 h 4237615"/>
              <a:gd name="connsiteX31" fmla="*/ 3219167 w 4364850"/>
              <a:gd name="connsiteY31" fmla="*/ 3978564 h 4237615"/>
              <a:gd name="connsiteX32" fmla="*/ 3201159 w 4364850"/>
              <a:gd name="connsiteY32" fmla="*/ 3986282 h 4237615"/>
              <a:gd name="connsiteX33" fmla="*/ 3101278 w 4364850"/>
              <a:gd name="connsiteY33" fmla="*/ 4036218 h 4237615"/>
              <a:gd name="connsiteX34" fmla="*/ 3081301 w 4364850"/>
              <a:gd name="connsiteY34" fmla="*/ 4046211 h 4237615"/>
              <a:gd name="connsiteX35" fmla="*/ 3021372 w 4364850"/>
              <a:gd name="connsiteY35" fmla="*/ 4071179 h 4237615"/>
              <a:gd name="connsiteX36" fmla="*/ 2956452 w 4364850"/>
              <a:gd name="connsiteY36" fmla="*/ 4096147 h 4237615"/>
              <a:gd name="connsiteX37" fmla="*/ 2906515 w 4364850"/>
              <a:gd name="connsiteY37" fmla="*/ 4116123 h 4237615"/>
              <a:gd name="connsiteX38" fmla="*/ 2896522 w 4364850"/>
              <a:gd name="connsiteY38" fmla="*/ 4121124 h 4237615"/>
              <a:gd name="connsiteX39" fmla="*/ 2836594 w 4364850"/>
              <a:gd name="connsiteY39" fmla="*/ 4141101 h 4237615"/>
              <a:gd name="connsiteX40" fmla="*/ 2806634 w 4364850"/>
              <a:gd name="connsiteY40" fmla="*/ 4151084 h 4237615"/>
              <a:gd name="connsiteX41" fmla="*/ 2751696 w 4364850"/>
              <a:gd name="connsiteY41" fmla="*/ 4166069 h 4237615"/>
              <a:gd name="connsiteX42" fmla="*/ 2726728 w 4364850"/>
              <a:gd name="connsiteY42" fmla="*/ 4171060 h 4237615"/>
              <a:gd name="connsiteX43" fmla="*/ 2676792 w 4364850"/>
              <a:gd name="connsiteY43" fmla="*/ 4181044 h 4237615"/>
              <a:gd name="connsiteX44" fmla="*/ 2641831 w 4364850"/>
              <a:gd name="connsiteY44" fmla="*/ 4186045 h 4237615"/>
              <a:gd name="connsiteX45" fmla="*/ 2591895 w 4364850"/>
              <a:gd name="connsiteY45" fmla="*/ 4196029 h 4237615"/>
              <a:gd name="connsiteX46" fmla="*/ 2541950 w 4364850"/>
              <a:gd name="connsiteY46" fmla="*/ 4206021 h 4237615"/>
              <a:gd name="connsiteX47" fmla="*/ 2506989 w 4364850"/>
              <a:gd name="connsiteY47" fmla="*/ 4211013 h 4237615"/>
              <a:gd name="connsiteX48" fmla="*/ 2447069 w 4364850"/>
              <a:gd name="connsiteY48" fmla="*/ 4216005 h 4237615"/>
              <a:gd name="connsiteX49" fmla="*/ 2367164 w 4364850"/>
              <a:gd name="connsiteY49" fmla="*/ 4225998 h 4237615"/>
              <a:gd name="connsiteX50" fmla="*/ 2317218 w 4364850"/>
              <a:gd name="connsiteY50" fmla="*/ 4230989 h 4237615"/>
              <a:gd name="connsiteX51" fmla="*/ 2292250 w 4364850"/>
              <a:gd name="connsiteY51" fmla="*/ 4230989 h 4237615"/>
              <a:gd name="connsiteX52" fmla="*/ 2197360 w 4364850"/>
              <a:gd name="connsiteY52" fmla="*/ 4230989 h 4237615"/>
              <a:gd name="connsiteX53" fmla="*/ 0 w 4364850"/>
              <a:gd name="connsiteY53" fmla="*/ 2033624 h 4237615"/>
              <a:gd name="connsiteX54" fmla="*/ 0 w 4364850"/>
              <a:gd name="connsiteY54" fmla="*/ 1948727 h 4237615"/>
              <a:gd name="connsiteX55" fmla="*/ 4992 w 4364850"/>
              <a:gd name="connsiteY55" fmla="*/ 1878814 h 4237615"/>
              <a:gd name="connsiteX56" fmla="*/ 9984 w 4364850"/>
              <a:gd name="connsiteY56" fmla="*/ 1843853 h 4237615"/>
              <a:gd name="connsiteX57" fmla="*/ 14985 w 4364850"/>
              <a:gd name="connsiteY57" fmla="*/ 1778933 h 4237615"/>
              <a:gd name="connsiteX58" fmla="*/ 14985 w 4364850"/>
              <a:gd name="connsiteY58" fmla="*/ 1773941 h 4237615"/>
              <a:gd name="connsiteX59" fmla="*/ 24968 w 4364850"/>
              <a:gd name="connsiteY59" fmla="*/ 1699028 h 4237615"/>
              <a:gd name="connsiteX60" fmla="*/ 24968 w 4364850"/>
              <a:gd name="connsiteY60" fmla="*/ 1689044 h 4237615"/>
              <a:gd name="connsiteX61" fmla="*/ 39953 w 4364850"/>
              <a:gd name="connsiteY61" fmla="*/ 1604147 h 4237615"/>
              <a:gd name="connsiteX62" fmla="*/ 79906 w 4364850"/>
              <a:gd name="connsiteY62" fmla="*/ 1439345 h 4237615"/>
              <a:gd name="connsiteX63" fmla="*/ 99882 w 4364850"/>
              <a:gd name="connsiteY63" fmla="*/ 1374424 h 4237615"/>
              <a:gd name="connsiteX64" fmla="*/ 134843 w 4364850"/>
              <a:gd name="connsiteY64" fmla="*/ 1274543 h 4237615"/>
              <a:gd name="connsiteX65" fmla="*/ 159811 w 4364850"/>
              <a:gd name="connsiteY65" fmla="*/ 1209622 h 4237615"/>
              <a:gd name="connsiteX66" fmla="*/ 179787 w 4364850"/>
              <a:gd name="connsiteY66" fmla="*/ 1164668 h 4237615"/>
              <a:gd name="connsiteX67" fmla="*/ 194763 w 4364850"/>
              <a:gd name="connsiteY67" fmla="*/ 1124716 h 4237615"/>
              <a:gd name="connsiteX68" fmla="*/ 244708 w 4364850"/>
              <a:gd name="connsiteY68" fmla="*/ 1024843 h 4237615"/>
              <a:gd name="connsiteX69" fmla="*/ 284661 w 4364850"/>
              <a:gd name="connsiteY69" fmla="*/ 949930 h 4237615"/>
              <a:gd name="connsiteX70" fmla="*/ 284661 w 4364850"/>
              <a:gd name="connsiteY70" fmla="*/ 944938 h 4237615"/>
              <a:gd name="connsiteX71" fmla="*/ 319612 w 4364850"/>
              <a:gd name="connsiteY71" fmla="*/ 885009 h 4237615"/>
              <a:gd name="connsiteX72" fmla="*/ 364566 w 4364850"/>
              <a:gd name="connsiteY72" fmla="*/ 810096 h 4237615"/>
              <a:gd name="connsiteX73" fmla="*/ 434479 w 4364850"/>
              <a:gd name="connsiteY73" fmla="*/ 710214 h 4237615"/>
              <a:gd name="connsiteX74" fmla="*/ 464439 w 4364850"/>
              <a:gd name="connsiteY74" fmla="*/ 670262 h 4237615"/>
              <a:gd name="connsiteX75" fmla="*/ 499399 w 4364850"/>
              <a:gd name="connsiteY75" fmla="*/ 630309 h 4237615"/>
              <a:gd name="connsiteX76" fmla="*/ 569321 w 4364850"/>
              <a:gd name="connsiteY76" fmla="*/ 550413 h 4237615"/>
              <a:gd name="connsiteX77" fmla="*/ 644226 w 4364850"/>
              <a:gd name="connsiteY77" fmla="*/ 475500 h 4237615"/>
              <a:gd name="connsiteX78" fmla="*/ 684178 w 4364850"/>
              <a:gd name="connsiteY78" fmla="*/ 440539 h 4237615"/>
              <a:gd name="connsiteX79" fmla="*/ 724131 w 4364850"/>
              <a:gd name="connsiteY79" fmla="*/ 405587 h 4237615"/>
              <a:gd name="connsiteX80" fmla="*/ 764084 w 4364850"/>
              <a:gd name="connsiteY80" fmla="*/ 370626 h 4237615"/>
              <a:gd name="connsiteX81" fmla="*/ 804036 w 4364850"/>
              <a:gd name="connsiteY81" fmla="*/ 335666 h 4237615"/>
              <a:gd name="connsiteX82" fmla="*/ 843989 w 4364850"/>
              <a:gd name="connsiteY82" fmla="*/ 300705 h 4237615"/>
              <a:gd name="connsiteX83" fmla="*/ 913901 w 4364850"/>
              <a:gd name="connsiteY83" fmla="*/ 250768 h 4237615"/>
              <a:gd name="connsiteX84" fmla="*/ 963847 w 4364850"/>
              <a:gd name="connsiteY84" fmla="*/ 215808 h 4237615"/>
              <a:gd name="connsiteX85" fmla="*/ 993807 w 4364850"/>
              <a:gd name="connsiteY85" fmla="*/ 195831 h 4237615"/>
              <a:gd name="connsiteX86" fmla="*/ 1018775 w 4364850"/>
              <a:gd name="connsiteY86" fmla="*/ 180856 h 4237615"/>
              <a:gd name="connsiteX87" fmla="*/ 1158609 w 4364850"/>
              <a:gd name="connsiteY87" fmla="*/ 100951 h 4237615"/>
              <a:gd name="connsiteX88" fmla="*/ 1203554 w 4364850"/>
              <a:gd name="connsiteY88" fmla="*/ 75983 h 4237615"/>
              <a:gd name="connsiteX89" fmla="*/ 1293452 w 4364850"/>
              <a:gd name="connsiteY89" fmla="*/ 31029 h 4237615"/>
              <a:gd name="connsiteX90" fmla="*/ 1348381 w 4364850"/>
              <a:gd name="connsiteY90" fmla="*/ 8560 h 4237615"/>
              <a:gd name="connsiteX91" fmla="*/ 1369305 w 4364850"/>
              <a:gd name="connsiteY91" fmla="*/ 0 h 4237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364850" h="4237615">
                <a:moveTo>
                  <a:pt x="1369305" y="0"/>
                </a:moveTo>
                <a:lnTo>
                  <a:pt x="1153702" y="187484"/>
                </a:lnTo>
                <a:cubicBezTo>
                  <a:pt x="1058821" y="282365"/>
                  <a:pt x="948947" y="402222"/>
                  <a:pt x="854066" y="547048"/>
                </a:cubicBezTo>
                <a:cubicBezTo>
                  <a:pt x="634327" y="871661"/>
                  <a:pt x="494493" y="1311130"/>
                  <a:pt x="759176" y="1765584"/>
                </a:cubicBezTo>
                <a:cubicBezTo>
                  <a:pt x="884026" y="1975330"/>
                  <a:pt x="1058821" y="2110172"/>
                  <a:pt x="1258575" y="2185077"/>
                </a:cubicBezTo>
                <a:cubicBezTo>
                  <a:pt x="1436956" y="2255308"/>
                  <a:pt x="1631533" y="2281294"/>
                  <a:pt x="1819085" y="2282368"/>
                </a:cubicBezTo>
                <a:lnTo>
                  <a:pt x="1819086" y="2282368"/>
                </a:lnTo>
                <a:lnTo>
                  <a:pt x="1819086" y="2282368"/>
                </a:lnTo>
                <a:cubicBezTo>
                  <a:pt x="1881604" y="2282726"/>
                  <a:pt x="1943341" y="2280315"/>
                  <a:pt x="2003437" y="2275853"/>
                </a:cubicBezTo>
                <a:lnTo>
                  <a:pt x="2227248" y="2249441"/>
                </a:lnTo>
                <a:lnTo>
                  <a:pt x="2222961" y="2305800"/>
                </a:lnTo>
                <a:cubicBezTo>
                  <a:pt x="2222337" y="2324526"/>
                  <a:pt x="2222337" y="2343252"/>
                  <a:pt x="2222337" y="2363228"/>
                </a:cubicBezTo>
                <a:lnTo>
                  <a:pt x="2222397" y="2364395"/>
                </a:lnTo>
                <a:lnTo>
                  <a:pt x="2222961" y="2312426"/>
                </a:lnTo>
                <a:lnTo>
                  <a:pt x="2227248" y="2256067"/>
                </a:lnTo>
                <a:lnTo>
                  <a:pt x="2233034" y="2255384"/>
                </a:lnTo>
                <a:cubicBezTo>
                  <a:pt x="2522063" y="2209190"/>
                  <a:pt x="2731812" y="2131783"/>
                  <a:pt x="2731812" y="2131783"/>
                </a:cubicBezTo>
                <a:lnTo>
                  <a:pt x="2539425" y="1603964"/>
                </a:lnTo>
                <a:lnTo>
                  <a:pt x="2543272" y="1599804"/>
                </a:lnTo>
                <a:lnTo>
                  <a:pt x="4354858" y="2291584"/>
                </a:lnTo>
                <a:lnTo>
                  <a:pt x="4364850" y="2296585"/>
                </a:lnTo>
                <a:lnTo>
                  <a:pt x="4344874" y="2346521"/>
                </a:lnTo>
                <a:lnTo>
                  <a:pt x="3998085" y="3213494"/>
                </a:lnTo>
                <a:lnTo>
                  <a:pt x="3994353" y="3216199"/>
                </a:lnTo>
                <a:lnTo>
                  <a:pt x="3935364" y="3363669"/>
                </a:lnTo>
                <a:lnTo>
                  <a:pt x="3920955" y="3398691"/>
                </a:lnTo>
                <a:lnTo>
                  <a:pt x="3907716" y="3414765"/>
                </a:lnTo>
                <a:lnTo>
                  <a:pt x="3569174" y="4237615"/>
                </a:lnTo>
                <a:lnTo>
                  <a:pt x="3405874" y="3866483"/>
                </a:lnTo>
                <a:lnTo>
                  <a:pt x="3366053" y="3893027"/>
                </a:lnTo>
                <a:cubicBezTo>
                  <a:pt x="3351068" y="3903019"/>
                  <a:pt x="3336084" y="3913003"/>
                  <a:pt x="3321099" y="3922996"/>
                </a:cubicBezTo>
                <a:lnTo>
                  <a:pt x="3219167" y="3978564"/>
                </a:lnTo>
                <a:lnTo>
                  <a:pt x="3201159" y="3986282"/>
                </a:lnTo>
                <a:cubicBezTo>
                  <a:pt x="3166198" y="4006258"/>
                  <a:pt x="3136238" y="4021243"/>
                  <a:pt x="3101278" y="4036218"/>
                </a:cubicBezTo>
                <a:cubicBezTo>
                  <a:pt x="3096286" y="4041219"/>
                  <a:pt x="3086302" y="4041219"/>
                  <a:pt x="3081301" y="4046211"/>
                </a:cubicBezTo>
                <a:cubicBezTo>
                  <a:pt x="3061325" y="4056194"/>
                  <a:pt x="3041349" y="4061195"/>
                  <a:pt x="3021372" y="4071179"/>
                </a:cubicBezTo>
                <a:cubicBezTo>
                  <a:pt x="2996404" y="4081172"/>
                  <a:pt x="2976428" y="4086163"/>
                  <a:pt x="2956452" y="4096147"/>
                </a:cubicBezTo>
                <a:cubicBezTo>
                  <a:pt x="2941476" y="4106140"/>
                  <a:pt x="2921500" y="4111132"/>
                  <a:pt x="2906515" y="4116123"/>
                </a:cubicBezTo>
                <a:cubicBezTo>
                  <a:pt x="2901524" y="4121124"/>
                  <a:pt x="2901524" y="4121124"/>
                  <a:pt x="2896522" y="4121124"/>
                </a:cubicBezTo>
                <a:cubicBezTo>
                  <a:pt x="2876546" y="4131108"/>
                  <a:pt x="2856570" y="4136100"/>
                  <a:pt x="2836594" y="4141101"/>
                </a:cubicBezTo>
                <a:cubicBezTo>
                  <a:pt x="2826610" y="4146092"/>
                  <a:pt x="2816617" y="4146092"/>
                  <a:pt x="2806634" y="4151084"/>
                </a:cubicBezTo>
                <a:cubicBezTo>
                  <a:pt x="2786657" y="4156076"/>
                  <a:pt x="2771673" y="4161077"/>
                  <a:pt x="2751696" y="4166069"/>
                </a:cubicBezTo>
                <a:cubicBezTo>
                  <a:pt x="2746704" y="4166069"/>
                  <a:pt x="2736721" y="4171060"/>
                  <a:pt x="2726728" y="4171060"/>
                </a:cubicBezTo>
                <a:cubicBezTo>
                  <a:pt x="2706752" y="4176052"/>
                  <a:pt x="2691768" y="4176052"/>
                  <a:pt x="2676792" y="4181044"/>
                </a:cubicBezTo>
                <a:cubicBezTo>
                  <a:pt x="2661808" y="4181044"/>
                  <a:pt x="2651824" y="4186045"/>
                  <a:pt x="2641831" y="4186045"/>
                </a:cubicBezTo>
                <a:cubicBezTo>
                  <a:pt x="2626847" y="4191037"/>
                  <a:pt x="2606870" y="4191037"/>
                  <a:pt x="2591895" y="4196029"/>
                </a:cubicBezTo>
                <a:cubicBezTo>
                  <a:pt x="2576910" y="4201020"/>
                  <a:pt x="2556934" y="4206021"/>
                  <a:pt x="2541950" y="4206021"/>
                </a:cubicBezTo>
                <a:cubicBezTo>
                  <a:pt x="2531966" y="4206021"/>
                  <a:pt x="2516981" y="4211013"/>
                  <a:pt x="2506989" y="4211013"/>
                </a:cubicBezTo>
                <a:cubicBezTo>
                  <a:pt x="2487022" y="4211013"/>
                  <a:pt x="2467045" y="4216005"/>
                  <a:pt x="2447069" y="4216005"/>
                </a:cubicBezTo>
                <a:cubicBezTo>
                  <a:pt x="2422092" y="4220997"/>
                  <a:pt x="2392132" y="4225998"/>
                  <a:pt x="2367164" y="4225998"/>
                </a:cubicBezTo>
                <a:cubicBezTo>
                  <a:pt x="2347187" y="4230989"/>
                  <a:pt x="2332203" y="4230989"/>
                  <a:pt x="2317218" y="4230989"/>
                </a:cubicBezTo>
                <a:cubicBezTo>
                  <a:pt x="2307235" y="4230989"/>
                  <a:pt x="2302243" y="4230989"/>
                  <a:pt x="2292250" y="4230989"/>
                </a:cubicBezTo>
                <a:cubicBezTo>
                  <a:pt x="2262290" y="4230989"/>
                  <a:pt x="2232321" y="4230989"/>
                  <a:pt x="2197360" y="4230989"/>
                </a:cubicBezTo>
                <a:cubicBezTo>
                  <a:pt x="983823" y="4230989"/>
                  <a:pt x="0" y="3247168"/>
                  <a:pt x="0" y="2033624"/>
                </a:cubicBezTo>
                <a:cubicBezTo>
                  <a:pt x="0" y="2008656"/>
                  <a:pt x="0" y="1978696"/>
                  <a:pt x="0" y="1948727"/>
                </a:cubicBezTo>
                <a:cubicBezTo>
                  <a:pt x="0" y="1923759"/>
                  <a:pt x="4992" y="1903782"/>
                  <a:pt x="4992" y="1878814"/>
                </a:cubicBezTo>
                <a:cubicBezTo>
                  <a:pt x="9984" y="1868821"/>
                  <a:pt x="9984" y="1853846"/>
                  <a:pt x="9984" y="1843853"/>
                </a:cubicBezTo>
                <a:cubicBezTo>
                  <a:pt x="9984" y="1823877"/>
                  <a:pt x="9984" y="1798909"/>
                  <a:pt x="14985" y="1778933"/>
                </a:cubicBezTo>
                <a:lnTo>
                  <a:pt x="14985" y="1773941"/>
                </a:lnTo>
                <a:cubicBezTo>
                  <a:pt x="19977" y="1748973"/>
                  <a:pt x="19977" y="1723996"/>
                  <a:pt x="24968" y="1699028"/>
                </a:cubicBezTo>
                <a:cubicBezTo>
                  <a:pt x="24968" y="1694036"/>
                  <a:pt x="24968" y="1694036"/>
                  <a:pt x="24968" y="1689044"/>
                </a:cubicBezTo>
                <a:cubicBezTo>
                  <a:pt x="29960" y="1659075"/>
                  <a:pt x="34961" y="1629115"/>
                  <a:pt x="39953" y="1604147"/>
                </a:cubicBezTo>
                <a:cubicBezTo>
                  <a:pt x="54937" y="1549210"/>
                  <a:pt x="64921" y="1494273"/>
                  <a:pt x="79906" y="1439345"/>
                </a:cubicBezTo>
                <a:cubicBezTo>
                  <a:pt x="84897" y="1419368"/>
                  <a:pt x="94890" y="1394391"/>
                  <a:pt x="99882" y="1374424"/>
                </a:cubicBezTo>
                <a:cubicBezTo>
                  <a:pt x="109866" y="1339463"/>
                  <a:pt x="124850" y="1309494"/>
                  <a:pt x="134843" y="1274543"/>
                </a:cubicBezTo>
                <a:cubicBezTo>
                  <a:pt x="144826" y="1254566"/>
                  <a:pt x="149818" y="1229589"/>
                  <a:pt x="159811" y="1209622"/>
                </a:cubicBezTo>
                <a:cubicBezTo>
                  <a:pt x="164803" y="1194637"/>
                  <a:pt x="174786" y="1179653"/>
                  <a:pt x="179787" y="1164668"/>
                </a:cubicBezTo>
                <a:cubicBezTo>
                  <a:pt x="184779" y="1149693"/>
                  <a:pt x="189771" y="1134708"/>
                  <a:pt x="194763" y="1124716"/>
                </a:cubicBezTo>
                <a:cubicBezTo>
                  <a:pt x="209747" y="1089764"/>
                  <a:pt x="229724" y="1054803"/>
                  <a:pt x="244708" y="1024843"/>
                </a:cubicBezTo>
                <a:cubicBezTo>
                  <a:pt x="259693" y="999866"/>
                  <a:pt x="269676" y="974898"/>
                  <a:pt x="284661" y="949930"/>
                </a:cubicBezTo>
                <a:cubicBezTo>
                  <a:pt x="284661" y="944938"/>
                  <a:pt x="284661" y="944938"/>
                  <a:pt x="284661" y="944938"/>
                </a:cubicBezTo>
                <a:cubicBezTo>
                  <a:pt x="294644" y="924962"/>
                  <a:pt x="309629" y="904986"/>
                  <a:pt x="319612" y="885009"/>
                </a:cubicBezTo>
                <a:cubicBezTo>
                  <a:pt x="334597" y="860041"/>
                  <a:pt x="349581" y="835064"/>
                  <a:pt x="364566" y="810096"/>
                </a:cubicBezTo>
                <a:cubicBezTo>
                  <a:pt x="384542" y="775135"/>
                  <a:pt x="409510" y="745175"/>
                  <a:pt x="434479" y="710214"/>
                </a:cubicBezTo>
                <a:cubicBezTo>
                  <a:pt x="444471" y="695239"/>
                  <a:pt x="454455" y="685246"/>
                  <a:pt x="464439" y="670262"/>
                </a:cubicBezTo>
                <a:cubicBezTo>
                  <a:pt x="479423" y="655286"/>
                  <a:pt x="489416" y="645294"/>
                  <a:pt x="499399" y="630309"/>
                </a:cubicBezTo>
                <a:cubicBezTo>
                  <a:pt x="519376" y="600349"/>
                  <a:pt x="544344" y="575381"/>
                  <a:pt x="569321" y="550413"/>
                </a:cubicBezTo>
                <a:cubicBezTo>
                  <a:pt x="594289" y="525436"/>
                  <a:pt x="619257" y="500468"/>
                  <a:pt x="644226" y="475500"/>
                </a:cubicBezTo>
                <a:cubicBezTo>
                  <a:pt x="659210" y="465507"/>
                  <a:pt x="669194" y="450532"/>
                  <a:pt x="684178" y="440539"/>
                </a:cubicBezTo>
                <a:cubicBezTo>
                  <a:pt x="699163" y="430555"/>
                  <a:pt x="709146" y="415571"/>
                  <a:pt x="724131" y="405587"/>
                </a:cubicBezTo>
                <a:cubicBezTo>
                  <a:pt x="739115" y="395594"/>
                  <a:pt x="749099" y="380610"/>
                  <a:pt x="764084" y="370626"/>
                </a:cubicBezTo>
                <a:cubicBezTo>
                  <a:pt x="779068" y="355642"/>
                  <a:pt x="789052" y="345658"/>
                  <a:pt x="804036" y="335666"/>
                </a:cubicBezTo>
                <a:cubicBezTo>
                  <a:pt x="819021" y="320681"/>
                  <a:pt x="829004" y="310697"/>
                  <a:pt x="843989" y="300705"/>
                </a:cubicBezTo>
                <a:cubicBezTo>
                  <a:pt x="868957" y="285729"/>
                  <a:pt x="888933" y="265753"/>
                  <a:pt x="913901" y="250768"/>
                </a:cubicBezTo>
                <a:cubicBezTo>
                  <a:pt x="928886" y="240785"/>
                  <a:pt x="943871" y="225800"/>
                  <a:pt x="963847" y="215808"/>
                </a:cubicBezTo>
                <a:cubicBezTo>
                  <a:pt x="973830" y="205824"/>
                  <a:pt x="983823" y="200832"/>
                  <a:pt x="993807" y="195831"/>
                </a:cubicBezTo>
                <a:cubicBezTo>
                  <a:pt x="1003799" y="190840"/>
                  <a:pt x="1008791" y="185848"/>
                  <a:pt x="1018775" y="180856"/>
                </a:cubicBezTo>
                <a:cubicBezTo>
                  <a:pt x="1063728" y="150887"/>
                  <a:pt x="1108673" y="125919"/>
                  <a:pt x="1158609" y="100951"/>
                </a:cubicBezTo>
                <a:cubicBezTo>
                  <a:pt x="1173594" y="90958"/>
                  <a:pt x="1188578" y="85966"/>
                  <a:pt x="1203554" y="75983"/>
                </a:cubicBezTo>
                <a:cubicBezTo>
                  <a:pt x="1233523" y="60998"/>
                  <a:pt x="1263483" y="46014"/>
                  <a:pt x="1293452" y="31029"/>
                </a:cubicBezTo>
                <a:cubicBezTo>
                  <a:pt x="1310928" y="23542"/>
                  <a:pt x="1329654" y="16052"/>
                  <a:pt x="1348381" y="8560"/>
                </a:cubicBezTo>
                <a:lnTo>
                  <a:pt x="1369305" y="0"/>
                </a:lnTo>
                <a:close/>
              </a:path>
            </a:pathLst>
          </a:custGeom>
          <a:gradFill>
            <a:gsLst>
              <a:gs pos="52900">
                <a:srgbClr val="0067B4">
                  <a:alpha val="88000"/>
                </a:srgbClr>
              </a:gs>
              <a:gs pos="100000">
                <a:srgbClr val="15274E"/>
              </a:gs>
              <a:gs pos="0">
                <a:srgbClr val="22B5E9">
                  <a:alpha val="53000"/>
                </a:srgbClr>
              </a:gs>
            </a:gsLst>
            <a:lin ang="5400000" scaled="1"/>
          </a:gradFill>
          <a:ln w="12700" cap="flat" cmpd="sng" algn="ctr">
            <a:noFill/>
            <a:prstDash val="solid"/>
            <a:miter lim="800000"/>
          </a:ln>
          <a:effectLst/>
        </p:spPr>
        <p:txBody>
          <a:bodyPr rtlCol="0" anchor="ctr"/>
          <a:lstStyle/>
          <a:p>
            <a:pPr marR="0" lvl="0" indent="0" algn="ctr" defTabSz="801866" fontAlgn="auto">
              <a:lnSpc>
                <a:spcPct val="100000"/>
              </a:lnSpc>
              <a:spcBef>
                <a:spcPts val="0"/>
              </a:spcBef>
              <a:spcAft>
                <a:spcPts val="0"/>
              </a:spcAft>
              <a:buClrTx/>
              <a:buSzTx/>
              <a:buFontTx/>
              <a:buNone/>
              <a:tabLst/>
            </a:pPr>
            <a:endParaRPr kumimoji="0" lang="en-GB" sz="1579" b="0" i="0" u="none" strike="noStrike" kern="0" cap="none" spc="0" normalizeH="0" baseline="0">
              <a:ln>
                <a:noFill/>
              </a:ln>
              <a:solidFill>
                <a:prstClr val="white"/>
              </a:solidFill>
              <a:effectLst/>
              <a:uLnTx/>
              <a:uFillTx/>
              <a:latin typeface="Calibri" panose="020F0502020204030204"/>
            </a:endParaRPr>
          </a:p>
        </p:txBody>
      </p:sp>
      <p:sp>
        <p:nvSpPr>
          <p:cNvPr id="130" name="Freeform: Shape 129">
            <a:extLst>
              <a:ext uri="{FF2B5EF4-FFF2-40B4-BE49-F238E27FC236}">
                <a16:creationId xmlns:a16="http://schemas.microsoft.com/office/drawing/2014/main" id="{E9090F25-E284-4F3A-BBFF-2DE78E781C4F}"/>
              </a:ext>
            </a:extLst>
          </p:cNvPr>
          <p:cNvSpPr/>
          <p:nvPr userDrawn="1"/>
        </p:nvSpPr>
        <p:spPr>
          <a:xfrm>
            <a:off x="0" y="0"/>
            <a:ext cx="10691813" cy="7559675"/>
          </a:xfrm>
          <a:custGeom>
            <a:avLst/>
            <a:gdLst>
              <a:gd name="connsiteX0" fmla="*/ 0 w 10691813"/>
              <a:gd name="connsiteY0" fmla="*/ 0 h 7559675"/>
              <a:gd name="connsiteX1" fmla="*/ 10691813 w 10691813"/>
              <a:gd name="connsiteY1" fmla="*/ 0 h 7559675"/>
              <a:gd name="connsiteX2" fmla="*/ 10691813 w 10691813"/>
              <a:gd name="connsiteY2" fmla="*/ 7559675 h 7559675"/>
              <a:gd name="connsiteX3" fmla="*/ 0 w 10691813"/>
              <a:gd name="connsiteY3" fmla="*/ 7559675 h 7559675"/>
              <a:gd name="connsiteX4" fmla="*/ 0 w 10691813"/>
              <a:gd name="connsiteY4" fmla="*/ 0 h 7559675"/>
              <a:gd name="connsiteX5" fmla="*/ 7927299 w 10691813"/>
              <a:gd name="connsiteY5" fmla="*/ 1619980 h 7559675"/>
              <a:gd name="connsiteX6" fmla="*/ 7128255 w 10691813"/>
              <a:gd name="connsiteY6" fmla="*/ 1769798 h 7559675"/>
              <a:gd name="connsiteX7" fmla="*/ 7094243 w 10691813"/>
              <a:gd name="connsiteY7" fmla="*/ 1783713 h 7559675"/>
              <a:gd name="connsiteX8" fmla="*/ 6878640 w 10691813"/>
              <a:gd name="connsiteY8" fmla="*/ 1971197 h 7559675"/>
              <a:gd name="connsiteX9" fmla="*/ 6579004 w 10691813"/>
              <a:gd name="connsiteY9" fmla="*/ 2330761 h 7559675"/>
              <a:gd name="connsiteX10" fmla="*/ 6484114 w 10691813"/>
              <a:gd name="connsiteY10" fmla="*/ 3549297 h 7559675"/>
              <a:gd name="connsiteX11" fmla="*/ 6983513 w 10691813"/>
              <a:gd name="connsiteY11" fmla="*/ 3968790 h 7559675"/>
              <a:gd name="connsiteX12" fmla="*/ 7354989 w 10691813"/>
              <a:gd name="connsiteY12" fmla="*/ 4055987 h 7559675"/>
              <a:gd name="connsiteX13" fmla="*/ 7544023 w 10691813"/>
              <a:gd name="connsiteY13" fmla="*/ 4066081 h 7559675"/>
              <a:gd name="connsiteX14" fmla="*/ 7544022 w 10691813"/>
              <a:gd name="connsiteY14" fmla="*/ 4066081 h 7559675"/>
              <a:gd name="connsiteX15" fmla="*/ 6983512 w 10691813"/>
              <a:gd name="connsiteY15" fmla="*/ 3968790 h 7559675"/>
              <a:gd name="connsiteX16" fmla="*/ 6484113 w 10691813"/>
              <a:gd name="connsiteY16" fmla="*/ 3549297 h 7559675"/>
              <a:gd name="connsiteX17" fmla="*/ 6579003 w 10691813"/>
              <a:gd name="connsiteY17" fmla="*/ 2330761 h 7559675"/>
              <a:gd name="connsiteX18" fmla="*/ 6878639 w 10691813"/>
              <a:gd name="connsiteY18" fmla="*/ 1971197 h 7559675"/>
              <a:gd name="connsiteX19" fmla="*/ 7094242 w 10691813"/>
              <a:gd name="connsiteY19" fmla="*/ 1783713 h 7559675"/>
              <a:gd name="connsiteX20" fmla="*/ 7073318 w 10691813"/>
              <a:gd name="connsiteY20" fmla="*/ 1792273 h 7559675"/>
              <a:gd name="connsiteX21" fmla="*/ 7018389 w 10691813"/>
              <a:gd name="connsiteY21" fmla="*/ 1814742 h 7559675"/>
              <a:gd name="connsiteX22" fmla="*/ 6928491 w 10691813"/>
              <a:gd name="connsiteY22" fmla="*/ 1859696 h 7559675"/>
              <a:gd name="connsiteX23" fmla="*/ 6883546 w 10691813"/>
              <a:gd name="connsiteY23" fmla="*/ 1884664 h 7559675"/>
              <a:gd name="connsiteX24" fmla="*/ 6743712 w 10691813"/>
              <a:gd name="connsiteY24" fmla="*/ 1964569 h 7559675"/>
              <a:gd name="connsiteX25" fmla="*/ 6718744 w 10691813"/>
              <a:gd name="connsiteY25" fmla="*/ 1979544 h 7559675"/>
              <a:gd name="connsiteX26" fmla="*/ 6688784 w 10691813"/>
              <a:gd name="connsiteY26" fmla="*/ 1999521 h 7559675"/>
              <a:gd name="connsiteX27" fmla="*/ 6638838 w 10691813"/>
              <a:gd name="connsiteY27" fmla="*/ 2034481 h 7559675"/>
              <a:gd name="connsiteX28" fmla="*/ 6568926 w 10691813"/>
              <a:gd name="connsiteY28" fmla="*/ 2084418 h 7559675"/>
              <a:gd name="connsiteX29" fmla="*/ 6528973 w 10691813"/>
              <a:gd name="connsiteY29" fmla="*/ 2119379 h 7559675"/>
              <a:gd name="connsiteX30" fmla="*/ 6489021 w 10691813"/>
              <a:gd name="connsiteY30" fmla="*/ 2154339 h 7559675"/>
              <a:gd name="connsiteX31" fmla="*/ 6449068 w 10691813"/>
              <a:gd name="connsiteY31" fmla="*/ 2189300 h 7559675"/>
              <a:gd name="connsiteX32" fmla="*/ 6409115 w 10691813"/>
              <a:gd name="connsiteY32" fmla="*/ 2224252 h 7559675"/>
              <a:gd name="connsiteX33" fmla="*/ 6369163 w 10691813"/>
              <a:gd name="connsiteY33" fmla="*/ 2259213 h 7559675"/>
              <a:gd name="connsiteX34" fmla="*/ 6294258 w 10691813"/>
              <a:gd name="connsiteY34" fmla="*/ 2334126 h 7559675"/>
              <a:gd name="connsiteX35" fmla="*/ 6224336 w 10691813"/>
              <a:gd name="connsiteY35" fmla="*/ 2414022 h 7559675"/>
              <a:gd name="connsiteX36" fmla="*/ 6189376 w 10691813"/>
              <a:gd name="connsiteY36" fmla="*/ 2453975 h 7559675"/>
              <a:gd name="connsiteX37" fmla="*/ 6159416 w 10691813"/>
              <a:gd name="connsiteY37" fmla="*/ 2493927 h 7559675"/>
              <a:gd name="connsiteX38" fmla="*/ 6089503 w 10691813"/>
              <a:gd name="connsiteY38" fmla="*/ 2593809 h 7559675"/>
              <a:gd name="connsiteX39" fmla="*/ 6044549 w 10691813"/>
              <a:gd name="connsiteY39" fmla="*/ 2668722 h 7559675"/>
              <a:gd name="connsiteX40" fmla="*/ 6009598 w 10691813"/>
              <a:gd name="connsiteY40" fmla="*/ 2728651 h 7559675"/>
              <a:gd name="connsiteX41" fmla="*/ 6009598 w 10691813"/>
              <a:gd name="connsiteY41" fmla="*/ 2733643 h 7559675"/>
              <a:gd name="connsiteX42" fmla="*/ 5969645 w 10691813"/>
              <a:gd name="connsiteY42" fmla="*/ 2808556 h 7559675"/>
              <a:gd name="connsiteX43" fmla="*/ 5919700 w 10691813"/>
              <a:gd name="connsiteY43" fmla="*/ 2908429 h 7559675"/>
              <a:gd name="connsiteX44" fmla="*/ 5904724 w 10691813"/>
              <a:gd name="connsiteY44" fmla="*/ 2948381 h 7559675"/>
              <a:gd name="connsiteX45" fmla="*/ 5884748 w 10691813"/>
              <a:gd name="connsiteY45" fmla="*/ 2993335 h 7559675"/>
              <a:gd name="connsiteX46" fmla="*/ 5859780 w 10691813"/>
              <a:gd name="connsiteY46" fmla="*/ 3058256 h 7559675"/>
              <a:gd name="connsiteX47" fmla="*/ 5824819 w 10691813"/>
              <a:gd name="connsiteY47" fmla="*/ 3158137 h 7559675"/>
              <a:gd name="connsiteX48" fmla="*/ 5804843 w 10691813"/>
              <a:gd name="connsiteY48" fmla="*/ 3223058 h 7559675"/>
              <a:gd name="connsiteX49" fmla="*/ 5764890 w 10691813"/>
              <a:gd name="connsiteY49" fmla="*/ 3387860 h 7559675"/>
              <a:gd name="connsiteX50" fmla="*/ 5749905 w 10691813"/>
              <a:gd name="connsiteY50" fmla="*/ 3472757 h 7559675"/>
              <a:gd name="connsiteX51" fmla="*/ 5749905 w 10691813"/>
              <a:gd name="connsiteY51" fmla="*/ 3482741 h 7559675"/>
              <a:gd name="connsiteX52" fmla="*/ 5739922 w 10691813"/>
              <a:gd name="connsiteY52" fmla="*/ 3557654 h 7559675"/>
              <a:gd name="connsiteX53" fmla="*/ 5739922 w 10691813"/>
              <a:gd name="connsiteY53" fmla="*/ 3562646 h 7559675"/>
              <a:gd name="connsiteX54" fmla="*/ 5734921 w 10691813"/>
              <a:gd name="connsiteY54" fmla="*/ 3627566 h 7559675"/>
              <a:gd name="connsiteX55" fmla="*/ 5729929 w 10691813"/>
              <a:gd name="connsiteY55" fmla="*/ 3662527 h 7559675"/>
              <a:gd name="connsiteX56" fmla="*/ 5724937 w 10691813"/>
              <a:gd name="connsiteY56" fmla="*/ 3732440 h 7559675"/>
              <a:gd name="connsiteX57" fmla="*/ 5724937 w 10691813"/>
              <a:gd name="connsiteY57" fmla="*/ 3817337 h 7559675"/>
              <a:gd name="connsiteX58" fmla="*/ 7922297 w 10691813"/>
              <a:gd name="connsiteY58" fmla="*/ 6014702 h 7559675"/>
              <a:gd name="connsiteX59" fmla="*/ 8017187 w 10691813"/>
              <a:gd name="connsiteY59" fmla="*/ 6014702 h 7559675"/>
              <a:gd name="connsiteX60" fmla="*/ 8042155 w 10691813"/>
              <a:gd name="connsiteY60" fmla="*/ 6014702 h 7559675"/>
              <a:gd name="connsiteX61" fmla="*/ 8092101 w 10691813"/>
              <a:gd name="connsiteY61" fmla="*/ 6009711 h 7559675"/>
              <a:gd name="connsiteX62" fmla="*/ 8172006 w 10691813"/>
              <a:gd name="connsiteY62" fmla="*/ 5999718 h 7559675"/>
              <a:gd name="connsiteX63" fmla="*/ 8231926 w 10691813"/>
              <a:gd name="connsiteY63" fmla="*/ 5994726 h 7559675"/>
              <a:gd name="connsiteX64" fmla="*/ 8266887 w 10691813"/>
              <a:gd name="connsiteY64" fmla="*/ 5989734 h 7559675"/>
              <a:gd name="connsiteX65" fmla="*/ 8316832 w 10691813"/>
              <a:gd name="connsiteY65" fmla="*/ 5979742 h 7559675"/>
              <a:gd name="connsiteX66" fmla="*/ 8366768 w 10691813"/>
              <a:gd name="connsiteY66" fmla="*/ 5969758 h 7559675"/>
              <a:gd name="connsiteX67" fmla="*/ 8401729 w 10691813"/>
              <a:gd name="connsiteY67" fmla="*/ 5964757 h 7559675"/>
              <a:gd name="connsiteX68" fmla="*/ 8451665 w 10691813"/>
              <a:gd name="connsiteY68" fmla="*/ 5954773 h 7559675"/>
              <a:gd name="connsiteX69" fmla="*/ 8476633 w 10691813"/>
              <a:gd name="connsiteY69" fmla="*/ 5949782 h 7559675"/>
              <a:gd name="connsiteX70" fmla="*/ 8531571 w 10691813"/>
              <a:gd name="connsiteY70" fmla="*/ 5934797 h 7559675"/>
              <a:gd name="connsiteX71" fmla="*/ 8561531 w 10691813"/>
              <a:gd name="connsiteY71" fmla="*/ 5924814 h 7559675"/>
              <a:gd name="connsiteX72" fmla="*/ 8621459 w 10691813"/>
              <a:gd name="connsiteY72" fmla="*/ 5904837 h 7559675"/>
              <a:gd name="connsiteX73" fmla="*/ 8631452 w 10691813"/>
              <a:gd name="connsiteY73" fmla="*/ 5899836 h 7559675"/>
              <a:gd name="connsiteX74" fmla="*/ 8681389 w 10691813"/>
              <a:gd name="connsiteY74" fmla="*/ 5879860 h 7559675"/>
              <a:gd name="connsiteX75" fmla="*/ 8746309 w 10691813"/>
              <a:gd name="connsiteY75" fmla="*/ 5854892 h 7559675"/>
              <a:gd name="connsiteX76" fmla="*/ 8806238 w 10691813"/>
              <a:gd name="connsiteY76" fmla="*/ 5829924 h 7559675"/>
              <a:gd name="connsiteX77" fmla="*/ 8826215 w 10691813"/>
              <a:gd name="connsiteY77" fmla="*/ 5819931 h 7559675"/>
              <a:gd name="connsiteX78" fmla="*/ 8926096 w 10691813"/>
              <a:gd name="connsiteY78" fmla="*/ 5769995 h 7559675"/>
              <a:gd name="connsiteX79" fmla="*/ 8944104 w 10691813"/>
              <a:gd name="connsiteY79" fmla="*/ 5762277 h 7559675"/>
              <a:gd name="connsiteX80" fmla="*/ 9046036 w 10691813"/>
              <a:gd name="connsiteY80" fmla="*/ 5706709 h 7559675"/>
              <a:gd name="connsiteX81" fmla="*/ 9090990 w 10691813"/>
              <a:gd name="connsiteY81" fmla="*/ 5676740 h 7559675"/>
              <a:gd name="connsiteX82" fmla="*/ 9130811 w 10691813"/>
              <a:gd name="connsiteY82" fmla="*/ 5650196 h 7559675"/>
              <a:gd name="connsiteX83" fmla="*/ 9294111 w 10691813"/>
              <a:gd name="connsiteY83" fmla="*/ 6021328 h 7559675"/>
              <a:gd name="connsiteX84" fmla="*/ 9632653 w 10691813"/>
              <a:gd name="connsiteY84" fmla="*/ 5198478 h 7559675"/>
              <a:gd name="connsiteX85" fmla="*/ 9645892 w 10691813"/>
              <a:gd name="connsiteY85" fmla="*/ 5182404 h 7559675"/>
              <a:gd name="connsiteX86" fmla="*/ 9660301 w 10691813"/>
              <a:gd name="connsiteY86" fmla="*/ 5147382 h 7559675"/>
              <a:gd name="connsiteX87" fmla="*/ 9719290 w 10691813"/>
              <a:gd name="connsiteY87" fmla="*/ 4999912 h 7559675"/>
              <a:gd name="connsiteX88" fmla="*/ 9723022 w 10691813"/>
              <a:gd name="connsiteY88" fmla="*/ 4997207 h 7559675"/>
              <a:gd name="connsiteX89" fmla="*/ 10069811 w 10691813"/>
              <a:gd name="connsiteY89" fmla="*/ 4130234 h 7559675"/>
              <a:gd name="connsiteX90" fmla="*/ 10089787 w 10691813"/>
              <a:gd name="connsiteY90" fmla="*/ 4080298 h 7559675"/>
              <a:gd name="connsiteX91" fmla="*/ 10079795 w 10691813"/>
              <a:gd name="connsiteY91" fmla="*/ 4075297 h 7559675"/>
              <a:gd name="connsiteX92" fmla="*/ 8268209 w 10691813"/>
              <a:gd name="connsiteY92" fmla="*/ 3383517 h 7559675"/>
              <a:gd name="connsiteX93" fmla="*/ 8264362 w 10691813"/>
              <a:gd name="connsiteY93" fmla="*/ 3387677 h 7559675"/>
              <a:gd name="connsiteX94" fmla="*/ 8456749 w 10691813"/>
              <a:gd name="connsiteY94" fmla="*/ 3915496 h 7559675"/>
              <a:gd name="connsiteX95" fmla="*/ 7957971 w 10691813"/>
              <a:gd name="connsiteY95" fmla="*/ 4039097 h 7559675"/>
              <a:gd name="connsiteX96" fmla="*/ 7952185 w 10691813"/>
              <a:gd name="connsiteY96" fmla="*/ 4039780 h 7559675"/>
              <a:gd name="connsiteX97" fmla="*/ 7947898 w 10691813"/>
              <a:gd name="connsiteY97" fmla="*/ 4096139 h 7559675"/>
              <a:gd name="connsiteX98" fmla="*/ 7947334 w 10691813"/>
              <a:gd name="connsiteY98" fmla="*/ 4148108 h 7559675"/>
              <a:gd name="connsiteX99" fmla="*/ 7947274 w 10691813"/>
              <a:gd name="connsiteY99" fmla="*/ 4146941 h 7559675"/>
              <a:gd name="connsiteX100" fmla="*/ 7947898 w 10691813"/>
              <a:gd name="connsiteY100" fmla="*/ 4089513 h 7559675"/>
              <a:gd name="connsiteX101" fmla="*/ 7952185 w 10691813"/>
              <a:gd name="connsiteY101" fmla="*/ 4033154 h 7559675"/>
              <a:gd name="connsiteX102" fmla="*/ 7952186 w 10691813"/>
              <a:gd name="connsiteY102" fmla="*/ 4033154 h 7559675"/>
              <a:gd name="connsiteX103" fmla="*/ 7952267 w 10691813"/>
              <a:gd name="connsiteY103" fmla="*/ 4032084 h 7559675"/>
              <a:gd name="connsiteX104" fmla="*/ 8170502 w 10691813"/>
              <a:gd name="connsiteY104" fmla="*/ 3482548 h 7559675"/>
              <a:gd name="connsiteX105" fmla="*/ 8264363 w 10691813"/>
              <a:gd name="connsiteY105" fmla="*/ 3381051 h 7559675"/>
              <a:gd name="connsiteX106" fmla="*/ 8261979 w 10691813"/>
              <a:gd name="connsiteY106" fmla="*/ 3374511 h 7559675"/>
              <a:gd name="connsiteX107" fmla="*/ 8268210 w 10691813"/>
              <a:gd name="connsiteY107" fmla="*/ 3376891 h 7559675"/>
              <a:gd name="connsiteX108" fmla="*/ 8303096 w 10691813"/>
              <a:gd name="connsiteY108" fmla="*/ 3339166 h 7559675"/>
              <a:gd name="connsiteX109" fmla="*/ 9035962 w 10691813"/>
              <a:gd name="connsiteY109" fmla="*/ 3058256 h 7559675"/>
              <a:gd name="connsiteX110" fmla="*/ 10114676 w 10691813"/>
              <a:gd name="connsiteY110" fmla="*/ 4012108 h 7559675"/>
              <a:gd name="connsiteX111" fmla="*/ 10124659 w 10691813"/>
              <a:gd name="connsiteY111" fmla="*/ 3817337 h 7559675"/>
              <a:gd name="connsiteX112" fmla="*/ 7927299 w 10691813"/>
              <a:gd name="connsiteY112" fmla="*/ 1619980 h 7559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0691813" h="7559675">
                <a:moveTo>
                  <a:pt x="0" y="0"/>
                </a:moveTo>
                <a:lnTo>
                  <a:pt x="10691813" y="0"/>
                </a:lnTo>
                <a:lnTo>
                  <a:pt x="10691813" y="7559675"/>
                </a:lnTo>
                <a:lnTo>
                  <a:pt x="0" y="7559675"/>
                </a:lnTo>
                <a:lnTo>
                  <a:pt x="0" y="0"/>
                </a:lnTo>
                <a:close/>
                <a:moveTo>
                  <a:pt x="7927299" y="1619980"/>
                </a:moveTo>
                <a:cubicBezTo>
                  <a:pt x="7647631" y="1619980"/>
                  <a:pt x="7377955" y="1674917"/>
                  <a:pt x="7128255" y="1769798"/>
                </a:cubicBezTo>
                <a:lnTo>
                  <a:pt x="7094243" y="1783713"/>
                </a:lnTo>
                <a:lnTo>
                  <a:pt x="6878640" y="1971197"/>
                </a:lnTo>
                <a:cubicBezTo>
                  <a:pt x="6783759" y="2066078"/>
                  <a:pt x="6673885" y="2185935"/>
                  <a:pt x="6579004" y="2330761"/>
                </a:cubicBezTo>
                <a:cubicBezTo>
                  <a:pt x="6359265" y="2655374"/>
                  <a:pt x="6219431" y="3094843"/>
                  <a:pt x="6484114" y="3549297"/>
                </a:cubicBezTo>
                <a:cubicBezTo>
                  <a:pt x="6608964" y="3759043"/>
                  <a:pt x="6783759" y="3893885"/>
                  <a:pt x="6983513" y="3968790"/>
                </a:cubicBezTo>
                <a:cubicBezTo>
                  <a:pt x="7102434" y="4015611"/>
                  <a:pt x="7228552" y="4042767"/>
                  <a:pt x="7354989" y="4055987"/>
                </a:cubicBezTo>
                <a:lnTo>
                  <a:pt x="7544023" y="4066081"/>
                </a:lnTo>
                <a:lnTo>
                  <a:pt x="7544022" y="4066081"/>
                </a:lnTo>
                <a:cubicBezTo>
                  <a:pt x="7356470" y="4065007"/>
                  <a:pt x="7161893" y="4039021"/>
                  <a:pt x="6983512" y="3968790"/>
                </a:cubicBezTo>
                <a:cubicBezTo>
                  <a:pt x="6783758" y="3893885"/>
                  <a:pt x="6608963" y="3759043"/>
                  <a:pt x="6484113" y="3549297"/>
                </a:cubicBezTo>
                <a:cubicBezTo>
                  <a:pt x="6219430" y="3094843"/>
                  <a:pt x="6359264" y="2655374"/>
                  <a:pt x="6579003" y="2330761"/>
                </a:cubicBezTo>
                <a:cubicBezTo>
                  <a:pt x="6673884" y="2185935"/>
                  <a:pt x="6783758" y="2066078"/>
                  <a:pt x="6878639" y="1971197"/>
                </a:cubicBezTo>
                <a:lnTo>
                  <a:pt x="7094242" y="1783713"/>
                </a:lnTo>
                <a:lnTo>
                  <a:pt x="7073318" y="1792273"/>
                </a:lnTo>
                <a:cubicBezTo>
                  <a:pt x="7054591" y="1799765"/>
                  <a:pt x="7035865" y="1807255"/>
                  <a:pt x="7018389" y="1814742"/>
                </a:cubicBezTo>
                <a:cubicBezTo>
                  <a:pt x="6988420" y="1829727"/>
                  <a:pt x="6958460" y="1844711"/>
                  <a:pt x="6928491" y="1859696"/>
                </a:cubicBezTo>
                <a:cubicBezTo>
                  <a:pt x="6913515" y="1869679"/>
                  <a:pt x="6898531" y="1874671"/>
                  <a:pt x="6883546" y="1884664"/>
                </a:cubicBezTo>
                <a:cubicBezTo>
                  <a:pt x="6833610" y="1909632"/>
                  <a:pt x="6788665" y="1934600"/>
                  <a:pt x="6743712" y="1964569"/>
                </a:cubicBezTo>
                <a:cubicBezTo>
                  <a:pt x="6733728" y="1969561"/>
                  <a:pt x="6728736" y="1974553"/>
                  <a:pt x="6718744" y="1979544"/>
                </a:cubicBezTo>
                <a:cubicBezTo>
                  <a:pt x="6708760" y="1984545"/>
                  <a:pt x="6698767" y="1989537"/>
                  <a:pt x="6688784" y="1999521"/>
                </a:cubicBezTo>
                <a:cubicBezTo>
                  <a:pt x="6668808" y="2009513"/>
                  <a:pt x="6653823" y="2024498"/>
                  <a:pt x="6638838" y="2034481"/>
                </a:cubicBezTo>
                <a:cubicBezTo>
                  <a:pt x="6613870" y="2049466"/>
                  <a:pt x="6593894" y="2069442"/>
                  <a:pt x="6568926" y="2084418"/>
                </a:cubicBezTo>
                <a:cubicBezTo>
                  <a:pt x="6553941" y="2094410"/>
                  <a:pt x="6543958" y="2104394"/>
                  <a:pt x="6528973" y="2119379"/>
                </a:cubicBezTo>
                <a:cubicBezTo>
                  <a:pt x="6513989" y="2129371"/>
                  <a:pt x="6504005" y="2139355"/>
                  <a:pt x="6489021" y="2154339"/>
                </a:cubicBezTo>
                <a:cubicBezTo>
                  <a:pt x="6474036" y="2164323"/>
                  <a:pt x="6464052" y="2179307"/>
                  <a:pt x="6449068" y="2189300"/>
                </a:cubicBezTo>
                <a:cubicBezTo>
                  <a:pt x="6434083" y="2199284"/>
                  <a:pt x="6424100" y="2214268"/>
                  <a:pt x="6409115" y="2224252"/>
                </a:cubicBezTo>
                <a:cubicBezTo>
                  <a:pt x="6394131" y="2234245"/>
                  <a:pt x="6384147" y="2249220"/>
                  <a:pt x="6369163" y="2259213"/>
                </a:cubicBezTo>
                <a:cubicBezTo>
                  <a:pt x="6344194" y="2284181"/>
                  <a:pt x="6319226" y="2309149"/>
                  <a:pt x="6294258" y="2334126"/>
                </a:cubicBezTo>
                <a:cubicBezTo>
                  <a:pt x="6269281" y="2359094"/>
                  <a:pt x="6244313" y="2384062"/>
                  <a:pt x="6224336" y="2414022"/>
                </a:cubicBezTo>
                <a:cubicBezTo>
                  <a:pt x="6214353" y="2429007"/>
                  <a:pt x="6204360" y="2438999"/>
                  <a:pt x="6189376" y="2453975"/>
                </a:cubicBezTo>
                <a:cubicBezTo>
                  <a:pt x="6179392" y="2468959"/>
                  <a:pt x="6169408" y="2478952"/>
                  <a:pt x="6159416" y="2493927"/>
                </a:cubicBezTo>
                <a:cubicBezTo>
                  <a:pt x="6134447" y="2528888"/>
                  <a:pt x="6109479" y="2558848"/>
                  <a:pt x="6089503" y="2593809"/>
                </a:cubicBezTo>
                <a:cubicBezTo>
                  <a:pt x="6074518" y="2618777"/>
                  <a:pt x="6059534" y="2643754"/>
                  <a:pt x="6044549" y="2668722"/>
                </a:cubicBezTo>
                <a:cubicBezTo>
                  <a:pt x="6034566" y="2688699"/>
                  <a:pt x="6019581" y="2708675"/>
                  <a:pt x="6009598" y="2728651"/>
                </a:cubicBezTo>
                <a:cubicBezTo>
                  <a:pt x="6009598" y="2728651"/>
                  <a:pt x="6009598" y="2728651"/>
                  <a:pt x="6009598" y="2733643"/>
                </a:cubicBezTo>
                <a:cubicBezTo>
                  <a:pt x="5994613" y="2758611"/>
                  <a:pt x="5984630" y="2783579"/>
                  <a:pt x="5969645" y="2808556"/>
                </a:cubicBezTo>
                <a:cubicBezTo>
                  <a:pt x="5954661" y="2838516"/>
                  <a:pt x="5934684" y="2873477"/>
                  <a:pt x="5919700" y="2908429"/>
                </a:cubicBezTo>
                <a:cubicBezTo>
                  <a:pt x="5914708" y="2918421"/>
                  <a:pt x="5909716" y="2933406"/>
                  <a:pt x="5904724" y="2948381"/>
                </a:cubicBezTo>
                <a:cubicBezTo>
                  <a:pt x="5899723" y="2963366"/>
                  <a:pt x="5889740" y="2978350"/>
                  <a:pt x="5884748" y="2993335"/>
                </a:cubicBezTo>
                <a:cubicBezTo>
                  <a:pt x="5874755" y="3013302"/>
                  <a:pt x="5869763" y="3038279"/>
                  <a:pt x="5859780" y="3058256"/>
                </a:cubicBezTo>
                <a:cubicBezTo>
                  <a:pt x="5849787" y="3093207"/>
                  <a:pt x="5834803" y="3123176"/>
                  <a:pt x="5824819" y="3158137"/>
                </a:cubicBezTo>
                <a:cubicBezTo>
                  <a:pt x="5819827" y="3178104"/>
                  <a:pt x="5809834" y="3203081"/>
                  <a:pt x="5804843" y="3223058"/>
                </a:cubicBezTo>
                <a:cubicBezTo>
                  <a:pt x="5789858" y="3277986"/>
                  <a:pt x="5779874" y="3332923"/>
                  <a:pt x="5764890" y="3387860"/>
                </a:cubicBezTo>
                <a:cubicBezTo>
                  <a:pt x="5759898" y="3412828"/>
                  <a:pt x="5754897" y="3442788"/>
                  <a:pt x="5749905" y="3472757"/>
                </a:cubicBezTo>
                <a:cubicBezTo>
                  <a:pt x="5749905" y="3477749"/>
                  <a:pt x="5749905" y="3477749"/>
                  <a:pt x="5749905" y="3482741"/>
                </a:cubicBezTo>
                <a:cubicBezTo>
                  <a:pt x="5744914" y="3507709"/>
                  <a:pt x="5744914" y="3532686"/>
                  <a:pt x="5739922" y="3557654"/>
                </a:cubicBezTo>
                <a:lnTo>
                  <a:pt x="5739922" y="3562646"/>
                </a:lnTo>
                <a:cubicBezTo>
                  <a:pt x="5734921" y="3582622"/>
                  <a:pt x="5734921" y="3607590"/>
                  <a:pt x="5734921" y="3627566"/>
                </a:cubicBezTo>
                <a:cubicBezTo>
                  <a:pt x="5734921" y="3637559"/>
                  <a:pt x="5734921" y="3652534"/>
                  <a:pt x="5729929" y="3662527"/>
                </a:cubicBezTo>
                <a:cubicBezTo>
                  <a:pt x="5729929" y="3687495"/>
                  <a:pt x="5724937" y="3707472"/>
                  <a:pt x="5724937" y="3732440"/>
                </a:cubicBezTo>
                <a:cubicBezTo>
                  <a:pt x="5724937" y="3762409"/>
                  <a:pt x="5724937" y="3792369"/>
                  <a:pt x="5724937" y="3817337"/>
                </a:cubicBezTo>
                <a:cubicBezTo>
                  <a:pt x="5724937" y="5030881"/>
                  <a:pt x="6708760" y="6014702"/>
                  <a:pt x="7922297" y="6014702"/>
                </a:cubicBezTo>
                <a:cubicBezTo>
                  <a:pt x="7957258" y="6014702"/>
                  <a:pt x="7987227" y="6014702"/>
                  <a:pt x="8017187" y="6014702"/>
                </a:cubicBezTo>
                <a:cubicBezTo>
                  <a:pt x="8027180" y="6014702"/>
                  <a:pt x="8032172" y="6014702"/>
                  <a:pt x="8042155" y="6014702"/>
                </a:cubicBezTo>
                <a:cubicBezTo>
                  <a:pt x="8057140" y="6014702"/>
                  <a:pt x="8072124" y="6014702"/>
                  <a:pt x="8092101" y="6009711"/>
                </a:cubicBezTo>
                <a:cubicBezTo>
                  <a:pt x="8117069" y="6009711"/>
                  <a:pt x="8147029" y="6004710"/>
                  <a:pt x="8172006" y="5999718"/>
                </a:cubicBezTo>
                <a:cubicBezTo>
                  <a:pt x="8191982" y="5999718"/>
                  <a:pt x="8211959" y="5994726"/>
                  <a:pt x="8231926" y="5994726"/>
                </a:cubicBezTo>
                <a:cubicBezTo>
                  <a:pt x="8241918" y="5994726"/>
                  <a:pt x="8256903" y="5989734"/>
                  <a:pt x="8266887" y="5989734"/>
                </a:cubicBezTo>
                <a:cubicBezTo>
                  <a:pt x="8281871" y="5989734"/>
                  <a:pt x="8301847" y="5984733"/>
                  <a:pt x="8316832" y="5979742"/>
                </a:cubicBezTo>
                <a:cubicBezTo>
                  <a:pt x="8331807" y="5974750"/>
                  <a:pt x="8351784" y="5974750"/>
                  <a:pt x="8366768" y="5969758"/>
                </a:cubicBezTo>
                <a:cubicBezTo>
                  <a:pt x="8376761" y="5969758"/>
                  <a:pt x="8386745" y="5964757"/>
                  <a:pt x="8401729" y="5964757"/>
                </a:cubicBezTo>
                <a:cubicBezTo>
                  <a:pt x="8416705" y="5959765"/>
                  <a:pt x="8431689" y="5959765"/>
                  <a:pt x="8451665" y="5954773"/>
                </a:cubicBezTo>
                <a:cubicBezTo>
                  <a:pt x="8461658" y="5954773"/>
                  <a:pt x="8471641" y="5949782"/>
                  <a:pt x="8476633" y="5949782"/>
                </a:cubicBezTo>
                <a:cubicBezTo>
                  <a:pt x="8496610" y="5944790"/>
                  <a:pt x="8511594" y="5939789"/>
                  <a:pt x="8531571" y="5934797"/>
                </a:cubicBezTo>
                <a:cubicBezTo>
                  <a:pt x="8541554" y="5929805"/>
                  <a:pt x="8551547" y="5929805"/>
                  <a:pt x="8561531" y="5924814"/>
                </a:cubicBezTo>
                <a:cubicBezTo>
                  <a:pt x="8581507" y="5919813"/>
                  <a:pt x="8601483" y="5914821"/>
                  <a:pt x="8621459" y="5904837"/>
                </a:cubicBezTo>
                <a:cubicBezTo>
                  <a:pt x="8626461" y="5904837"/>
                  <a:pt x="8626461" y="5904837"/>
                  <a:pt x="8631452" y="5899836"/>
                </a:cubicBezTo>
                <a:cubicBezTo>
                  <a:pt x="8646437" y="5894845"/>
                  <a:pt x="8666413" y="5889853"/>
                  <a:pt x="8681389" y="5879860"/>
                </a:cubicBezTo>
                <a:cubicBezTo>
                  <a:pt x="8701365" y="5869876"/>
                  <a:pt x="8721341" y="5864885"/>
                  <a:pt x="8746309" y="5854892"/>
                </a:cubicBezTo>
                <a:cubicBezTo>
                  <a:pt x="8766286" y="5844908"/>
                  <a:pt x="8786262" y="5839907"/>
                  <a:pt x="8806238" y="5829924"/>
                </a:cubicBezTo>
                <a:cubicBezTo>
                  <a:pt x="8811239" y="5824932"/>
                  <a:pt x="8821223" y="5824932"/>
                  <a:pt x="8826215" y="5819931"/>
                </a:cubicBezTo>
                <a:cubicBezTo>
                  <a:pt x="8861175" y="5804956"/>
                  <a:pt x="8891135" y="5789971"/>
                  <a:pt x="8926096" y="5769995"/>
                </a:cubicBezTo>
                <a:lnTo>
                  <a:pt x="8944104" y="5762277"/>
                </a:lnTo>
                <a:lnTo>
                  <a:pt x="9046036" y="5706709"/>
                </a:lnTo>
                <a:cubicBezTo>
                  <a:pt x="9061021" y="5696716"/>
                  <a:pt x="9076005" y="5686732"/>
                  <a:pt x="9090990" y="5676740"/>
                </a:cubicBezTo>
                <a:lnTo>
                  <a:pt x="9130811" y="5650196"/>
                </a:lnTo>
                <a:lnTo>
                  <a:pt x="9294111" y="6021328"/>
                </a:lnTo>
                <a:lnTo>
                  <a:pt x="9632653" y="5198478"/>
                </a:lnTo>
                <a:lnTo>
                  <a:pt x="9645892" y="5182404"/>
                </a:lnTo>
                <a:lnTo>
                  <a:pt x="9660301" y="5147382"/>
                </a:lnTo>
                <a:lnTo>
                  <a:pt x="9719290" y="4999912"/>
                </a:lnTo>
                <a:lnTo>
                  <a:pt x="9723022" y="4997207"/>
                </a:lnTo>
                <a:lnTo>
                  <a:pt x="10069811" y="4130234"/>
                </a:lnTo>
                <a:lnTo>
                  <a:pt x="10089787" y="4080298"/>
                </a:lnTo>
                <a:lnTo>
                  <a:pt x="10079795" y="4075297"/>
                </a:lnTo>
                <a:lnTo>
                  <a:pt x="8268209" y="3383517"/>
                </a:lnTo>
                <a:lnTo>
                  <a:pt x="8264362" y="3387677"/>
                </a:lnTo>
                <a:lnTo>
                  <a:pt x="8456749" y="3915496"/>
                </a:lnTo>
                <a:cubicBezTo>
                  <a:pt x="8456749" y="3915496"/>
                  <a:pt x="8247000" y="3992903"/>
                  <a:pt x="7957971" y="4039097"/>
                </a:cubicBezTo>
                <a:lnTo>
                  <a:pt x="7952185" y="4039780"/>
                </a:lnTo>
                <a:lnTo>
                  <a:pt x="7947898" y="4096139"/>
                </a:lnTo>
                <a:lnTo>
                  <a:pt x="7947334" y="4148108"/>
                </a:lnTo>
                <a:lnTo>
                  <a:pt x="7947274" y="4146941"/>
                </a:lnTo>
                <a:cubicBezTo>
                  <a:pt x="7947274" y="4126965"/>
                  <a:pt x="7947274" y="4108239"/>
                  <a:pt x="7947898" y="4089513"/>
                </a:cubicBezTo>
                <a:lnTo>
                  <a:pt x="7952185" y="4033154"/>
                </a:lnTo>
                <a:lnTo>
                  <a:pt x="7952186" y="4033154"/>
                </a:lnTo>
                <a:lnTo>
                  <a:pt x="7952267" y="4032084"/>
                </a:lnTo>
                <a:cubicBezTo>
                  <a:pt x="7972869" y="3826081"/>
                  <a:pt x="8051056" y="3637635"/>
                  <a:pt x="8170502" y="3482548"/>
                </a:cubicBezTo>
                <a:lnTo>
                  <a:pt x="8264363" y="3381051"/>
                </a:lnTo>
                <a:lnTo>
                  <a:pt x="8261979" y="3374511"/>
                </a:lnTo>
                <a:lnTo>
                  <a:pt x="8268210" y="3376891"/>
                </a:lnTo>
                <a:lnTo>
                  <a:pt x="8303096" y="3339166"/>
                </a:lnTo>
                <a:cubicBezTo>
                  <a:pt x="8496612" y="3164377"/>
                  <a:pt x="8753802" y="3058256"/>
                  <a:pt x="9035962" y="3058256"/>
                </a:cubicBezTo>
                <a:cubicBezTo>
                  <a:pt x="9590299" y="3058256"/>
                  <a:pt x="10049754" y="3472757"/>
                  <a:pt x="10114676" y="4012108"/>
                </a:cubicBezTo>
                <a:cubicBezTo>
                  <a:pt x="10119667" y="3947187"/>
                  <a:pt x="10124659" y="3882266"/>
                  <a:pt x="10124659" y="3817337"/>
                </a:cubicBezTo>
                <a:cubicBezTo>
                  <a:pt x="10124659" y="2603802"/>
                  <a:pt x="9140836" y="1619980"/>
                  <a:pt x="7927299" y="1619980"/>
                </a:cubicBezTo>
                <a:close/>
              </a:path>
            </a:pathLst>
          </a:cu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2115"/>
          </a:p>
        </p:txBody>
      </p:sp>
      <p:sp>
        <p:nvSpPr>
          <p:cNvPr id="21" name="AutoShape 3">
            <a:extLst>
              <a:ext uri="{FF2B5EF4-FFF2-40B4-BE49-F238E27FC236}">
                <a16:creationId xmlns:a16="http://schemas.microsoft.com/office/drawing/2014/main" id="{0D528B64-FF9A-4EEB-9266-FB438C90F47C}"/>
              </a:ext>
            </a:extLst>
          </p:cNvPr>
          <p:cNvSpPr>
            <a:spLocks noChangeAspect="1" noChangeArrowheads="1" noTextEdit="1"/>
          </p:cNvSpPr>
          <p:nvPr userDrawn="1"/>
        </p:nvSpPr>
        <p:spPr bwMode="auto">
          <a:xfrm>
            <a:off x="5725968" y="1128705"/>
            <a:ext cx="4219646" cy="5302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marL="0" marR="0" lvl="0" indent="0" defTabSz="801866" eaLnBrk="1" fontAlgn="auto" latinLnBrk="0" hangingPunct="1">
              <a:lnSpc>
                <a:spcPct val="100000"/>
              </a:lnSpc>
              <a:spcBef>
                <a:spcPts val="0"/>
              </a:spcBef>
              <a:spcAft>
                <a:spcPts val="0"/>
              </a:spcAft>
              <a:buClrTx/>
              <a:buSzTx/>
              <a:buFontTx/>
              <a:buNone/>
              <a:tabLst/>
              <a:defRPr/>
            </a:pPr>
            <a:endParaRPr kumimoji="0" lang="en-GB" sz="1579" b="0" i="0" u="none" strike="noStrike" kern="0" cap="none" spc="0" normalizeH="0" baseline="0" noProof="0">
              <a:ln>
                <a:noFill/>
              </a:ln>
              <a:solidFill>
                <a:prstClr val="black"/>
              </a:solidFill>
              <a:effectLst/>
              <a:uLnTx/>
              <a:uFillTx/>
            </a:endParaRPr>
          </a:p>
        </p:txBody>
      </p:sp>
      <p:sp>
        <p:nvSpPr>
          <p:cNvPr id="5" name="Text Placeholder 4">
            <a:extLst>
              <a:ext uri="{FF2B5EF4-FFF2-40B4-BE49-F238E27FC236}">
                <a16:creationId xmlns:a16="http://schemas.microsoft.com/office/drawing/2014/main" id="{ED174AA4-0568-48C5-B71B-58AB0ABFD2A1}"/>
              </a:ext>
            </a:extLst>
          </p:cNvPr>
          <p:cNvSpPr>
            <a:spLocks noGrp="1"/>
          </p:cNvSpPr>
          <p:nvPr userDrawn="1">
            <p:ph type="body" sz="quarter" idx="10"/>
          </p:nvPr>
        </p:nvSpPr>
        <p:spPr>
          <a:xfrm>
            <a:off x="578151" y="3002871"/>
            <a:ext cx="4569439" cy="1457337"/>
          </a:xfrm>
          <a:prstGeom prst="rect">
            <a:avLst/>
          </a:prstGeom>
        </p:spPr>
        <p:txBody>
          <a:bodyPr/>
          <a:lstStyle>
            <a:lvl1pPr marL="0" indent="0">
              <a:buNone/>
              <a:defRPr lang="en-US" sz="4736" b="1" kern="0" dirty="0" smtClean="0">
                <a:ln w="0">
                  <a:noFill/>
                </a:ln>
                <a:solidFill>
                  <a:srgbClr val="000000"/>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Click to edit Master text</a:t>
            </a:r>
          </a:p>
        </p:txBody>
      </p:sp>
      <p:sp>
        <p:nvSpPr>
          <p:cNvPr id="17" name="Text Placeholder 2">
            <a:extLst>
              <a:ext uri="{FF2B5EF4-FFF2-40B4-BE49-F238E27FC236}">
                <a16:creationId xmlns:a16="http://schemas.microsoft.com/office/drawing/2014/main" id="{9F3CEA47-FAC4-4802-99DE-A03C426CD5BC}"/>
              </a:ext>
            </a:extLst>
          </p:cNvPr>
          <p:cNvSpPr>
            <a:spLocks noGrp="1"/>
          </p:cNvSpPr>
          <p:nvPr userDrawn="1">
            <p:ph type="body" sz="quarter" idx="13" hasCustomPrompt="1"/>
          </p:nvPr>
        </p:nvSpPr>
        <p:spPr>
          <a:xfrm>
            <a:off x="572649" y="4474784"/>
            <a:ext cx="4592321" cy="282961"/>
          </a:xfrm>
          <a:prstGeom prst="rect">
            <a:avLst/>
          </a:prstGeom>
        </p:spPr>
        <p:txBody>
          <a:bodyPr anchor="ctr">
            <a:noAutofit/>
          </a:bodyPr>
          <a:lstStyle>
            <a:lvl1pPr marL="0" indent="0" algn="l">
              <a:buNone/>
              <a:defRPr lang="en-GB" sz="1579" kern="1200" dirty="0">
                <a:solidFill>
                  <a:schemeClr val="tx1">
                    <a:lumMod val="85000"/>
                    <a:lumOff val="15000"/>
                  </a:schemeClr>
                </a:solidFill>
                <a:latin typeface="Century Gothic" panose="020B0502020202020204" pitchFamily="34" charset="0"/>
                <a:ea typeface="+mn-ea"/>
                <a:cs typeface="Flexo Medium"/>
              </a:defRPr>
            </a:lvl1pPr>
          </a:lstStyle>
          <a:p>
            <a:pPr lvl="0"/>
            <a:r>
              <a:rPr lang="en-GB" dirty="0"/>
              <a:t>Here Goes A Short Subtitle</a:t>
            </a:r>
          </a:p>
        </p:txBody>
      </p:sp>
      <p:grpSp>
        <p:nvGrpSpPr>
          <p:cNvPr id="55" name="Group 54">
            <a:extLst>
              <a:ext uri="{FF2B5EF4-FFF2-40B4-BE49-F238E27FC236}">
                <a16:creationId xmlns:a16="http://schemas.microsoft.com/office/drawing/2014/main" id="{2E742C1B-2AA1-463D-A17A-F92ED8E104CE}"/>
              </a:ext>
            </a:extLst>
          </p:cNvPr>
          <p:cNvGrpSpPr/>
          <p:nvPr userDrawn="1"/>
        </p:nvGrpSpPr>
        <p:grpSpPr>
          <a:xfrm>
            <a:off x="609600" y="1971164"/>
            <a:ext cx="3334185" cy="634532"/>
            <a:chOff x="-2948585" y="3600524"/>
            <a:chExt cx="2535070" cy="482452"/>
          </a:xfrm>
        </p:grpSpPr>
        <p:sp>
          <p:nvSpPr>
            <p:cNvPr id="56" name="Freeform: Shape 55">
              <a:extLst>
                <a:ext uri="{FF2B5EF4-FFF2-40B4-BE49-F238E27FC236}">
                  <a16:creationId xmlns:a16="http://schemas.microsoft.com/office/drawing/2014/main" id="{77A0447A-B3FA-4688-AD4E-DE286A66E0B2}"/>
                </a:ext>
              </a:extLst>
            </p:cNvPr>
            <p:cNvSpPr/>
            <p:nvPr/>
          </p:nvSpPr>
          <p:spPr>
            <a:xfrm>
              <a:off x="-2948585" y="3600524"/>
              <a:ext cx="483001" cy="482452"/>
            </a:xfrm>
            <a:custGeom>
              <a:avLst/>
              <a:gdLst>
                <a:gd name="connsiteX0" fmla="*/ 441883 w 483001"/>
                <a:gd name="connsiteY0" fmla="*/ 367870 h 482452"/>
                <a:gd name="connsiteX1" fmla="*/ 363484 w 483001"/>
                <a:gd name="connsiteY1" fmla="*/ 396927 h 482452"/>
                <a:gd name="connsiteX2" fmla="*/ 243968 w 483001"/>
                <a:gd name="connsiteY2" fmla="*/ 277410 h 482452"/>
                <a:gd name="connsiteX3" fmla="*/ 244516 w 483001"/>
                <a:gd name="connsiteY3" fmla="*/ 264801 h 482452"/>
                <a:gd name="connsiteX4" fmla="*/ 363484 w 483001"/>
                <a:gd name="connsiteY4" fmla="*/ 157894 h 482452"/>
                <a:gd name="connsiteX5" fmla="*/ 481905 w 483001"/>
                <a:gd name="connsiteY5" fmla="*/ 262608 h 482452"/>
                <a:gd name="connsiteX6" fmla="*/ 483001 w 483001"/>
                <a:gd name="connsiteY6" fmla="*/ 241226 h 482452"/>
                <a:gd name="connsiteX7" fmla="*/ 241775 w 483001"/>
                <a:gd name="connsiteY7" fmla="*/ 0 h 482452"/>
                <a:gd name="connsiteX8" fmla="*/ 154056 w 483001"/>
                <a:gd name="connsiteY8" fmla="*/ 16447 h 482452"/>
                <a:gd name="connsiteX9" fmla="*/ 141995 w 483001"/>
                <a:gd name="connsiteY9" fmla="*/ 21381 h 482452"/>
                <a:gd name="connsiteX10" fmla="*/ 132126 w 483001"/>
                <a:gd name="connsiteY10" fmla="*/ 26316 h 482452"/>
                <a:gd name="connsiteX11" fmla="*/ 127192 w 483001"/>
                <a:gd name="connsiteY11" fmla="*/ 29057 h 482452"/>
                <a:gd name="connsiteX12" fmla="*/ 111841 w 483001"/>
                <a:gd name="connsiteY12" fmla="*/ 37829 h 482452"/>
                <a:gd name="connsiteX13" fmla="*/ 109100 w 483001"/>
                <a:gd name="connsiteY13" fmla="*/ 39473 h 482452"/>
                <a:gd name="connsiteX14" fmla="*/ 105811 w 483001"/>
                <a:gd name="connsiteY14" fmla="*/ 41666 h 482452"/>
                <a:gd name="connsiteX15" fmla="*/ 100328 w 483001"/>
                <a:gd name="connsiteY15" fmla="*/ 45504 h 482452"/>
                <a:gd name="connsiteX16" fmla="*/ 92653 w 483001"/>
                <a:gd name="connsiteY16" fmla="*/ 50986 h 482452"/>
                <a:gd name="connsiteX17" fmla="*/ 88267 w 483001"/>
                <a:gd name="connsiteY17" fmla="*/ 54824 h 482452"/>
                <a:gd name="connsiteX18" fmla="*/ 83881 w 483001"/>
                <a:gd name="connsiteY18" fmla="*/ 58662 h 482452"/>
                <a:gd name="connsiteX19" fmla="*/ 79495 w 483001"/>
                <a:gd name="connsiteY19" fmla="*/ 62500 h 482452"/>
                <a:gd name="connsiteX20" fmla="*/ 75109 w 483001"/>
                <a:gd name="connsiteY20" fmla="*/ 66337 h 482452"/>
                <a:gd name="connsiteX21" fmla="*/ 70723 w 483001"/>
                <a:gd name="connsiteY21" fmla="*/ 70175 h 482452"/>
                <a:gd name="connsiteX22" fmla="*/ 62500 w 483001"/>
                <a:gd name="connsiteY22" fmla="*/ 78399 h 482452"/>
                <a:gd name="connsiteX23" fmla="*/ 54824 w 483001"/>
                <a:gd name="connsiteY23" fmla="*/ 87170 h 482452"/>
                <a:gd name="connsiteX24" fmla="*/ 50986 w 483001"/>
                <a:gd name="connsiteY24" fmla="*/ 91556 h 482452"/>
                <a:gd name="connsiteX25" fmla="*/ 47697 w 483001"/>
                <a:gd name="connsiteY25" fmla="*/ 95942 h 482452"/>
                <a:gd name="connsiteX26" fmla="*/ 40022 w 483001"/>
                <a:gd name="connsiteY26" fmla="*/ 106907 h 482452"/>
                <a:gd name="connsiteX27" fmla="*/ 35087 w 483001"/>
                <a:gd name="connsiteY27" fmla="*/ 115131 h 482452"/>
                <a:gd name="connsiteX28" fmla="*/ 31250 w 483001"/>
                <a:gd name="connsiteY28" fmla="*/ 121710 h 482452"/>
                <a:gd name="connsiteX29" fmla="*/ 31250 w 483001"/>
                <a:gd name="connsiteY29" fmla="*/ 122258 h 482452"/>
                <a:gd name="connsiteX30" fmla="*/ 26864 w 483001"/>
                <a:gd name="connsiteY30" fmla="*/ 130482 h 482452"/>
                <a:gd name="connsiteX31" fmla="*/ 21381 w 483001"/>
                <a:gd name="connsiteY31" fmla="*/ 141446 h 482452"/>
                <a:gd name="connsiteX32" fmla="*/ 19737 w 483001"/>
                <a:gd name="connsiteY32" fmla="*/ 145832 h 482452"/>
                <a:gd name="connsiteX33" fmla="*/ 17544 w 483001"/>
                <a:gd name="connsiteY33" fmla="*/ 150767 h 482452"/>
                <a:gd name="connsiteX34" fmla="*/ 14803 w 483001"/>
                <a:gd name="connsiteY34" fmla="*/ 157894 h 482452"/>
                <a:gd name="connsiteX35" fmla="*/ 10965 w 483001"/>
                <a:gd name="connsiteY35" fmla="*/ 168859 h 482452"/>
                <a:gd name="connsiteX36" fmla="*/ 8772 w 483001"/>
                <a:gd name="connsiteY36" fmla="*/ 175986 h 482452"/>
                <a:gd name="connsiteX37" fmla="*/ 4386 w 483001"/>
                <a:gd name="connsiteY37" fmla="*/ 194078 h 482452"/>
                <a:gd name="connsiteX38" fmla="*/ 2741 w 483001"/>
                <a:gd name="connsiteY38" fmla="*/ 203398 h 482452"/>
                <a:gd name="connsiteX39" fmla="*/ 2741 w 483001"/>
                <a:gd name="connsiteY39" fmla="*/ 204494 h 482452"/>
                <a:gd name="connsiteX40" fmla="*/ 1645 w 483001"/>
                <a:gd name="connsiteY40" fmla="*/ 212718 h 482452"/>
                <a:gd name="connsiteX41" fmla="*/ 1645 w 483001"/>
                <a:gd name="connsiteY41" fmla="*/ 213266 h 482452"/>
                <a:gd name="connsiteX42" fmla="*/ 1096 w 483001"/>
                <a:gd name="connsiteY42" fmla="*/ 220393 h 482452"/>
                <a:gd name="connsiteX43" fmla="*/ 548 w 483001"/>
                <a:gd name="connsiteY43" fmla="*/ 224231 h 482452"/>
                <a:gd name="connsiteX44" fmla="*/ 0 w 483001"/>
                <a:gd name="connsiteY44" fmla="*/ 231906 h 482452"/>
                <a:gd name="connsiteX45" fmla="*/ 0 w 483001"/>
                <a:gd name="connsiteY45" fmla="*/ 241226 h 482452"/>
                <a:gd name="connsiteX46" fmla="*/ 0 w 483001"/>
                <a:gd name="connsiteY46" fmla="*/ 241226 h 482452"/>
                <a:gd name="connsiteX47" fmla="*/ 241226 w 483001"/>
                <a:gd name="connsiteY47" fmla="*/ 482453 h 482452"/>
                <a:gd name="connsiteX48" fmla="*/ 251643 w 483001"/>
                <a:gd name="connsiteY48" fmla="*/ 482453 h 482452"/>
                <a:gd name="connsiteX49" fmla="*/ 254384 w 483001"/>
                <a:gd name="connsiteY49" fmla="*/ 482453 h 482452"/>
                <a:gd name="connsiteX50" fmla="*/ 259867 w 483001"/>
                <a:gd name="connsiteY50" fmla="*/ 481905 h 482452"/>
                <a:gd name="connsiteX51" fmla="*/ 268639 w 483001"/>
                <a:gd name="connsiteY51" fmla="*/ 480808 h 482452"/>
                <a:gd name="connsiteX52" fmla="*/ 275217 w 483001"/>
                <a:gd name="connsiteY52" fmla="*/ 480260 h 482452"/>
                <a:gd name="connsiteX53" fmla="*/ 279055 w 483001"/>
                <a:gd name="connsiteY53" fmla="*/ 479712 h 482452"/>
                <a:gd name="connsiteX54" fmla="*/ 284538 w 483001"/>
                <a:gd name="connsiteY54" fmla="*/ 478615 h 482452"/>
                <a:gd name="connsiteX55" fmla="*/ 290020 w 483001"/>
                <a:gd name="connsiteY55" fmla="*/ 477519 h 482452"/>
                <a:gd name="connsiteX56" fmla="*/ 293858 w 483001"/>
                <a:gd name="connsiteY56" fmla="*/ 476970 h 482452"/>
                <a:gd name="connsiteX57" fmla="*/ 299340 w 483001"/>
                <a:gd name="connsiteY57" fmla="*/ 475874 h 482452"/>
                <a:gd name="connsiteX58" fmla="*/ 302081 w 483001"/>
                <a:gd name="connsiteY58" fmla="*/ 475326 h 482452"/>
                <a:gd name="connsiteX59" fmla="*/ 308112 w 483001"/>
                <a:gd name="connsiteY59" fmla="*/ 473681 h 482452"/>
                <a:gd name="connsiteX60" fmla="*/ 311401 w 483001"/>
                <a:gd name="connsiteY60" fmla="*/ 472585 h 482452"/>
                <a:gd name="connsiteX61" fmla="*/ 317980 w 483001"/>
                <a:gd name="connsiteY61" fmla="*/ 470392 h 482452"/>
                <a:gd name="connsiteX62" fmla="*/ 319077 w 483001"/>
                <a:gd name="connsiteY62" fmla="*/ 469843 h 482452"/>
                <a:gd name="connsiteX63" fmla="*/ 324559 w 483001"/>
                <a:gd name="connsiteY63" fmla="*/ 467650 h 482452"/>
                <a:gd name="connsiteX64" fmla="*/ 331686 w 483001"/>
                <a:gd name="connsiteY64" fmla="*/ 464909 h 482452"/>
                <a:gd name="connsiteX65" fmla="*/ 338265 w 483001"/>
                <a:gd name="connsiteY65" fmla="*/ 462168 h 482452"/>
                <a:gd name="connsiteX66" fmla="*/ 340458 w 483001"/>
                <a:gd name="connsiteY66" fmla="*/ 461071 h 482452"/>
                <a:gd name="connsiteX67" fmla="*/ 351423 w 483001"/>
                <a:gd name="connsiteY67" fmla="*/ 455589 h 482452"/>
                <a:gd name="connsiteX68" fmla="*/ 355261 w 483001"/>
                <a:gd name="connsiteY68" fmla="*/ 453944 h 482452"/>
                <a:gd name="connsiteX69" fmla="*/ 359647 w 483001"/>
                <a:gd name="connsiteY69" fmla="*/ 451751 h 482452"/>
                <a:gd name="connsiteX70" fmla="*/ 367322 w 483001"/>
                <a:gd name="connsiteY70" fmla="*/ 447365 h 482452"/>
                <a:gd name="connsiteX71" fmla="*/ 372256 w 483001"/>
                <a:gd name="connsiteY71" fmla="*/ 444076 h 482452"/>
                <a:gd name="connsiteX72" fmla="*/ 374449 w 483001"/>
                <a:gd name="connsiteY72" fmla="*/ 442431 h 482452"/>
                <a:gd name="connsiteX73" fmla="*/ 434208 w 483001"/>
                <a:gd name="connsiteY73" fmla="*/ 386511 h 482452"/>
                <a:gd name="connsiteX74" fmla="*/ 434208 w 483001"/>
                <a:gd name="connsiteY74" fmla="*/ 386511 h 482452"/>
                <a:gd name="connsiteX75" fmla="*/ 441883 w 483001"/>
                <a:gd name="connsiteY75" fmla="*/ 367870 h 48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83001" h="482452">
                  <a:moveTo>
                    <a:pt x="441883" y="367870"/>
                  </a:moveTo>
                  <a:cubicBezTo>
                    <a:pt x="421050" y="385962"/>
                    <a:pt x="393638" y="396927"/>
                    <a:pt x="363484" y="396927"/>
                  </a:cubicBezTo>
                  <a:cubicBezTo>
                    <a:pt x="297695" y="396927"/>
                    <a:pt x="243968" y="343199"/>
                    <a:pt x="243968" y="277410"/>
                  </a:cubicBezTo>
                  <a:cubicBezTo>
                    <a:pt x="243968" y="273024"/>
                    <a:pt x="243968" y="269187"/>
                    <a:pt x="244516" y="264801"/>
                  </a:cubicBezTo>
                  <a:cubicBezTo>
                    <a:pt x="250547" y="204494"/>
                    <a:pt x="301533" y="157894"/>
                    <a:pt x="363484" y="157894"/>
                  </a:cubicBezTo>
                  <a:cubicBezTo>
                    <a:pt x="424339" y="157894"/>
                    <a:pt x="474778" y="203398"/>
                    <a:pt x="481905" y="262608"/>
                  </a:cubicBezTo>
                  <a:cubicBezTo>
                    <a:pt x="482453" y="255481"/>
                    <a:pt x="483001" y="248354"/>
                    <a:pt x="483001" y="241226"/>
                  </a:cubicBezTo>
                  <a:cubicBezTo>
                    <a:pt x="483001" y="108004"/>
                    <a:pt x="374997" y="0"/>
                    <a:pt x="241775" y="0"/>
                  </a:cubicBezTo>
                  <a:cubicBezTo>
                    <a:pt x="211073" y="0"/>
                    <a:pt x="181468" y="6031"/>
                    <a:pt x="154056" y="16447"/>
                  </a:cubicBezTo>
                  <a:cubicBezTo>
                    <a:pt x="150218" y="18092"/>
                    <a:pt x="145832" y="19737"/>
                    <a:pt x="141995" y="21381"/>
                  </a:cubicBezTo>
                  <a:cubicBezTo>
                    <a:pt x="138705" y="23026"/>
                    <a:pt x="135416" y="24671"/>
                    <a:pt x="132126" y="26316"/>
                  </a:cubicBezTo>
                  <a:cubicBezTo>
                    <a:pt x="130482" y="27412"/>
                    <a:pt x="128837" y="27960"/>
                    <a:pt x="127192" y="29057"/>
                  </a:cubicBezTo>
                  <a:cubicBezTo>
                    <a:pt x="121710" y="31798"/>
                    <a:pt x="116776" y="34539"/>
                    <a:pt x="111841" y="37829"/>
                  </a:cubicBezTo>
                  <a:cubicBezTo>
                    <a:pt x="110745" y="38377"/>
                    <a:pt x="110197" y="38925"/>
                    <a:pt x="109100" y="39473"/>
                  </a:cubicBezTo>
                  <a:cubicBezTo>
                    <a:pt x="108004" y="40022"/>
                    <a:pt x="106907" y="40570"/>
                    <a:pt x="105811" y="41666"/>
                  </a:cubicBezTo>
                  <a:cubicBezTo>
                    <a:pt x="103618" y="42763"/>
                    <a:pt x="101973" y="44408"/>
                    <a:pt x="100328" y="45504"/>
                  </a:cubicBezTo>
                  <a:cubicBezTo>
                    <a:pt x="97587" y="47149"/>
                    <a:pt x="95394" y="49342"/>
                    <a:pt x="92653" y="50986"/>
                  </a:cubicBezTo>
                  <a:cubicBezTo>
                    <a:pt x="91008" y="52083"/>
                    <a:pt x="89912" y="53179"/>
                    <a:pt x="88267" y="54824"/>
                  </a:cubicBezTo>
                  <a:cubicBezTo>
                    <a:pt x="86622" y="55921"/>
                    <a:pt x="85526" y="57017"/>
                    <a:pt x="83881" y="58662"/>
                  </a:cubicBezTo>
                  <a:cubicBezTo>
                    <a:pt x="82236" y="59758"/>
                    <a:pt x="81140" y="61403"/>
                    <a:pt x="79495" y="62500"/>
                  </a:cubicBezTo>
                  <a:cubicBezTo>
                    <a:pt x="77850" y="63596"/>
                    <a:pt x="76754" y="65241"/>
                    <a:pt x="75109" y="66337"/>
                  </a:cubicBezTo>
                  <a:cubicBezTo>
                    <a:pt x="73464" y="67434"/>
                    <a:pt x="72368" y="69078"/>
                    <a:pt x="70723" y="70175"/>
                  </a:cubicBezTo>
                  <a:cubicBezTo>
                    <a:pt x="67982" y="72916"/>
                    <a:pt x="65241" y="75657"/>
                    <a:pt x="62500" y="78399"/>
                  </a:cubicBezTo>
                  <a:cubicBezTo>
                    <a:pt x="59758" y="81140"/>
                    <a:pt x="57017" y="83881"/>
                    <a:pt x="54824" y="87170"/>
                  </a:cubicBezTo>
                  <a:cubicBezTo>
                    <a:pt x="53728" y="88815"/>
                    <a:pt x="52631" y="89912"/>
                    <a:pt x="50986" y="91556"/>
                  </a:cubicBezTo>
                  <a:cubicBezTo>
                    <a:pt x="49890" y="93201"/>
                    <a:pt x="48794" y="94298"/>
                    <a:pt x="47697" y="95942"/>
                  </a:cubicBezTo>
                  <a:cubicBezTo>
                    <a:pt x="44956" y="99780"/>
                    <a:pt x="42215" y="103069"/>
                    <a:pt x="40022" y="106907"/>
                  </a:cubicBezTo>
                  <a:cubicBezTo>
                    <a:pt x="38377" y="109648"/>
                    <a:pt x="36732" y="112390"/>
                    <a:pt x="35087" y="115131"/>
                  </a:cubicBezTo>
                  <a:cubicBezTo>
                    <a:pt x="33991" y="117324"/>
                    <a:pt x="32346" y="119517"/>
                    <a:pt x="31250" y="121710"/>
                  </a:cubicBezTo>
                  <a:cubicBezTo>
                    <a:pt x="31250" y="121710"/>
                    <a:pt x="31250" y="121710"/>
                    <a:pt x="31250" y="122258"/>
                  </a:cubicBezTo>
                  <a:cubicBezTo>
                    <a:pt x="29605" y="124999"/>
                    <a:pt x="28509" y="127740"/>
                    <a:pt x="26864" y="130482"/>
                  </a:cubicBezTo>
                  <a:cubicBezTo>
                    <a:pt x="25219" y="133771"/>
                    <a:pt x="23026" y="137609"/>
                    <a:pt x="21381" y="141446"/>
                  </a:cubicBezTo>
                  <a:cubicBezTo>
                    <a:pt x="20833" y="142543"/>
                    <a:pt x="20285" y="144188"/>
                    <a:pt x="19737" y="145832"/>
                  </a:cubicBezTo>
                  <a:cubicBezTo>
                    <a:pt x="19188" y="147477"/>
                    <a:pt x="18092" y="149122"/>
                    <a:pt x="17544" y="150767"/>
                  </a:cubicBezTo>
                  <a:cubicBezTo>
                    <a:pt x="16447" y="152959"/>
                    <a:pt x="15899" y="155701"/>
                    <a:pt x="14803" y="157894"/>
                  </a:cubicBezTo>
                  <a:cubicBezTo>
                    <a:pt x="13706" y="161731"/>
                    <a:pt x="12061" y="165021"/>
                    <a:pt x="10965" y="168859"/>
                  </a:cubicBezTo>
                  <a:cubicBezTo>
                    <a:pt x="10417" y="171051"/>
                    <a:pt x="9320" y="173793"/>
                    <a:pt x="8772" y="175986"/>
                  </a:cubicBezTo>
                  <a:cubicBezTo>
                    <a:pt x="7127" y="182016"/>
                    <a:pt x="6031" y="188047"/>
                    <a:pt x="4386" y="194078"/>
                  </a:cubicBezTo>
                  <a:cubicBezTo>
                    <a:pt x="3838" y="196819"/>
                    <a:pt x="3289" y="200108"/>
                    <a:pt x="2741" y="203398"/>
                  </a:cubicBezTo>
                  <a:cubicBezTo>
                    <a:pt x="2741" y="203946"/>
                    <a:pt x="2741" y="203946"/>
                    <a:pt x="2741" y="204494"/>
                  </a:cubicBezTo>
                  <a:cubicBezTo>
                    <a:pt x="2193" y="207235"/>
                    <a:pt x="2193" y="209977"/>
                    <a:pt x="1645" y="212718"/>
                  </a:cubicBezTo>
                  <a:lnTo>
                    <a:pt x="1645" y="213266"/>
                  </a:lnTo>
                  <a:cubicBezTo>
                    <a:pt x="1096" y="215459"/>
                    <a:pt x="1096" y="218200"/>
                    <a:pt x="1096" y="220393"/>
                  </a:cubicBezTo>
                  <a:cubicBezTo>
                    <a:pt x="1096" y="221490"/>
                    <a:pt x="1096" y="223134"/>
                    <a:pt x="548" y="224231"/>
                  </a:cubicBezTo>
                  <a:cubicBezTo>
                    <a:pt x="548" y="226972"/>
                    <a:pt x="0" y="229165"/>
                    <a:pt x="0" y="231906"/>
                  </a:cubicBezTo>
                  <a:cubicBezTo>
                    <a:pt x="0" y="235196"/>
                    <a:pt x="0" y="238485"/>
                    <a:pt x="0" y="241226"/>
                  </a:cubicBezTo>
                  <a:lnTo>
                    <a:pt x="0" y="241226"/>
                  </a:lnTo>
                  <a:cubicBezTo>
                    <a:pt x="0" y="374449"/>
                    <a:pt x="108004" y="482453"/>
                    <a:pt x="241226" y="482453"/>
                  </a:cubicBezTo>
                  <a:cubicBezTo>
                    <a:pt x="245064" y="482453"/>
                    <a:pt x="248354" y="482453"/>
                    <a:pt x="251643" y="482453"/>
                  </a:cubicBezTo>
                  <a:cubicBezTo>
                    <a:pt x="252740" y="482453"/>
                    <a:pt x="253288" y="482453"/>
                    <a:pt x="254384" y="482453"/>
                  </a:cubicBezTo>
                  <a:cubicBezTo>
                    <a:pt x="256029" y="482453"/>
                    <a:pt x="257674" y="482453"/>
                    <a:pt x="259867" y="481905"/>
                  </a:cubicBezTo>
                  <a:cubicBezTo>
                    <a:pt x="262608" y="481905"/>
                    <a:pt x="265897" y="481356"/>
                    <a:pt x="268639" y="480808"/>
                  </a:cubicBezTo>
                  <a:cubicBezTo>
                    <a:pt x="270832" y="480808"/>
                    <a:pt x="273025" y="480260"/>
                    <a:pt x="275217" y="480260"/>
                  </a:cubicBezTo>
                  <a:cubicBezTo>
                    <a:pt x="276314" y="480260"/>
                    <a:pt x="277959" y="479712"/>
                    <a:pt x="279055" y="479712"/>
                  </a:cubicBezTo>
                  <a:cubicBezTo>
                    <a:pt x="280700" y="479712"/>
                    <a:pt x="282893" y="479163"/>
                    <a:pt x="284538" y="478615"/>
                  </a:cubicBezTo>
                  <a:cubicBezTo>
                    <a:pt x="286182" y="478067"/>
                    <a:pt x="288375" y="478067"/>
                    <a:pt x="290020" y="477519"/>
                  </a:cubicBezTo>
                  <a:cubicBezTo>
                    <a:pt x="291117" y="477519"/>
                    <a:pt x="292213" y="476970"/>
                    <a:pt x="293858" y="476970"/>
                  </a:cubicBezTo>
                  <a:cubicBezTo>
                    <a:pt x="295502" y="476422"/>
                    <a:pt x="297147" y="476422"/>
                    <a:pt x="299340" y="475874"/>
                  </a:cubicBezTo>
                  <a:cubicBezTo>
                    <a:pt x="300437" y="475874"/>
                    <a:pt x="301533" y="475326"/>
                    <a:pt x="302081" y="475326"/>
                  </a:cubicBezTo>
                  <a:cubicBezTo>
                    <a:pt x="304274" y="474778"/>
                    <a:pt x="305919" y="474229"/>
                    <a:pt x="308112" y="473681"/>
                  </a:cubicBezTo>
                  <a:cubicBezTo>
                    <a:pt x="309208" y="473133"/>
                    <a:pt x="310305" y="473133"/>
                    <a:pt x="311401" y="472585"/>
                  </a:cubicBezTo>
                  <a:cubicBezTo>
                    <a:pt x="313594" y="472036"/>
                    <a:pt x="315787" y="471488"/>
                    <a:pt x="317980" y="470392"/>
                  </a:cubicBezTo>
                  <a:cubicBezTo>
                    <a:pt x="318529" y="470392"/>
                    <a:pt x="318529" y="470392"/>
                    <a:pt x="319077" y="469843"/>
                  </a:cubicBezTo>
                  <a:cubicBezTo>
                    <a:pt x="320722" y="469295"/>
                    <a:pt x="322915" y="468747"/>
                    <a:pt x="324559" y="467650"/>
                  </a:cubicBezTo>
                  <a:cubicBezTo>
                    <a:pt x="326752" y="466554"/>
                    <a:pt x="328945" y="466006"/>
                    <a:pt x="331686" y="464909"/>
                  </a:cubicBezTo>
                  <a:cubicBezTo>
                    <a:pt x="333879" y="463813"/>
                    <a:pt x="336072" y="463264"/>
                    <a:pt x="338265" y="462168"/>
                  </a:cubicBezTo>
                  <a:cubicBezTo>
                    <a:pt x="338814" y="461620"/>
                    <a:pt x="339910" y="461620"/>
                    <a:pt x="340458" y="461071"/>
                  </a:cubicBezTo>
                  <a:cubicBezTo>
                    <a:pt x="344296" y="459427"/>
                    <a:pt x="347585" y="457782"/>
                    <a:pt x="351423" y="455589"/>
                  </a:cubicBezTo>
                  <a:cubicBezTo>
                    <a:pt x="352520" y="455041"/>
                    <a:pt x="353616" y="454493"/>
                    <a:pt x="355261" y="453944"/>
                  </a:cubicBezTo>
                  <a:cubicBezTo>
                    <a:pt x="356906" y="453396"/>
                    <a:pt x="358002" y="452300"/>
                    <a:pt x="359647" y="451751"/>
                  </a:cubicBezTo>
                  <a:cubicBezTo>
                    <a:pt x="362388" y="450655"/>
                    <a:pt x="364581" y="449010"/>
                    <a:pt x="367322" y="447365"/>
                  </a:cubicBezTo>
                  <a:cubicBezTo>
                    <a:pt x="368967" y="446269"/>
                    <a:pt x="370612" y="445172"/>
                    <a:pt x="372256" y="444076"/>
                  </a:cubicBezTo>
                  <a:cubicBezTo>
                    <a:pt x="373353" y="443528"/>
                    <a:pt x="373901" y="442979"/>
                    <a:pt x="374449" y="442431"/>
                  </a:cubicBezTo>
                  <a:cubicBezTo>
                    <a:pt x="397475" y="427080"/>
                    <a:pt x="417760" y="408440"/>
                    <a:pt x="434208" y="386511"/>
                  </a:cubicBezTo>
                  <a:lnTo>
                    <a:pt x="434208" y="386511"/>
                  </a:lnTo>
                  <a:lnTo>
                    <a:pt x="441883" y="367870"/>
                  </a:lnTo>
                  <a:close/>
                </a:path>
              </a:pathLst>
            </a:custGeom>
            <a:solidFill>
              <a:srgbClr val="15274E"/>
            </a:solidFill>
            <a:ln w="5476" cap="flat">
              <a:noFill/>
              <a:prstDash val="solid"/>
              <a:miter/>
            </a:ln>
          </p:spPr>
          <p:txBody>
            <a:bodyPr rtlCol="0" anchor="ctr"/>
            <a:lstStyle/>
            <a:p>
              <a:endParaRPr lang="en-GB" sz="2115"/>
            </a:p>
          </p:txBody>
        </p:sp>
        <p:sp>
          <p:nvSpPr>
            <p:cNvPr id="57" name="Freeform: Shape 56">
              <a:extLst>
                <a:ext uri="{FF2B5EF4-FFF2-40B4-BE49-F238E27FC236}">
                  <a16:creationId xmlns:a16="http://schemas.microsoft.com/office/drawing/2014/main" id="{E1D78F97-F8D7-4CC8-893A-4017DD305178}"/>
                </a:ext>
              </a:extLst>
            </p:cNvPr>
            <p:cNvSpPr/>
            <p:nvPr/>
          </p:nvSpPr>
          <p:spPr>
            <a:xfrm>
              <a:off x="-2393764" y="3712365"/>
              <a:ext cx="161731" cy="204494"/>
            </a:xfrm>
            <a:custGeom>
              <a:avLst/>
              <a:gdLst>
                <a:gd name="connsiteX0" fmla="*/ 0 w 161731"/>
                <a:gd name="connsiteY0" fmla="*/ 204494 h 204494"/>
                <a:gd name="connsiteX1" fmla="*/ 0 w 161731"/>
                <a:gd name="connsiteY1" fmla="*/ 0 h 204494"/>
                <a:gd name="connsiteX2" fmla="*/ 40570 w 161731"/>
                <a:gd name="connsiteY2" fmla="*/ 0 h 204494"/>
                <a:gd name="connsiteX3" fmla="*/ 103618 w 161731"/>
                <a:gd name="connsiteY3" fmla="*/ 2193 h 204494"/>
                <a:gd name="connsiteX4" fmla="*/ 124999 w 161731"/>
                <a:gd name="connsiteY4" fmla="*/ 10417 h 204494"/>
                <a:gd name="connsiteX5" fmla="*/ 142543 w 161731"/>
                <a:gd name="connsiteY5" fmla="*/ 29057 h 204494"/>
                <a:gd name="connsiteX6" fmla="*/ 149122 w 161731"/>
                <a:gd name="connsiteY6" fmla="*/ 53728 h 204494"/>
                <a:gd name="connsiteX7" fmla="*/ 143639 w 161731"/>
                <a:gd name="connsiteY7" fmla="*/ 76206 h 204494"/>
                <a:gd name="connsiteX8" fmla="*/ 126644 w 161731"/>
                <a:gd name="connsiteY8" fmla="*/ 92653 h 204494"/>
                <a:gd name="connsiteX9" fmla="*/ 161731 w 161731"/>
                <a:gd name="connsiteY9" fmla="*/ 143091 h 204494"/>
                <a:gd name="connsiteX10" fmla="*/ 134868 w 161731"/>
                <a:gd name="connsiteY10" fmla="*/ 192433 h 204494"/>
                <a:gd name="connsiteX11" fmla="*/ 83333 w 161731"/>
                <a:gd name="connsiteY11" fmla="*/ 203946 h 204494"/>
                <a:gd name="connsiteX12" fmla="*/ 0 w 161731"/>
                <a:gd name="connsiteY12" fmla="*/ 203946 h 204494"/>
                <a:gd name="connsiteX13" fmla="*/ 37829 w 161731"/>
                <a:gd name="connsiteY13" fmla="*/ 79495 h 204494"/>
                <a:gd name="connsiteX14" fmla="*/ 78399 w 161731"/>
                <a:gd name="connsiteY14" fmla="*/ 79495 h 204494"/>
                <a:gd name="connsiteX15" fmla="*/ 101425 w 161731"/>
                <a:gd name="connsiteY15" fmla="*/ 75109 h 204494"/>
                <a:gd name="connsiteX16" fmla="*/ 108004 w 161731"/>
                <a:gd name="connsiteY16" fmla="*/ 67434 h 204494"/>
                <a:gd name="connsiteX17" fmla="*/ 110745 w 161731"/>
                <a:gd name="connsiteY17" fmla="*/ 57017 h 204494"/>
                <a:gd name="connsiteX18" fmla="*/ 103070 w 161731"/>
                <a:gd name="connsiteY18" fmla="*/ 40570 h 204494"/>
                <a:gd name="connsiteX19" fmla="*/ 81140 w 161731"/>
                <a:gd name="connsiteY19" fmla="*/ 34539 h 204494"/>
                <a:gd name="connsiteX20" fmla="*/ 37280 w 161731"/>
                <a:gd name="connsiteY20" fmla="*/ 34539 h 204494"/>
                <a:gd name="connsiteX21" fmla="*/ 37280 w 161731"/>
                <a:gd name="connsiteY21" fmla="*/ 79495 h 204494"/>
                <a:gd name="connsiteX22" fmla="*/ 37829 w 161731"/>
                <a:gd name="connsiteY22" fmla="*/ 168859 h 204494"/>
                <a:gd name="connsiteX23" fmla="*/ 84978 w 161731"/>
                <a:gd name="connsiteY23" fmla="*/ 168859 h 204494"/>
                <a:gd name="connsiteX24" fmla="*/ 112938 w 161731"/>
                <a:gd name="connsiteY24" fmla="*/ 162280 h 204494"/>
                <a:gd name="connsiteX25" fmla="*/ 122806 w 161731"/>
                <a:gd name="connsiteY25" fmla="*/ 141995 h 204494"/>
                <a:gd name="connsiteX26" fmla="*/ 112938 w 161731"/>
                <a:gd name="connsiteY26" fmla="*/ 121710 h 204494"/>
                <a:gd name="connsiteX27" fmla="*/ 85526 w 161731"/>
                <a:gd name="connsiteY27" fmla="*/ 114583 h 204494"/>
                <a:gd name="connsiteX28" fmla="*/ 37280 w 161731"/>
                <a:gd name="connsiteY28" fmla="*/ 114583 h 204494"/>
                <a:gd name="connsiteX29" fmla="*/ 37280 w 161731"/>
                <a:gd name="connsiteY29" fmla="*/ 168859 h 2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1731" h="204494">
                  <a:moveTo>
                    <a:pt x="0" y="204494"/>
                  </a:moveTo>
                  <a:lnTo>
                    <a:pt x="0" y="0"/>
                  </a:lnTo>
                  <a:lnTo>
                    <a:pt x="40570" y="0"/>
                  </a:lnTo>
                  <a:cubicBezTo>
                    <a:pt x="55921" y="0"/>
                    <a:pt x="95942" y="548"/>
                    <a:pt x="103618" y="2193"/>
                  </a:cubicBezTo>
                  <a:cubicBezTo>
                    <a:pt x="111293" y="3838"/>
                    <a:pt x="118420" y="6579"/>
                    <a:pt x="124999" y="10417"/>
                  </a:cubicBezTo>
                  <a:cubicBezTo>
                    <a:pt x="132126" y="14803"/>
                    <a:pt x="138157" y="21381"/>
                    <a:pt x="142543" y="29057"/>
                  </a:cubicBezTo>
                  <a:cubicBezTo>
                    <a:pt x="146929" y="37280"/>
                    <a:pt x="149122" y="45504"/>
                    <a:pt x="149122" y="53728"/>
                  </a:cubicBezTo>
                  <a:cubicBezTo>
                    <a:pt x="149122" y="62500"/>
                    <a:pt x="147477" y="70175"/>
                    <a:pt x="143639" y="76206"/>
                  </a:cubicBezTo>
                  <a:cubicBezTo>
                    <a:pt x="139802" y="82785"/>
                    <a:pt x="134319" y="88267"/>
                    <a:pt x="126644" y="92653"/>
                  </a:cubicBezTo>
                  <a:cubicBezTo>
                    <a:pt x="149670" y="100877"/>
                    <a:pt x="161731" y="117872"/>
                    <a:pt x="161731" y="143091"/>
                  </a:cubicBezTo>
                  <a:cubicBezTo>
                    <a:pt x="161731" y="164473"/>
                    <a:pt x="152960" y="180920"/>
                    <a:pt x="134868" y="192433"/>
                  </a:cubicBezTo>
                  <a:cubicBezTo>
                    <a:pt x="123354" y="200108"/>
                    <a:pt x="105811" y="203946"/>
                    <a:pt x="83333" y="203946"/>
                  </a:cubicBezTo>
                  <a:lnTo>
                    <a:pt x="0" y="203946"/>
                  </a:lnTo>
                  <a:close/>
                  <a:moveTo>
                    <a:pt x="37829" y="79495"/>
                  </a:moveTo>
                  <a:lnTo>
                    <a:pt x="78399" y="79495"/>
                  </a:lnTo>
                  <a:cubicBezTo>
                    <a:pt x="88815" y="79495"/>
                    <a:pt x="96491" y="77850"/>
                    <a:pt x="101425" y="75109"/>
                  </a:cubicBezTo>
                  <a:cubicBezTo>
                    <a:pt x="104166" y="73464"/>
                    <a:pt x="106359" y="71271"/>
                    <a:pt x="108004" y="67434"/>
                  </a:cubicBezTo>
                  <a:cubicBezTo>
                    <a:pt x="109648" y="64144"/>
                    <a:pt x="110745" y="60855"/>
                    <a:pt x="110745" y="57017"/>
                  </a:cubicBezTo>
                  <a:cubicBezTo>
                    <a:pt x="110745" y="49890"/>
                    <a:pt x="108004" y="44408"/>
                    <a:pt x="103070" y="40570"/>
                  </a:cubicBezTo>
                  <a:cubicBezTo>
                    <a:pt x="98135" y="36732"/>
                    <a:pt x="91008" y="34539"/>
                    <a:pt x="81140" y="34539"/>
                  </a:cubicBezTo>
                  <a:lnTo>
                    <a:pt x="37280" y="34539"/>
                  </a:lnTo>
                  <a:lnTo>
                    <a:pt x="37280" y="79495"/>
                  </a:lnTo>
                  <a:close/>
                  <a:moveTo>
                    <a:pt x="37829" y="168859"/>
                  </a:moveTo>
                  <a:lnTo>
                    <a:pt x="84978" y="168859"/>
                  </a:lnTo>
                  <a:cubicBezTo>
                    <a:pt x="97587" y="168859"/>
                    <a:pt x="106907" y="166666"/>
                    <a:pt x="112938" y="162280"/>
                  </a:cubicBezTo>
                  <a:cubicBezTo>
                    <a:pt x="119517" y="157345"/>
                    <a:pt x="122806" y="150767"/>
                    <a:pt x="122806" y="141995"/>
                  </a:cubicBezTo>
                  <a:cubicBezTo>
                    <a:pt x="122806" y="133223"/>
                    <a:pt x="119517" y="126644"/>
                    <a:pt x="112938" y="121710"/>
                  </a:cubicBezTo>
                  <a:cubicBezTo>
                    <a:pt x="106359" y="116776"/>
                    <a:pt x="97039" y="114583"/>
                    <a:pt x="85526" y="114583"/>
                  </a:cubicBezTo>
                  <a:lnTo>
                    <a:pt x="37280" y="114583"/>
                  </a:lnTo>
                  <a:lnTo>
                    <a:pt x="37280" y="168859"/>
                  </a:lnTo>
                  <a:close/>
                </a:path>
              </a:pathLst>
            </a:custGeom>
            <a:solidFill>
              <a:srgbClr val="0060AC"/>
            </a:solidFill>
            <a:ln w="5476" cap="flat">
              <a:noFill/>
              <a:prstDash val="solid"/>
              <a:miter/>
            </a:ln>
          </p:spPr>
          <p:txBody>
            <a:bodyPr rtlCol="0" anchor="ctr"/>
            <a:lstStyle/>
            <a:p>
              <a:endParaRPr lang="en-GB" sz="2115"/>
            </a:p>
          </p:txBody>
        </p:sp>
        <p:sp>
          <p:nvSpPr>
            <p:cNvPr id="58" name="Freeform: Shape 57">
              <a:extLst>
                <a:ext uri="{FF2B5EF4-FFF2-40B4-BE49-F238E27FC236}">
                  <a16:creationId xmlns:a16="http://schemas.microsoft.com/office/drawing/2014/main" id="{618DC5EF-D4A0-451B-83C5-A11E4A1F5C53}"/>
                </a:ext>
              </a:extLst>
            </p:cNvPr>
            <p:cNvSpPr/>
            <p:nvPr/>
          </p:nvSpPr>
          <p:spPr>
            <a:xfrm>
              <a:off x="-2203524" y="3712365"/>
              <a:ext cx="37828" cy="204494"/>
            </a:xfrm>
            <a:custGeom>
              <a:avLst/>
              <a:gdLst>
                <a:gd name="connsiteX0" fmla="*/ 0 w 37828"/>
                <a:gd name="connsiteY0" fmla="*/ 204494 h 204494"/>
                <a:gd name="connsiteX1" fmla="*/ 0 w 37828"/>
                <a:gd name="connsiteY1" fmla="*/ 0 h 204494"/>
                <a:gd name="connsiteX2" fmla="*/ 37829 w 37828"/>
                <a:gd name="connsiteY2" fmla="*/ 0 h 204494"/>
                <a:gd name="connsiteX3" fmla="*/ 37829 w 37828"/>
                <a:gd name="connsiteY3" fmla="*/ 203946 h 204494"/>
                <a:gd name="connsiteX4" fmla="*/ 0 w 37828"/>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28" h="204494">
                  <a:moveTo>
                    <a:pt x="0" y="204494"/>
                  </a:moveTo>
                  <a:lnTo>
                    <a:pt x="0" y="0"/>
                  </a:lnTo>
                  <a:lnTo>
                    <a:pt x="37829" y="0"/>
                  </a:lnTo>
                  <a:lnTo>
                    <a:pt x="37829" y="203946"/>
                  </a:lnTo>
                  <a:lnTo>
                    <a:pt x="0" y="203946"/>
                  </a:lnTo>
                  <a:close/>
                </a:path>
              </a:pathLst>
            </a:custGeom>
            <a:solidFill>
              <a:srgbClr val="0060AC"/>
            </a:solidFill>
            <a:ln w="5476" cap="flat">
              <a:noFill/>
              <a:prstDash val="solid"/>
              <a:miter/>
            </a:ln>
          </p:spPr>
          <p:txBody>
            <a:bodyPr rtlCol="0" anchor="ctr"/>
            <a:lstStyle/>
            <a:p>
              <a:endParaRPr lang="en-GB" sz="2115"/>
            </a:p>
          </p:txBody>
        </p:sp>
        <p:sp>
          <p:nvSpPr>
            <p:cNvPr id="59" name="Freeform: Shape 58">
              <a:extLst>
                <a:ext uri="{FF2B5EF4-FFF2-40B4-BE49-F238E27FC236}">
                  <a16:creationId xmlns:a16="http://schemas.microsoft.com/office/drawing/2014/main" id="{DC9352B8-41A7-43F0-B2FB-DB336E835732}"/>
                </a:ext>
              </a:extLst>
            </p:cNvPr>
            <p:cNvSpPr/>
            <p:nvPr/>
          </p:nvSpPr>
          <p:spPr>
            <a:xfrm>
              <a:off x="-1849360" y="3707431"/>
              <a:ext cx="201753" cy="213266"/>
            </a:xfrm>
            <a:custGeom>
              <a:avLst/>
              <a:gdLst>
                <a:gd name="connsiteX0" fmla="*/ 157345 w 201753"/>
                <a:gd name="connsiteY0" fmla="*/ 152411 h 213266"/>
                <a:gd name="connsiteX1" fmla="*/ 201205 w 201753"/>
                <a:gd name="connsiteY1" fmla="*/ 152411 h 213266"/>
                <a:gd name="connsiteX2" fmla="*/ 170503 w 201753"/>
                <a:gd name="connsiteY2" fmla="*/ 191336 h 213266"/>
                <a:gd name="connsiteX3" fmla="*/ 106907 w 201753"/>
                <a:gd name="connsiteY3" fmla="*/ 213266 h 213266"/>
                <a:gd name="connsiteX4" fmla="*/ 35088 w 201753"/>
                <a:gd name="connsiteY4" fmla="*/ 184758 h 213266"/>
                <a:gd name="connsiteX5" fmla="*/ 10965 w 201753"/>
                <a:gd name="connsiteY5" fmla="*/ 152411 h 213266"/>
                <a:gd name="connsiteX6" fmla="*/ 0 w 201753"/>
                <a:gd name="connsiteY6" fmla="*/ 105811 h 213266"/>
                <a:gd name="connsiteX7" fmla="*/ 32346 w 201753"/>
                <a:gd name="connsiteY7" fmla="*/ 30153 h 213266"/>
                <a:gd name="connsiteX8" fmla="*/ 105262 w 201753"/>
                <a:gd name="connsiteY8" fmla="*/ 0 h 213266"/>
                <a:gd name="connsiteX9" fmla="*/ 172696 w 201753"/>
                <a:gd name="connsiteY9" fmla="*/ 24123 h 213266"/>
                <a:gd name="connsiteX10" fmla="*/ 189692 w 201753"/>
                <a:gd name="connsiteY10" fmla="*/ 41118 h 213266"/>
                <a:gd name="connsiteX11" fmla="*/ 201753 w 201753"/>
                <a:gd name="connsiteY11" fmla="*/ 62500 h 213266"/>
                <a:gd name="connsiteX12" fmla="*/ 158990 w 201753"/>
                <a:gd name="connsiteY12" fmla="*/ 62500 h 213266"/>
                <a:gd name="connsiteX13" fmla="*/ 104166 w 201753"/>
                <a:gd name="connsiteY13" fmla="*/ 35636 h 213266"/>
                <a:gd name="connsiteX14" fmla="*/ 69079 w 201753"/>
                <a:gd name="connsiteY14" fmla="*/ 46601 h 213266"/>
                <a:gd name="connsiteX15" fmla="*/ 44408 w 201753"/>
                <a:gd name="connsiteY15" fmla="*/ 75657 h 213266"/>
                <a:gd name="connsiteX16" fmla="*/ 37829 w 201753"/>
                <a:gd name="connsiteY16" fmla="*/ 105811 h 213266"/>
                <a:gd name="connsiteX17" fmla="*/ 59210 w 201753"/>
                <a:gd name="connsiteY17" fmla="*/ 156797 h 213266"/>
                <a:gd name="connsiteX18" fmla="*/ 105811 w 201753"/>
                <a:gd name="connsiteY18" fmla="*/ 177082 h 213266"/>
                <a:gd name="connsiteX19" fmla="*/ 132126 w 201753"/>
                <a:gd name="connsiteY19" fmla="*/ 171051 h 213266"/>
                <a:gd name="connsiteX20" fmla="*/ 157345 w 201753"/>
                <a:gd name="connsiteY20" fmla="*/ 152411 h 213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1753" h="213266">
                  <a:moveTo>
                    <a:pt x="157345" y="152411"/>
                  </a:moveTo>
                  <a:lnTo>
                    <a:pt x="201205" y="152411"/>
                  </a:lnTo>
                  <a:cubicBezTo>
                    <a:pt x="194626" y="167762"/>
                    <a:pt x="184209" y="180920"/>
                    <a:pt x="170503" y="191336"/>
                  </a:cubicBezTo>
                  <a:cubicBezTo>
                    <a:pt x="151315" y="206139"/>
                    <a:pt x="130482" y="213266"/>
                    <a:pt x="106907" y="213266"/>
                  </a:cubicBezTo>
                  <a:cubicBezTo>
                    <a:pt x="79495" y="213266"/>
                    <a:pt x="55921" y="203946"/>
                    <a:pt x="35088" y="184758"/>
                  </a:cubicBezTo>
                  <a:cubicBezTo>
                    <a:pt x="24671" y="175437"/>
                    <a:pt x="16996" y="164473"/>
                    <a:pt x="10965" y="152411"/>
                  </a:cubicBezTo>
                  <a:cubicBezTo>
                    <a:pt x="3838" y="137609"/>
                    <a:pt x="0" y="122258"/>
                    <a:pt x="0" y="105811"/>
                  </a:cubicBezTo>
                  <a:cubicBezTo>
                    <a:pt x="0" y="76754"/>
                    <a:pt x="10965" y="51535"/>
                    <a:pt x="32346" y="30153"/>
                  </a:cubicBezTo>
                  <a:cubicBezTo>
                    <a:pt x="53179" y="10417"/>
                    <a:pt x="77302" y="0"/>
                    <a:pt x="105262" y="0"/>
                  </a:cubicBezTo>
                  <a:cubicBezTo>
                    <a:pt x="130482" y="0"/>
                    <a:pt x="152960" y="8224"/>
                    <a:pt x="172696" y="24123"/>
                  </a:cubicBezTo>
                  <a:cubicBezTo>
                    <a:pt x="179823" y="30153"/>
                    <a:pt x="185854" y="35636"/>
                    <a:pt x="189692" y="41118"/>
                  </a:cubicBezTo>
                  <a:cubicBezTo>
                    <a:pt x="194078" y="46601"/>
                    <a:pt x="197915" y="53728"/>
                    <a:pt x="201753" y="62500"/>
                  </a:cubicBezTo>
                  <a:lnTo>
                    <a:pt x="158990" y="62500"/>
                  </a:lnTo>
                  <a:cubicBezTo>
                    <a:pt x="143091" y="44408"/>
                    <a:pt x="124999" y="35636"/>
                    <a:pt x="104166" y="35636"/>
                  </a:cubicBezTo>
                  <a:cubicBezTo>
                    <a:pt x="92105" y="35636"/>
                    <a:pt x="80592" y="39473"/>
                    <a:pt x="69079" y="46601"/>
                  </a:cubicBezTo>
                  <a:cubicBezTo>
                    <a:pt x="58114" y="53728"/>
                    <a:pt x="49890" y="63596"/>
                    <a:pt x="44408" y="75657"/>
                  </a:cubicBezTo>
                  <a:cubicBezTo>
                    <a:pt x="40022" y="85526"/>
                    <a:pt x="37829" y="95394"/>
                    <a:pt x="37829" y="105811"/>
                  </a:cubicBezTo>
                  <a:cubicBezTo>
                    <a:pt x="37829" y="125547"/>
                    <a:pt x="44956" y="142543"/>
                    <a:pt x="59210" y="156797"/>
                  </a:cubicBezTo>
                  <a:cubicBezTo>
                    <a:pt x="72916" y="170503"/>
                    <a:pt x="88267" y="177082"/>
                    <a:pt x="105811" y="177082"/>
                  </a:cubicBezTo>
                  <a:cubicBezTo>
                    <a:pt x="115679" y="177082"/>
                    <a:pt x="124451" y="174889"/>
                    <a:pt x="132126" y="171051"/>
                  </a:cubicBezTo>
                  <a:cubicBezTo>
                    <a:pt x="140350" y="168310"/>
                    <a:pt x="148574" y="161731"/>
                    <a:pt x="157345" y="152411"/>
                  </a:cubicBezTo>
                  <a:close/>
                </a:path>
              </a:pathLst>
            </a:custGeom>
            <a:solidFill>
              <a:srgbClr val="000000"/>
            </a:solidFill>
            <a:ln w="5476" cap="flat">
              <a:noFill/>
              <a:prstDash val="solid"/>
              <a:miter/>
            </a:ln>
          </p:spPr>
          <p:txBody>
            <a:bodyPr rtlCol="0" anchor="ctr"/>
            <a:lstStyle/>
            <a:p>
              <a:endParaRPr lang="en-GB" sz="2115"/>
            </a:p>
          </p:txBody>
        </p:sp>
        <p:sp>
          <p:nvSpPr>
            <p:cNvPr id="60" name="Freeform: Shape 59">
              <a:extLst>
                <a:ext uri="{FF2B5EF4-FFF2-40B4-BE49-F238E27FC236}">
                  <a16:creationId xmlns:a16="http://schemas.microsoft.com/office/drawing/2014/main" id="{EA56B543-D77B-4B11-92E4-4E997086B866}"/>
                </a:ext>
              </a:extLst>
            </p:cNvPr>
            <p:cNvSpPr/>
            <p:nvPr/>
          </p:nvSpPr>
          <p:spPr>
            <a:xfrm>
              <a:off x="-1643769" y="3758417"/>
              <a:ext cx="162827" cy="163376"/>
            </a:xfrm>
            <a:custGeom>
              <a:avLst/>
              <a:gdLst>
                <a:gd name="connsiteX0" fmla="*/ 81688 w 162827"/>
                <a:gd name="connsiteY0" fmla="*/ 0 h 163376"/>
                <a:gd name="connsiteX1" fmla="*/ 141995 w 162827"/>
                <a:gd name="connsiteY1" fmla="*/ 26864 h 163376"/>
                <a:gd name="connsiteX2" fmla="*/ 162828 w 162827"/>
                <a:gd name="connsiteY2" fmla="*/ 81140 h 163376"/>
                <a:gd name="connsiteX3" fmla="*/ 134867 w 162827"/>
                <a:gd name="connsiteY3" fmla="*/ 143091 h 163376"/>
                <a:gd name="connsiteX4" fmla="*/ 81140 w 162827"/>
                <a:gd name="connsiteY4" fmla="*/ 163376 h 163376"/>
                <a:gd name="connsiteX5" fmla="*/ 43859 w 162827"/>
                <a:gd name="connsiteY5" fmla="*/ 154056 h 163376"/>
                <a:gd name="connsiteX6" fmla="*/ 12609 w 162827"/>
                <a:gd name="connsiteY6" fmla="*/ 125547 h 163376"/>
                <a:gd name="connsiteX7" fmla="*/ 0 w 162827"/>
                <a:gd name="connsiteY7" fmla="*/ 80592 h 163376"/>
                <a:gd name="connsiteX8" fmla="*/ 27412 w 162827"/>
                <a:gd name="connsiteY8" fmla="*/ 21381 h 163376"/>
                <a:gd name="connsiteX9" fmla="*/ 81688 w 162827"/>
                <a:gd name="connsiteY9" fmla="*/ 0 h 163376"/>
                <a:gd name="connsiteX10" fmla="*/ 81688 w 162827"/>
                <a:gd name="connsiteY10" fmla="*/ 33991 h 163376"/>
                <a:gd name="connsiteX11" fmla="*/ 47697 w 162827"/>
                <a:gd name="connsiteY11" fmla="*/ 50438 h 163376"/>
                <a:gd name="connsiteX12" fmla="*/ 36732 w 162827"/>
                <a:gd name="connsiteY12" fmla="*/ 81140 h 163376"/>
                <a:gd name="connsiteX13" fmla="*/ 53179 w 162827"/>
                <a:gd name="connsiteY13" fmla="*/ 119517 h 163376"/>
                <a:gd name="connsiteX14" fmla="*/ 81688 w 162827"/>
                <a:gd name="connsiteY14" fmla="*/ 129933 h 163376"/>
                <a:gd name="connsiteX15" fmla="*/ 115131 w 162827"/>
                <a:gd name="connsiteY15" fmla="*/ 114034 h 163376"/>
                <a:gd name="connsiteX16" fmla="*/ 126096 w 162827"/>
                <a:gd name="connsiteY16" fmla="*/ 82236 h 163376"/>
                <a:gd name="connsiteX17" fmla="*/ 109648 w 162827"/>
                <a:gd name="connsiteY17" fmla="*/ 44956 h 163376"/>
                <a:gd name="connsiteX18" fmla="*/ 81688 w 162827"/>
                <a:gd name="connsiteY18" fmla="*/ 33991 h 16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2827" h="163376">
                  <a:moveTo>
                    <a:pt x="81688" y="0"/>
                  </a:moveTo>
                  <a:cubicBezTo>
                    <a:pt x="105811" y="0"/>
                    <a:pt x="126096" y="8772"/>
                    <a:pt x="141995" y="26864"/>
                  </a:cubicBezTo>
                  <a:cubicBezTo>
                    <a:pt x="155701" y="42215"/>
                    <a:pt x="162828" y="60307"/>
                    <a:pt x="162828" y="81140"/>
                  </a:cubicBezTo>
                  <a:cubicBezTo>
                    <a:pt x="162828" y="106359"/>
                    <a:pt x="153508" y="127192"/>
                    <a:pt x="134867" y="143091"/>
                  </a:cubicBezTo>
                  <a:cubicBezTo>
                    <a:pt x="119517" y="156249"/>
                    <a:pt x="101425" y="163376"/>
                    <a:pt x="81140" y="163376"/>
                  </a:cubicBezTo>
                  <a:cubicBezTo>
                    <a:pt x="67982" y="163376"/>
                    <a:pt x="55921" y="160087"/>
                    <a:pt x="43859" y="154056"/>
                  </a:cubicBezTo>
                  <a:cubicBezTo>
                    <a:pt x="30701" y="146929"/>
                    <a:pt x="20285" y="137609"/>
                    <a:pt x="12609" y="125547"/>
                  </a:cubicBezTo>
                  <a:cubicBezTo>
                    <a:pt x="4386" y="112390"/>
                    <a:pt x="0" y="97039"/>
                    <a:pt x="0" y="80592"/>
                  </a:cubicBezTo>
                  <a:cubicBezTo>
                    <a:pt x="0" y="57565"/>
                    <a:pt x="9320" y="37829"/>
                    <a:pt x="27412" y="21381"/>
                  </a:cubicBezTo>
                  <a:cubicBezTo>
                    <a:pt x="42215" y="7675"/>
                    <a:pt x="60307" y="548"/>
                    <a:pt x="81688" y="0"/>
                  </a:cubicBezTo>
                  <a:close/>
                  <a:moveTo>
                    <a:pt x="81688" y="33991"/>
                  </a:moveTo>
                  <a:cubicBezTo>
                    <a:pt x="68530" y="33991"/>
                    <a:pt x="57017" y="39473"/>
                    <a:pt x="47697" y="50438"/>
                  </a:cubicBezTo>
                  <a:cubicBezTo>
                    <a:pt x="40570" y="59210"/>
                    <a:pt x="36732" y="69078"/>
                    <a:pt x="36732" y="81140"/>
                  </a:cubicBezTo>
                  <a:cubicBezTo>
                    <a:pt x="36732" y="97039"/>
                    <a:pt x="42215" y="110197"/>
                    <a:pt x="53179" y="119517"/>
                  </a:cubicBezTo>
                  <a:cubicBezTo>
                    <a:pt x="61403" y="126644"/>
                    <a:pt x="70723" y="129933"/>
                    <a:pt x="81688" y="129933"/>
                  </a:cubicBezTo>
                  <a:cubicBezTo>
                    <a:pt x="95394" y="129933"/>
                    <a:pt x="106359" y="124451"/>
                    <a:pt x="115131" y="114034"/>
                  </a:cubicBezTo>
                  <a:cubicBezTo>
                    <a:pt x="122806" y="104714"/>
                    <a:pt x="126096" y="94298"/>
                    <a:pt x="126096" y="82236"/>
                  </a:cubicBezTo>
                  <a:cubicBezTo>
                    <a:pt x="126096" y="66886"/>
                    <a:pt x="120613" y="54824"/>
                    <a:pt x="109648" y="44956"/>
                  </a:cubicBezTo>
                  <a:cubicBezTo>
                    <a:pt x="101425" y="37829"/>
                    <a:pt x="92105" y="33991"/>
                    <a:pt x="81688" y="33991"/>
                  </a:cubicBezTo>
                  <a:close/>
                </a:path>
              </a:pathLst>
            </a:custGeom>
            <a:solidFill>
              <a:srgbClr val="000000"/>
            </a:solidFill>
            <a:ln w="5476" cap="flat">
              <a:noFill/>
              <a:prstDash val="solid"/>
              <a:miter/>
            </a:ln>
          </p:spPr>
          <p:txBody>
            <a:bodyPr rtlCol="0" anchor="ctr"/>
            <a:lstStyle/>
            <a:p>
              <a:endParaRPr lang="en-GB" sz="2115"/>
            </a:p>
          </p:txBody>
        </p:sp>
        <p:sp>
          <p:nvSpPr>
            <p:cNvPr id="61" name="Freeform: Shape 60">
              <a:extLst>
                <a:ext uri="{FF2B5EF4-FFF2-40B4-BE49-F238E27FC236}">
                  <a16:creationId xmlns:a16="http://schemas.microsoft.com/office/drawing/2014/main" id="{5B856092-A3A4-4111-8A51-4F47E904E33E}"/>
                </a:ext>
              </a:extLst>
            </p:cNvPr>
            <p:cNvSpPr/>
            <p:nvPr/>
          </p:nvSpPr>
          <p:spPr>
            <a:xfrm>
              <a:off x="-1468332" y="3757869"/>
              <a:ext cx="145284" cy="158990"/>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rgbClr val="000000"/>
            </a:solidFill>
            <a:ln w="5476" cap="flat">
              <a:noFill/>
              <a:prstDash val="solid"/>
              <a:miter/>
            </a:ln>
          </p:spPr>
          <p:txBody>
            <a:bodyPr rtlCol="0" anchor="ctr"/>
            <a:lstStyle/>
            <a:p>
              <a:endParaRPr lang="en-GB" sz="2115"/>
            </a:p>
          </p:txBody>
        </p:sp>
        <p:sp>
          <p:nvSpPr>
            <p:cNvPr id="62" name="Freeform: Shape 61">
              <a:extLst>
                <a:ext uri="{FF2B5EF4-FFF2-40B4-BE49-F238E27FC236}">
                  <a16:creationId xmlns:a16="http://schemas.microsoft.com/office/drawing/2014/main" id="{78130C38-6BEE-4150-8A0B-B657157A9199}"/>
                </a:ext>
              </a:extLst>
            </p:cNvPr>
            <p:cNvSpPr/>
            <p:nvPr/>
          </p:nvSpPr>
          <p:spPr>
            <a:xfrm>
              <a:off x="-1155834" y="3763351"/>
              <a:ext cx="145832" cy="158990"/>
            </a:xfrm>
            <a:custGeom>
              <a:avLst/>
              <a:gdLst>
                <a:gd name="connsiteX0" fmla="*/ 145832 w 145832"/>
                <a:gd name="connsiteY0" fmla="*/ 0 h 158990"/>
                <a:gd name="connsiteX1" fmla="*/ 145832 w 145832"/>
                <a:gd name="connsiteY1" fmla="*/ 152960 h 158990"/>
                <a:gd name="connsiteX2" fmla="*/ 111293 w 145832"/>
                <a:gd name="connsiteY2" fmla="*/ 152960 h 158990"/>
                <a:gd name="connsiteX3" fmla="*/ 111293 w 145832"/>
                <a:gd name="connsiteY3" fmla="*/ 140350 h 158990"/>
                <a:gd name="connsiteX4" fmla="*/ 91556 w 145832"/>
                <a:gd name="connsiteY4" fmla="*/ 154604 h 158990"/>
                <a:gd name="connsiteX5" fmla="*/ 60307 w 145832"/>
                <a:gd name="connsiteY5" fmla="*/ 158990 h 158990"/>
                <a:gd name="connsiteX6" fmla="*/ 33991 w 145832"/>
                <a:gd name="connsiteY6" fmla="*/ 152960 h 158990"/>
                <a:gd name="connsiteX7" fmla="*/ 13158 w 145832"/>
                <a:gd name="connsiteY7" fmla="*/ 136512 h 158990"/>
                <a:gd name="connsiteX8" fmla="*/ 2741 w 145832"/>
                <a:gd name="connsiteY8" fmla="*/ 115131 h 158990"/>
                <a:gd name="connsiteX9" fmla="*/ 0 w 145832"/>
                <a:gd name="connsiteY9" fmla="*/ 83881 h 158990"/>
                <a:gd name="connsiteX10" fmla="*/ 0 w 145832"/>
                <a:gd name="connsiteY10" fmla="*/ 0 h 158990"/>
                <a:gd name="connsiteX11" fmla="*/ 36732 w 145832"/>
                <a:gd name="connsiteY11" fmla="*/ 0 h 158990"/>
                <a:gd name="connsiteX12" fmla="*/ 36732 w 145832"/>
                <a:gd name="connsiteY12" fmla="*/ 75657 h 158990"/>
                <a:gd name="connsiteX13" fmla="*/ 46052 w 145832"/>
                <a:gd name="connsiteY13" fmla="*/ 114583 h 158990"/>
                <a:gd name="connsiteX14" fmla="*/ 55921 w 145832"/>
                <a:gd name="connsiteY14" fmla="*/ 121710 h 158990"/>
                <a:gd name="connsiteX15" fmla="*/ 67982 w 145832"/>
                <a:gd name="connsiteY15" fmla="*/ 124451 h 158990"/>
                <a:gd name="connsiteX16" fmla="*/ 92105 w 145832"/>
                <a:gd name="connsiteY16" fmla="*/ 120613 h 158990"/>
                <a:gd name="connsiteX17" fmla="*/ 103069 w 145832"/>
                <a:gd name="connsiteY17" fmla="*/ 110197 h 158990"/>
                <a:gd name="connsiteX18" fmla="*/ 108004 w 145832"/>
                <a:gd name="connsiteY18" fmla="*/ 96491 h 158990"/>
                <a:gd name="connsiteX19" fmla="*/ 109100 w 145832"/>
                <a:gd name="connsiteY19" fmla="*/ 72916 h 158990"/>
                <a:gd name="connsiteX20" fmla="*/ 109100 w 145832"/>
                <a:gd name="connsiteY20" fmla="*/ 0 h 158990"/>
                <a:gd name="connsiteX21" fmla="*/ 145832 w 145832"/>
                <a:gd name="connsiteY21" fmla="*/ 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832" h="158990">
                  <a:moveTo>
                    <a:pt x="145832" y="0"/>
                  </a:moveTo>
                  <a:lnTo>
                    <a:pt x="145832" y="152960"/>
                  </a:lnTo>
                  <a:lnTo>
                    <a:pt x="111293" y="152960"/>
                  </a:lnTo>
                  <a:lnTo>
                    <a:pt x="111293" y="140350"/>
                  </a:lnTo>
                  <a:cubicBezTo>
                    <a:pt x="104714" y="146929"/>
                    <a:pt x="98135" y="151315"/>
                    <a:pt x="91556" y="154604"/>
                  </a:cubicBezTo>
                  <a:cubicBezTo>
                    <a:pt x="84978" y="157345"/>
                    <a:pt x="68530" y="158990"/>
                    <a:pt x="60307" y="158990"/>
                  </a:cubicBezTo>
                  <a:cubicBezTo>
                    <a:pt x="50986" y="158990"/>
                    <a:pt x="42215" y="156797"/>
                    <a:pt x="33991" y="152960"/>
                  </a:cubicBezTo>
                  <a:cubicBezTo>
                    <a:pt x="25219" y="148574"/>
                    <a:pt x="18640" y="143091"/>
                    <a:pt x="13158" y="136512"/>
                  </a:cubicBezTo>
                  <a:cubicBezTo>
                    <a:pt x="8224" y="130482"/>
                    <a:pt x="4934" y="123354"/>
                    <a:pt x="2741" y="115131"/>
                  </a:cubicBezTo>
                  <a:cubicBezTo>
                    <a:pt x="548" y="107455"/>
                    <a:pt x="0" y="97039"/>
                    <a:pt x="0" y="83881"/>
                  </a:cubicBezTo>
                  <a:lnTo>
                    <a:pt x="0" y="0"/>
                  </a:lnTo>
                  <a:lnTo>
                    <a:pt x="36732" y="0"/>
                  </a:lnTo>
                  <a:lnTo>
                    <a:pt x="36732" y="75657"/>
                  </a:lnTo>
                  <a:cubicBezTo>
                    <a:pt x="36732" y="94298"/>
                    <a:pt x="40022" y="107455"/>
                    <a:pt x="46052" y="114583"/>
                  </a:cubicBezTo>
                  <a:cubicBezTo>
                    <a:pt x="48794" y="117324"/>
                    <a:pt x="52083" y="120065"/>
                    <a:pt x="55921" y="121710"/>
                  </a:cubicBezTo>
                  <a:cubicBezTo>
                    <a:pt x="59758" y="123354"/>
                    <a:pt x="64144" y="124451"/>
                    <a:pt x="67982" y="124451"/>
                  </a:cubicBezTo>
                  <a:cubicBezTo>
                    <a:pt x="72916" y="124451"/>
                    <a:pt x="87170" y="123354"/>
                    <a:pt x="92105" y="120613"/>
                  </a:cubicBezTo>
                  <a:cubicBezTo>
                    <a:pt x="97039" y="117872"/>
                    <a:pt x="100328" y="114583"/>
                    <a:pt x="103069" y="110197"/>
                  </a:cubicBezTo>
                  <a:cubicBezTo>
                    <a:pt x="105262" y="106359"/>
                    <a:pt x="106907" y="101973"/>
                    <a:pt x="108004" y="96491"/>
                  </a:cubicBezTo>
                  <a:cubicBezTo>
                    <a:pt x="109100" y="91008"/>
                    <a:pt x="109100" y="83333"/>
                    <a:pt x="109100" y="72916"/>
                  </a:cubicBezTo>
                  <a:lnTo>
                    <a:pt x="109100" y="0"/>
                  </a:lnTo>
                  <a:lnTo>
                    <a:pt x="145832" y="0"/>
                  </a:lnTo>
                  <a:close/>
                </a:path>
              </a:pathLst>
            </a:custGeom>
            <a:solidFill>
              <a:srgbClr val="000000"/>
            </a:solidFill>
            <a:ln w="5476" cap="flat">
              <a:noFill/>
              <a:prstDash val="solid"/>
              <a:miter/>
            </a:ln>
          </p:spPr>
          <p:txBody>
            <a:bodyPr rtlCol="0" anchor="ctr"/>
            <a:lstStyle/>
            <a:p>
              <a:endParaRPr lang="en-GB" sz="2115"/>
            </a:p>
          </p:txBody>
        </p:sp>
        <p:sp>
          <p:nvSpPr>
            <p:cNvPr id="63" name="Freeform: Shape 62">
              <a:extLst>
                <a:ext uri="{FF2B5EF4-FFF2-40B4-BE49-F238E27FC236}">
                  <a16:creationId xmlns:a16="http://schemas.microsoft.com/office/drawing/2014/main" id="{7B160308-2B0E-439B-BE43-4F7D22BE6919}"/>
                </a:ext>
              </a:extLst>
            </p:cNvPr>
            <p:cNvSpPr/>
            <p:nvPr/>
          </p:nvSpPr>
          <p:spPr>
            <a:xfrm>
              <a:off x="-1302215" y="3757869"/>
              <a:ext cx="124450" cy="163924"/>
            </a:xfrm>
            <a:custGeom>
              <a:avLst/>
              <a:gdLst>
                <a:gd name="connsiteX0" fmla="*/ 38377 w 124450"/>
                <a:gd name="connsiteY0" fmla="*/ 110745 h 163924"/>
                <a:gd name="connsiteX1" fmla="*/ 45504 w 124450"/>
                <a:gd name="connsiteY1" fmla="*/ 124999 h 163924"/>
                <a:gd name="connsiteX2" fmla="*/ 61951 w 124450"/>
                <a:gd name="connsiteY2" fmla="*/ 130482 h 163924"/>
                <a:gd name="connsiteX3" fmla="*/ 81688 w 124450"/>
                <a:gd name="connsiteY3" fmla="*/ 126096 h 163924"/>
                <a:gd name="connsiteX4" fmla="*/ 87719 w 124450"/>
                <a:gd name="connsiteY4" fmla="*/ 115131 h 163924"/>
                <a:gd name="connsiteX5" fmla="*/ 81140 w 124450"/>
                <a:gd name="connsiteY5" fmla="*/ 104166 h 163924"/>
                <a:gd name="connsiteX6" fmla="*/ 42763 w 124450"/>
                <a:gd name="connsiteY6" fmla="*/ 93749 h 163924"/>
                <a:gd name="connsiteX7" fmla="*/ 25219 w 124450"/>
                <a:gd name="connsiteY7" fmla="*/ 87719 h 163924"/>
                <a:gd name="connsiteX8" fmla="*/ 14254 w 124450"/>
                <a:gd name="connsiteY8" fmla="*/ 80043 h 163924"/>
                <a:gd name="connsiteX9" fmla="*/ 548 w 124450"/>
                <a:gd name="connsiteY9" fmla="*/ 47697 h 163924"/>
                <a:gd name="connsiteX10" fmla="*/ 15351 w 124450"/>
                <a:gd name="connsiteY10" fmla="*/ 13706 h 163924"/>
                <a:gd name="connsiteX11" fmla="*/ 60855 w 124450"/>
                <a:gd name="connsiteY11" fmla="*/ 0 h 163924"/>
                <a:gd name="connsiteX12" fmla="*/ 109100 w 124450"/>
                <a:gd name="connsiteY12" fmla="*/ 17544 h 163924"/>
                <a:gd name="connsiteX13" fmla="*/ 120613 w 124450"/>
                <a:gd name="connsiteY13" fmla="*/ 46601 h 163924"/>
                <a:gd name="connsiteX14" fmla="*/ 84429 w 124450"/>
                <a:gd name="connsiteY14" fmla="*/ 46601 h 163924"/>
                <a:gd name="connsiteX15" fmla="*/ 60855 w 124450"/>
                <a:gd name="connsiteY15" fmla="*/ 33443 h 163924"/>
                <a:gd name="connsiteX16" fmla="*/ 43859 w 124450"/>
                <a:gd name="connsiteY16" fmla="*/ 37280 h 163924"/>
                <a:gd name="connsiteX17" fmla="*/ 37280 w 124450"/>
                <a:gd name="connsiteY17" fmla="*/ 46601 h 163924"/>
                <a:gd name="connsiteX18" fmla="*/ 44408 w 124450"/>
                <a:gd name="connsiteY18" fmla="*/ 57565 h 163924"/>
                <a:gd name="connsiteX19" fmla="*/ 81140 w 124450"/>
                <a:gd name="connsiteY19" fmla="*/ 66886 h 163924"/>
                <a:gd name="connsiteX20" fmla="*/ 109648 w 124450"/>
                <a:gd name="connsiteY20" fmla="*/ 78399 h 163924"/>
                <a:gd name="connsiteX21" fmla="*/ 124451 w 124450"/>
                <a:gd name="connsiteY21" fmla="*/ 110197 h 163924"/>
                <a:gd name="connsiteX22" fmla="*/ 108004 w 124450"/>
                <a:gd name="connsiteY22" fmla="*/ 150767 h 163924"/>
                <a:gd name="connsiteX23" fmla="*/ 58662 w 124450"/>
                <a:gd name="connsiteY23" fmla="*/ 163924 h 163924"/>
                <a:gd name="connsiteX24" fmla="*/ 29605 w 124450"/>
                <a:gd name="connsiteY24" fmla="*/ 157894 h 163924"/>
                <a:gd name="connsiteX25" fmla="*/ 10417 w 124450"/>
                <a:gd name="connsiteY25" fmla="*/ 141995 h 163924"/>
                <a:gd name="connsiteX26" fmla="*/ 0 w 124450"/>
                <a:gd name="connsiteY26" fmla="*/ 110197 h 163924"/>
                <a:gd name="connsiteX27" fmla="*/ 38377 w 124450"/>
                <a:gd name="connsiteY27" fmla="*/ 110197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4450" h="163924">
                  <a:moveTo>
                    <a:pt x="38377" y="110745"/>
                  </a:moveTo>
                  <a:cubicBezTo>
                    <a:pt x="40022" y="117872"/>
                    <a:pt x="42215" y="122258"/>
                    <a:pt x="45504" y="124999"/>
                  </a:cubicBezTo>
                  <a:cubicBezTo>
                    <a:pt x="51535" y="129385"/>
                    <a:pt x="56469" y="130482"/>
                    <a:pt x="61951" y="130482"/>
                  </a:cubicBezTo>
                  <a:cubicBezTo>
                    <a:pt x="66886" y="130482"/>
                    <a:pt x="76206" y="130482"/>
                    <a:pt x="81688" y="126096"/>
                  </a:cubicBezTo>
                  <a:cubicBezTo>
                    <a:pt x="84978" y="123354"/>
                    <a:pt x="87719" y="119517"/>
                    <a:pt x="87719" y="115131"/>
                  </a:cubicBezTo>
                  <a:cubicBezTo>
                    <a:pt x="87719" y="110745"/>
                    <a:pt x="84429" y="106907"/>
                    <a:pt x="81140" y="104166"/>
                  </a:cubicBezTo>
                  <a:cubicBezTo>
                    <a:pt x="75109" y="99780"/>
                    <a:pt x="54824" y="96491"/>
                    <a:pt x="42763" y="93749"/>
                  </a:cubicBezTo>
                  <a:cubicBezTo>
                    <a:pt x="33991" y="91556"/>
                    <a:pt x="28509" y="89363"/>
                    <a:pt x="25219" y="87719"/>
                  </a:cubicBezTo>
                  <a:cubicBezTo>
                    <a:pt x="21930" y="86074"/>
                    <a:pt x="18092" y="83333"/>
                    <a:pt x="14254" y="80043"/>
                  </a:cubicBezTo>
                  <a:cubicBezTo>
                    <a:pt x="4934" y="71820"/>
                    <a:pt x="548" y="60855"/>
                    <a:pt x="548" y="47697"/>
                  </a:cubicBezTo>
                  <a:cubicBezTo>
                    <a:pt x="548" y="33991"/>
                    <a:pt x="5482" y="23026"/>
                    <a:pt x="15351" y="13706"/>
                  </a:cubicBezTo>
                  <a:cubicBezTo>
                    <a:pt x="25767" y="4386"/>
                    <a:pt x="47149" y="0"/>
                    <a:pt x="60855" y="0"/>
                  </a:cubicBezTo>
                  <a:cubicBezTo>
                    <a:pt x="76754" y="0"/>
                    <a:pt x="98684" y="6031"/>
                    <a:pt x="109100" y="17544"/>
                  </a:cubicBezTo>
                  <a:cubicBezTo>
                    <a:pt x="116227" y="25767"/>
                    <a:pt x="120065" y="35636"/>
                    <a:pt x="120613" y="46601"/>
                  </a:cubicBezTo>
                  <a:lnTo>
                    <a:pt x="84429" y="46601"/>
                  </a:lnTo>
                  <a:cubicBezTo>
                    <a:pt x="82785" y="37829"/>
                    <a:pt x="68530" y="33443"/>
                    <a:pt x="60855" y="33443"/>
                  </a:cubicBezTo>
                  <a:cubicBezTo>
                    <a:pt x="57017" y="33443"/>
                    <a:pt x="49890" y="33443"/>
                    <a:pt x="43859" y="37280"/>
                  </a:cubicBezTo>
                  <a:cubicBezTo>
                    <a:pt x="41118" y="39473"/>
                    <a:pt x="37280" y="42763"/>
                    <a:pt x="37280" y="46601"/>
                  </a:cubicBezTo>
                  <a:cubicBezTo>
                    <a:pt x="37280" y="51535"/>
                    <a:pt x="39473" y="54824"/>
                    <a:pt x="44408" y="57565"/>
                  </a:cubicBezTo>
                  <a:cubicBezTo>
                    <a:pt x="46601" y="58662"/>
                    <a:pt x="71271" y="63596"/>
                    <a:pt x="81140" y="66886"/>
                  </a:cubicBezTo>
                  <a:cubicBezTo>
                    <a:pt x="94298" y="70723"/>
                    <a:pt x="101425" y="72916"/>
                    <a:pt x="109648" y="78399"/>
                  </a:cubicBezTo>
                  <a:cubicBezTo>
                    <a:pt x="119517" y="86622"/>
                    <a:pt x="124451" y="96491"/>
                    <a:pt x="124451" y="110197"/>
                  </a:cubicBezTo>
                  <a:cubicBezTo>
                    <a:pt x="124451" y="125547"/>
                    <a:pt x="119517" y="140350"/>
                    <a:pt x="108004" y="150767"/>
                  </a:cubicBezTo>
                  <a:cubicBezTo>
                    <a:pt x="97039" y="161183"/>
                    <a:pt x="74013" y="163924"/>
                    <a:pt x="58662" y="163924"/>
                  </a:cubicBezTo>
                  <a:cubicBezTo>
                    <a:pt x="49890" y="163924"/>
                    <a:pt x="37829" y="161731"/>
                    <a:pt x="29605" y="157894"/>
                  </a:cubicBezTo>
                  <a:cubicBezTo>
                    <a:pt x="21381" y="154056"/>
                    <a:pt x="15351" y="148574"/>
                    <a:pt x="10417" y="141995"/>
                  </a:cubicBezTo>
                  <a:cubicBezTo>
                    <a:pt x="4934" y="134319"/>
                    <a:pt x="1645" y="123903"/>
                    <a:pt x="0" y="110197"/>
                  </a:cubicBezTo>
                  <a:lnTo>
                    <a:pt x="38377" y="110197"/>
                  </a:lnTo>
                  <a:close/>
                </a:path>
              </a:pathLst>
            </a:custGeom>
            <a:solidFill>
              <a:srgbClr val="000000"/>
            </a:solidFill>
            <a:ln w="5476" cap="flat">
              <a:noFill/>
              <a:prstDash val="solid"/>
              <a:miter/>
            </a:ln>
          </p:spPr>
          <p:txBody>
            <a:bodyPr rtlCol="0" anchor="ctr"/>
            <a:lstStyle/>
            <a:p>
              <a:endParaRPr lang="en-GB" sz="2115"/>
            </a:p>
          </p:txBody>
        </p:sp>
        <p:sp>
          <p:nvSpPr>
            <p:cNvPr id="64" name="Freeform: Shape 63">
              <a:extLst>
                <a:ext uri="{FF2B5EF4-FFF2-40B4-BE49-F238E27FC236}">
                  <a16:creationId xmlns:a16="http://schemas.microsoft.com/office/drawing/2014/main" id="{1E880461-2300-4807-8583-E9EE7C8A236F}"/>
                </a:ext>
              </a:extLst>
            </p:cNvPr>
            <p:cNvSpPr/>
            <p:nvPr/>
          </p:nvSpPr>
          <p:spPr>
            <a:xfrm>
              <a:off x="-980396" y="3712365"/>
              <a:ext cx="36732" cy="204494"/>
            </a:xfrm>
            <a:custGeom>
              <a:avLst/>
              <a:gdLst>
                <a:gd name="connsiteX0" fmla="*/ 0 w 36732"/>
                <a:gd name="connsiteY0" fmla="*/ 204494 h 204494"/>
                <a:gd name="connsiteX1" fmla="*/ 0 w 36732"/>
                <a:gd name="connsiteY1" fmla="*/ 0 h 204494"/>
                <a:gd name="connsiteX2" fmla="*/ 36732 w 36732"/>
                <a:gd name="connsiteY2" fmla="*/ 0 h 204494"/>
                <a:gd name="connsiteX3" fmla="*/ 36732 w 36732"/>
                <a:gd name="connsiteY3" fmla="*/ 203946 h 204494"/>
                <a:gd name="connsiteX4" fmla="*/ 0 w 36732"/>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32" h="204494">
                  <a:moveTo>
                    <a:pt x="0" y="204494"/>
                  </a:moveTo>
                  <a:lnTo>
                    <a:pt x="0" y="0"/>
                  </a:lnTo>
                  <a:lnTo>
                    <a:pt x="36732" y="0"/>
                  </a:lnTo>
                  <a:lnTo>
                    <a:pt x="36732" y="203946"/>
                  </a:lnTo>
                  <a:lnTo>
                    <a:pt x="0" y="203946"/>
                  </a:lnTo>
                  <a:close/>
                </a:path>
              </a:pathLst>
            </a:custGeom>
            <a:solidFill>
              <a:srgbClr val="000000"/>
            </a:solidFill>
            <a:ln w="5476" cap="flat">
              <a:noFill/>
              <a:prstDash val="solid"/>
              <a:miter/>
            </a:ln>
          </p:spPr>
          <p:txBody>
            <a:bodyPr rtlCol="0" anchor="ctr"/>
            <a:lstStyle/>
            <a:p>
              <a:endParaRPr lang="en-GB" sz="2115"/>
            </a:p>
          </p:txBody>
        </p:sp>
        <p:sp>
          <p:nvSpPr>
            <p:cNvPr id="65" name="Freeform: Shape 64">
              <a:extLst>
                <a:ext uri="{FF2B5EF4-FFF2-40B4-BE49-F238E27FC236}">
                  <a16:creationId xmlns:a16="http://schemas.microsoft.com/office/drawing/2014/main" id="{B7A67ED7-26AA-43F1-9907-440BDB23BDB5}"/>
                </a:ext>
              </a:extLst>
            </p:cNvPr>
            <p:cNvSpPr/>
            <p:nvPr/>
          </p:nvSpPr>
          <p:spPr>
            <a:xfrm>
              <a:off x="-923928" y="3712913"/>
              <a:ext cx="92652" cy="203945"/>
            </a:xfrm>
            <a:custGeom>
              <a:avLst/>
              <a:gdLst>
                <a:gd name="connsiteX0" fmla="*/ 27412 w 92652"/>
                <a:gd name="connsiteY0" fmla="*/ 203946 h 203945"/>
                <a:gd name="connsiteX1" fmla="*/ 27412 w 92652"/>
                <a:gd name="connsiteY1" fmla="*/ 84429 h 203945"/>
                <a:gd name="connsiteX2" fmla="*/ 0 w 92652"/>
                <a:gd name="connsiteY2" fmla="*/ 84429 h 203945"/>
                <a:gd name="connsiteX3" fmla="*/ 0 w 92652"/>
                <a:gd name="connsiteY3" fmla="*/ 50986 h 203945"/>
                <a:gd name="connsiteX4" fmla="*/ 27412 w 92652"/>
                <a:gd name="connsiteY4" fmla="*/ 50986 h 203945"/>
                <a:gd name="connsiteX5" fmla="*/ 27412 w 92652"/>
                <a:gd name="connsiteY5" fmla="*/ 0 h 203945"/>
                <a:gd name="connsiteX6" fmla="*/ 64144 w 92652"/>
                <a:gd name="connsiteY6" fmla="*/ 0 h 203945"/>
                <a:gd name="connsiteX7" fmla="*/ 64144 w 92652"/>
                <a:gd name="connsiteY7" fmla="*/ 50986 h 203945"/>
                <a:gd name="connsiteX8" fmla="*/ 92653 w 92652"/>
                <a:gd name="connsiteY8" fmla="*/ 50986 h 203945"/>
                <a:gd name="connsiteX9" fmla="*/ 92653 w 92652"/>
                <a:gd name="connsiteY9" fmla="*/ 84429 h 203945"/>
                <a:gd name="connsiteX10" fmla="*/ 64144 w 92652"/>
                <a:gd name="connsiteY10" fmla="*/ 84429 h 203945"/>
                <a:gd name="connsiteX11" fmla="*/ 64144 w 92652"/>
                <a:gd name="connsiteY11" fmla="*/ 203946 h 203945"/>
                <a:gd name="connsiteX12" fmla="*/ 27412 w 92652"/>
                <a:gd name="connsiteY12" fmla="*/ 203946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652" h="203945">
                  <a:moveTo>
                    <a:pt x="27412" y="203946"/>
                  </a:moveTo>
                  <a:lnTo>
                    <a:pt x="27412" y="84429"/>
                  </a:lnTo>
                  <a:lnTo>
                    <a:pt x="0" y="84429"/>
                  </a:lnTo>
                  <a:lnTo>
                    <a:pt x="0" y="50986"/>
                  </a:lnTo>
                  <a:lnTo>
                    <a:pt x="27412" y="50986"/>
                  </a:lnTo>
                  <a:lnTo>
                    <a:pt x="27412" y="0"/>
                  </a:lnTo>
                  <a:lnTo>
                    <a:pt x="64144" y="0"/>
                  </a:lnTo>
                  <a:lnTo>
                    <a:pt x="64144" y="50986"/>
                  </a:lnTo>
                  <a:lnTo>
                    <a:pt x="92653" y="50986"/>
                  </a:lnTo>
                  <a:lnTo>
                    <a:pt x="92653" y="84429"/>
                  </a:lnTo>
                  <a:lnTo>
                    <a:pt x="64144" y="84429"/>
                  </a:lnTo>
                  <a:lnTo>
                    <a:pt x="64144" y="203946"/>
                  </a:lnTo>
                  <a:lnTo>
                    <a:pt x="27412" y="203946"/>
                  </a:lnTo>
                  <a:close/>
                </a:path>
              </a:pathLst>
            </a:custGeom>
            <a:solidFill>
              <a:srgbClr val="000000"/>
            </a:solidFill>
            <a:ln w="5476" cap="flat">
              <a:noFill/>
              <a:prstDash val="solid"/>
              <a:miter/>
            </a:ln>
          </p:spPr>
          <p:txBody>
            <a:bodyPr rtlCol="0" anchor="ctr"/>
            <a:lstStyle/>
            <a:p>
              <a:endParaRPr lang="en-GB" sz="2115"/>
            </a:p>
          </p:txBody>
        </p:sp>
        <p:sp>
          <p:nvSpPr>
            <p:cNvPr id="66" name="Freeform: Shape 65">
              <a:extLst>
                <a:ext uri="{FF2B5EF4-FFF2-40B4-BE49-F238E27FC236}">
                  <a16:creationId xmlns:a16="http://schemas.microsoft.com/office/drawing/2014/main" id="{397AB696-BB0A-4BE2-969C-2E4F46025F7B}"/>
                </a:ext>
              </a:extLst>
            </p:cNvPr>
            <p:cNvSpPr/>
            <p:nvPr/>
          </p:nvSpPr>
          <p:spPr>
            <a:xfrm>
              <a:off x="-810990" y="3712913"/>
              <a:ext cx="36732" cy="203945"/>
            </a:xfrm>
            <a:custGeom>
              <a:avLst/>
              <a:gdLst>
                <a:gd name="connsiteX0" fmla="*/ 0 w 36732"/>
                <a:gd name="connsiteY0" fmla="*/ 33443 h 203945"/>
                <a:gd name="connsiteX1" fmla="*/ 0 w 36732"/>
                <a:gd name="connsiteY1" fmla="*/ 0 h 203945"/>
                <a:gd name="connsiteX2" fmla="*/ 36732 w 36732"/>
                <a:gd name="connsiteY2" fmla="*/ 0 h 203945"/>
                <a:gd name="connsiteX3" fmla="*/ 36732 w 36732"/>
                <a:gd name="connsiteY3" fmla="*/ 33443 h 203945"/>
                <a:gd name="connsiteX4" fmla="*/ 0 w 36732"/>
                <a:gd name="connsiteY4" fmla="*/ 33443 h 203945"/>
                <a:gd name="connsiteX5" fmla="*/ 0 w 36732"/>
                <a:gd name="connsiteY5" fmla="*/ 203946 h 203945"/>
                <a:gd name="connsiteX6" fmla="*/ 0 w 36732"/>
                <a:gd name="connsiteY6" fmla="*/ 50438 h 203945"/>
                <a:gd name="connsiteX7" fmla="*/ 36732 w 36732"/>
                <a:gd name="connsiteY7" fmla="*/ 50438 h 203945"/>
                <a:gd name="connsiteX8" fmla="*/ 36732 w 36732"/>
                <a:gd name="connsiteY8" fmla="*/ 203398 h 203945"/>
                <a:gd name="connsiteX9" fmla="*/ 0 w 36732"/>
                <a:gd name="connsiteY9" fmla="*/ 203398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732" h="203945">
                  <a:moveTo>
                    <a:pt x="0" y="33443"/>
                  </a:moveTo>
                  <a:lnTo>
                    <a:pt x="0" y="0"/>
                  </a:lnTo>
                  <a:lnTo>
                    <a:pt x="36732" y="0"/>
                  </a:lnTo>
                  <a:lnTo>
                    <a:pt x="36732" y="33443"/>
                  </a:lnTo>
                  <a:lnTo>
                    <a:pt x="0" y="33443"/>
                  </a:lnTo>
                  <a:close/>
                  <a:moveTo>
                    <a:pt x="0" y="203946"/>
                  </a:moveTo>
                  <a:lnTo>
                    <a:pt x="0" y="50438"/>
                  </a:lnTo>
                  <a:lnTo>
                    <a:pt x="36732" y="50438"/>
                  </a:lnTo>
                  <a:lnTo>
                    <a:pt x="36732" y="203398"/>
                  </a:lnTo>
                  <a:lnTo>
                    <a:pt x="0" y="203398"/>
                  </a:lnTo>
                  <a:close/>
                </a:path>
              </a:pathLst>
            </a:custGeom>
            <a:solidFill>
              <a:srgbClr val="000000"/>
            </a:solidFill>
            <a:ln w="5476" cap="flat">
              <a:noFill/>
              <a:prstDash val="solid"/>
              <a:miter/>
            </a:ln>
          </p:spPr>
          <p:txBody>
            <a:bodyPr rtlCol="0" anchor="ctr"/>
            <a:lstStyle/>
            <a:p>
              <a:endParaRPr lang="en-GB" sz="2115"/>
            </a:p>
          </p:txBody>
        </p:sp>
        <p:sp>
          <p:nvSpPr>
            <p:cNvPr id="67" name="Freeform: Shape 66">
              <a:extLst>
                <a:ext uri="{FF2B5EF4-FFF2-40B4-BE49-F238E27FC236}">
                  <a16:creationId xmlns:a16="http://schemas.microsoft.com/office/drawing/2014/main" id="{EC128A87-968F-48EB-8382-9DBA391A2960}"/>
                </a:ext>
              </a:extLst>
            </p:cNvPr>
            <p:cNvSpPr/>
            <p:nvPr/>
          </p:nvSpPr>
          <p:spPr>
            <a:xfrm>
              <a:off x="-739170" y="3757869"/>
              <a:ext cx="145284" cy="158990"/>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rgbClr val="000000"/>
            </a:solidFill>
            <a:ln w="5476" cap="flat">
              <a:noFill/>
              <a:prstDash val="solid"/>
              <a:miter/>
            </a:ln>
          </p:spPr>
          <p:txBody>
            <a:bodyPr rtlCol="0" anchor="ctr"/>
            <a:lstStyle/>
            <a:p>
              <a:endParaRPr lang="en-GB" sz="2115"/>
            </a:p>
          </p:txBody>
        </p:sp>
        <p:sp>
          <p:nvSpPr>
            <p:cNvPr id="68" name="Freeform: Shape 67">
              <a:extLst>
                <a:ext uri="{FF2B5EF4-FFF2-40B4-BE49-F238E27FC236}">
                  <a16:creationId xmlns:a16="http://schemas.microsoft.com/office/drawing/2014/main" id="{D29FF672-020C-47E6-8966-568B91555ECA}"/>
                </a:ext>
              </a:extLst>
            </p:cNvPr>
            <p:cNvSpPr/>
            <p:nvPr/>
          </p:nvSpPr>
          <p:spPr>
            <a:xfrm>
              <a:off x="-577439" y="3758417"/>
              <a:ext cx="163924" cy="220393"/>
            </a:xfrm>
            <a:custGeom>
              <a:avLst/>
              <a:gdLst>
                <a:gd name="connsiteX0" fmla="*/ 130482 w 163924"/>
                <a:gd name="connsiteY0" fmla="*/ 4934 h 220393"/>
                <a:gd name="connsiteX1" fmla="*/ 163924 w 163924"/>
                <a:gd name="connsiteY1" fmla="*/ 4934 h 220393"/>
                <a:gd name="connsiteX2" fmla="*/ 163924 w 163924"/>
                <a:gd name="connsiteY2" fmla="*/ 129933 h 220393"/>
                <a:gd name="connsiteX3" fmla="*/ 145284 w 163924"/>
                <a:gd name="connsiteY3" fmla="*/ 190240 h 220393"/>
                <a:gd name="connsiteX4" fmla="*/ 117324 w 163924"/>
                <a:gd name="connsiteY4" fmla="*/ 212170 h 220393"/>
                <a:gd name="connsiteX5" fmla="*/ 80043 w 163924"/>
                <a:gd name="connsiteY5" fmla="*/ 220393 h 220393"/>
                <a:gd name="connsiteX6" fmla="*/ 32895 w 163924"/>
                <a:gd name="connsiteY6" fmla="*/ 206687 h 220393"/>
                <a:gd name="connsiteX7" fmla="*/ 2741 w 163924"/>
                <a:gd name="connsiteY7" fmla="*/ 169407 h 220393"/>
                <a:gd name="connsiteX8" fmla="*/ 44407 w 163924"/>
                <a:gd name="connsiteY8" fmla="*/ 169407 h 220393"/>
                <a:gd name="connsiteX9" fmla="*/ 81688 w 163924"/>
                <a:gd name="connsiteY9" fmla="*/ 186402 h 220393"/>
                <a:gd name="connsiteX10" fmla="*/ 114583 w 163924"/>
                <a:gd name="connsiteY10" fmla="*/ 173244 h 220393"/>
                <a:gd name="connsiteX11" fmla="*/ 128837 w 163924"/>
                <a:gd name="connsiteY11" fmla="*/ 138705 h 220393"/>
                <a:gd name="connsiteX12" fmla="*/ 78399 w 163924"/>
                <a:gd name="connsiteY12" fmla="*/ 162828 h 220393"/>
                <a:gd name="connsiteX13" fmla="*/ 36732 w 163924"/>
                <a:gd name="connsiteY13" fmla="*/ 149670 h 220393"/>
                <a:gd name="connsiteX14" fmla="*/ 8772 w 163924"/>
                <a:gd name="connsiteY14" fmla="*/ 117872 h 220393"/>
                <a:gd name="connsiteX15" fmla="*/ 0 w 163924"/>
                <a:gd name="connsiteY15" fmla="*/ 80043 h 220393"/>
                <a:gd name="connsiteX16" fmla="*/ 23026 w 163924"/>
                <a:gd name="connsiteY16" fmla="*/ 23026 h 220393"/>
                <a:gd name="connsiteX17" fmla="*/ 47149 w 163924"/>
                <a:gd name="connsiteY17" fmla="*/ 6579 h 220393"/>
                <a:gd name="connsiteX18" fmla="*/ 77850 w 163924"/>
                <a:gd name="connsiteY18" fmla="*/ 0 h 220393"/>
                <a:gd name="connsiteX19" fmla="*/ 128837 w 163924"/>
                <a:gd name="connsiteY19" fmla="*/ 24123 h 220393"/>
                <a:gd name="connsiteX20" fmla="*/ 128837 w 163924"/>
                <a:gd name="connsiteY20" fmla="*/ 4934 h 220393"/>
                <a:gd name="connsiteX21" fmla="*/ 82236 w 163924"/>
                <a:gd name="connsiteY21" fmla="*/ 33991 h 220393"/>
                <a:gd name="connsiteX22" fmla="*/ 51535 w 163924"/>
                <a:gd name="connsiteY22" fmla="*/ 47149 h 220393"/>
                <a:gd name="connsiteX23" fmla="*/ 37829 w 163924"/>
                <a:gd name="connsiteY23" fmla="*/ 81140 h 220393"/>
                <a:gd name="connsiteX24" fmla="*/ 48245 w 163924"/>
                <a:gd name="connsiteY24" fmla="*/ 112938 h 220393"/>
                <a:gd name="connsiteX25" fmla="*/ 64144 w 163924"/>
                <a:gd name="connsiteY25" fmla="*/ 125547 h 220393"/>
                <a:gd name="connsiteX26" fmla="*/ 83333 w 163924"/>
                <a:gd name="connsiteY26" fmla="*/ 129933 h 220393"/>
                <a:gd name="connsiteX27" fmla="*/ 113486 w 163924"/>
                <a:gd name="connsiteY27" fmla="*/ 116776 h 220393"/>
                <a:gd name="connsiteX28" fmla="*/ 127192 w 163924"/>
                <a:gd name="connsiteY28" fmla="*/ 82785 h 220393"/>
                <a:gd name="connsiteX29" fmla="*/ 112938 w 163924"/>
                <a:gd name="connsiteY29" fmla="*/ 47149 h 220393"/>
                <a:gd name="connsiteX30" fmla="*/ 82236 w 163924"/>
                <a:gd name="connsiteY30" fmla="*/ 33991 h 220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3924" h="220393">
                  <a:moveTo>
                    <a:pt x="130482" y="4934"/>
                  </a:moveTo>
                  <a:lnTo>
                    <a:pt x="163924" y="4934"/>
                  </a:lnTo>
                  <a:lnTo>
                    <a:pt x="163924" y="129933"/>
                  </a:lnTo>
                  <a:cubicBezTo>
                    <a:pt x="163924" y="155152"/>
                    <a:pt x="157894" y="174889"/>
                    <a:pt x="145284" y="190240"/>
                  </a:cubicBezTo>
                  <a:cubicBezTo>
                    <a:pt x="137609" y="199560"/>
                    <a:pt x="128289" y="206687"/>
                    <a:pt x="117324" y="212170"/>
                  </a:cubicBezTo>
                  <a:cubicBezTo>
                    <a:pt x="105811" y="217652"/>
                    <a:pt x="93201" y="220393"/>
                    <a:pt x="80043" y="220393"/>
                  </a:cubicBezTo>
                  <a:cubicBezTo>
                    <a:pt x="62500" y="220393"/>
                    <a:pt x="46601" y="216007"/>
                    <a:pt x="32895" y="206687"/>
                  </a:cubicBezTo>
                  <a:cubicBezTo>
                    <a:pt x="19188" y="197367"/>
                    <a:pt x="9320" y="185306"/>
                    <a:pt x="2741" y="169407"/>
                  </a:cubicBezTo>
                  <a:lnTo>
                    <a:pt x="44407" y="169407"/>
                  </a:lnTo>
                  <a:cubicBezTo>
                    <a:pt x="54276" y="180920"/>
                    <a:pt x="66885" y="186402"/>
                    <a:pt x="81688" y="186402"/>
                  </a:cubicBezTo>
                  <a:cubicBezTo>
                    <a:pt x="94846" y="186402"/>
                    <a:pt x="106359" y="182016"/>
                    <a:pt x="114583" y="173244"/>
                  </a:cubicBezTo>
                  <a:cubicBezTo>
                    <a:pt x="123354" y="164473"/>
                    <a:pt x="128289" y="152960"/>
                    <a:pt x="128837" y="138705"/>
                  </a:cubicBezTo>
                  <a:cubicBezTo>
                    <a:pt x="115131" y="155152"/>
                    <a:pt x="98684" y="162828"/>
                    <a:pt x="78399" y="162828"/>
                  </a:cubicBezTo>
                  <a:cubicBezTo>
                    <a:pt x="64144" y="162828"/>
                    <a:pt x="50438" y="158442"/>
                    <a:pt x="36732" y="149670"/>
                  </a:cubicBezTo>
                  <a:cubicBezTo>
                    <a:pt x="24671" y="141995"/>
                    <a:pt x="15351" y="131030"/>
                    <a:pt x="8772" y="117872"/>
                  </a:cubicBezTo>
                  <a:cubicBezTo>
                    <a:pt x="2741" y="105811"/>
                    <a:pt x="0" y="93201"/>
                    <a:pt x="0" y="80043"/>
                  </a:cubicBezTo>
                  <a:cubicBezTo>
                    <a:pt x="0" y="57565"/>
                    <a:pt x="7675" y="38377"/>
                    <a:pt x="23026" y="23026"/>
                  </a:cubicBezTo>
                  <a:cubicBezTo>
                    <a:pt x="30153" y="15899"/>
                    <a:pt x="38377" y="10417"/>
                    <a:pt x="47149" y="6579"/>
                  </a:cubicBezTo>
                  <a:cubicBezTo>
                    <a:pt x="57565" y="2193"/>
                    <a:pt x="67434" y="0"/>
                    <a:pt x="77850" y="0"/>
                  </a:cubicBezTo>
                  <a:cubicBezTo>
                    <a:pt x="99232" y="0"/>
                    <a:pt x="116775" y="8224"/>
                    <a:pt x="128837" y="24123"/>
                  </a:cubicBezTo>
                  <a:lnTo>
                    <a:pt x="128837" y="4934"/>
                  </a:lnTo>
                  <a:close/>
                  <a:moveTo>
                    <a:pt x="82236" y="33991"/>
                  </a:moveTo>
                  <a:cubicBezTo>
                    <a:pt x="70175" y="33991"/>
                    <a:pt x="60307" y="38377"/>
                    <a:pt x="51535" y="47149"/>
                  </a:cubicBezTo>
                  <a:cubicBezTo>
                    <a:pt x="42215" y="55921"/>
                    <a:pt x="37829" y="67434"/>
                    <a:pt x="37829" y="81140"/>
                  </a:cubicBezTo>
                  <a:cubicBezTo>
                    <a:pt x="37829" y="93749"/>
                    <a:pt x="41118" y="104166"/>
                    <a:pt x="48245" y="112938"/>
                  </a:cubicBezTo>
                  <a:cubicBezTo>
                    <a:pt x="52631" y="118420"/>
                    <a:pt x="57565" y="122258"/>
                    <a:pt x="64144" y="125547"/>
                  </a:cubicBezTo>
                  <a:cubicBezTo>
                    <a:pt x="70175" y="128837"/>
                    <a:pt x="76754" y="129933"/>
                    <a:pt x="83333" y="129933"/>
                  </a:cubicBezTo>
                  <a:cubicBezTo>
                    <a:pt x="94846" y="129933"/>
                    <a:pt x="105262" y="125547"/>
                    <a:pt x="113486" y="116776"/>
                  </a:cubicBezTo>
                  <a:cubicBezTo>
                    <a:pt x="122806" y="106907"/>
                    <a:pt x="127192" y="95942"/>
                    <a:pt x="127192" y="82785"/>
                  </a:cubicBezTo>
                  <a:cubicBezTo>
                    <a:pt x="127192" y="67982"/>
                    <a:pt x="122258" y="56469"/>
                    <a:pt x="112938" y="47149"/>
                  </a:cubicBezTo>
                  <a:cubicBezTo>
                    <a:pt x="104166" y="38377"/>
                    <a:pt x="93749" y="33991"/>
                    <a:pt x="82236" y="33991"/>
                  </a:cubicBezTo>
                  <a:close/>
                </a:path>
              </a:pathLst>
            </a:custGeom>
            <a:solidFill>
              <a:srgbClr val="000000"/>
            </a:solidFill>
            <a:ln w="5476" cap="flat">
              <a:noFill/>
              <a:prstDash val="solid"/>
              <a:miter/>
            </a:ln>
          </p:spPr>
          <p:txBody>
            <a:bodyPr rtlCol="0" anchor="ctr"/>
            <a:lstStyle/>
            <a:p>
              <a:endParaRPr lang="en-GB" sz="2115"/>
            </a:p>
          </p:txBody>
        </p:sp>
        <p:sp>
          <p:nvSpPr>
            <p:cNvPr id="69" name="Freeform: Shape 68">
              <a:extLst>
                <a:ext uri="{FF2B5EF4-FFF2-40B4-BE49-F238E27FC236}">
                  <a16:creationId xmlns:a16="http://schemas.microsoft.com/office/drawing/2014/main" id="{28E4AD86-CDCE-498C-B378-F962FB847A6B}"/>
                </a:ext>
              </a:extLst>
            </p:cNvPr>
            <p:cNvSpPr/>
            <p:nvPr/>
          </p:nvSpPr>
          <p:spPr>
            <a:xfrm>
              <a:off x="-2947489" y="3616423"/>
              <a:ext cx="480259" cy="466553"/>
            </a:xfrm>
            <a:custGeom>
              <a:avLst/>
              <a:gdLst>
                <a:gd name="connsiteX0" fmla="*/ 480260 w 480259"/>
                <a:gd name="connsiteY0" fmla="*/ 252740 h 466553"/>
                <a:gd name="connsiteX1" fmla="*/ 480260 w 480259"/>
                <a:gd name="connsiteY1" fmla="*/ 252740 h 466553"/>
                <a:gd name="connsiteX2" fmla="*/ 478067 w 480259"/>
                <a:gd name="connsiteY2" fmla="*/ 258222 h 466553"/>
                <a:gd name="connsiteX3" fmla="*/ 433111 w 480259"/>
                <a:gd name="connsiteY3" fmla="*/ 370612 h 466553"/>
                <a:gd name="connsiteX4" fmla="*/ 433111 w 480259"/>
                <a:gd name="connsiteY4" fmla="*/ 370612 h 466553"/>
                <a:gd name="connsiteX5" fmla="*/ 393638 w 480259"/>
                <a:gd name="connsiteY5" fmla="*/ 466554 h 466553"/>
                <a:gd name="connsiteX6" fmla="*/ 375546 w 480259"/>
                <a:gd name="connsiteY6" fmla="*/ 425436 h 466553"/>
                <a:gd name="connsiteX7" fmla="*/ 370612 w 480259"/>
                <a:gd name="connsiteY7" fmla="*/ 428725 h 466553"/>
                <a:gd name="connsiteX8" fmla="*/ 365677 w 480259"/>
                <a:gd name="connsiteY8" fmla="*/ 432015 h 466553"/>
                <a:gd name="connsiteX9" fmla="*/ 323463 w 480259"/>
                <a:gd name="connsiteY9" fmla="*/ 452300 h 466553"/>
                <a:gd name="connsiteX10" fmla="*/ 317980 w 480259"/>
                <a:gd name="connsiteY10" fmla="*/ 454493 h 466553"/>
                <a:gd name="connsiteX11" fmla="*/ 305919 w 480259"/>
                <a:gd name="connsiteY11" fmla="*/ 458330 h 466553"/>
                <a:gd name="connsiteX12" fmla="*/ 300985 w 480259"/>
                <a:gd name="connsiteY12" fmla="*/ 459427 h 466553"/>
                <a:gd name="connsiteX13" fmla="*/ 295502 w 480259"/>
                <a:gd name="connsiteY13" fmla="*/ 461071 h 466553"/>
                <a:gd name="connsiteX14" fmla="*/ 287279 w 480259"/>
                <a:gd name="connsiteY14" fmla="*/ 462716 h 466553"/>
                <a:gd name="connsiteX15" fmla="*/ 286731 w 480259"/>
                <a:gd name="connsiteY15" fmla="*/ 462716 h 466553"/>
                <a:gd name="connsiteX16" fmla="*/ 279055 w 480259"/>
                <a:gd name="connsiteY16" fmla="*/ 463813 h 466553"/>
                <a:gd name="connsiteX17" fmla="*/ 268639 w 480259"/>
                <a:gd name="connsiteY17" fmla="*/ 464909 h 466553"/>
                <a:gd name="connsiteX18" fmla="*/ 259867 w 480259"/>
                <a:gd name="connsiteY18" fmla="*/ 466006 h 466553"/>
                <a:gd name="connsiteX19" fmla="*/ 251643 w 480259"/>
                <a:gd name="connsiteY19" fmla="*/ 466554 h 466553"/>
                <a:gd name="connsiteX20" fmla="*/ 241226 w 480259"/>
                <a:gd name="connsiteY20" fmla="*/ 466554 h 466553"/>
                <a:gd name="connsiteX21" fmla="*/ 0 w 480259"/>
                <a:gd name="connsiteY21" fmla="*/ 225327 h 466553"/>
                <a:gd name="connsiteX22" fmla="*/ 0 w 480259"/>
                <a:gd name="connsiteY22" fmla="*/ 216007 h 466553"/>
                <a:gd name="connsiteX23" fmla="*/ 548 w 480259"/>
                <a:gd name="connsiteY23" fmla="*/ 208332 h 466553"/>
                <a:gd name="connsiteX24" fmla="*/ 1096 w 480259"/>
                <a:gd name="connsiteY24" fmla="*/ 204494 h 466553"/>
                <a:gd name="connsiteX25" fmla="*/ 1645 w 480259"/>
                <a:gd name="connsiteY25" fmla="*/ 197367 h 466553"/>
                <a:gd name="connsiteX26" fmla="*/ 1645 w 480259"/>
                <a:gd name="connsiteY26" fmla="*/ 196819 h 466553"/>
                <a:gd name="connsiteX27" fmla="*/ 2741 w 480259"/>
                <a:gd name="connsiteY27" fmla="*/ 188595 h 466553"/>
                <a:gd name="connsiteX28" fmla="*/ 2741 w 480259"/>
                <a:gd name="connsiteY28" fmla="*/ 187499 h 466553"/>
                <a:gd name="connsiteX29" fmla="*/ 4386 w 480259"/>
                <a:gd name="connsiteY29" fmla="*/ 178179 h 466553"/>
                <a:gd name="connsiteX30" fmla="*/ 8772 w 480259"/>
                <a:gd name="connsiteY30" fmla="*/ 160087 h 466553"/>
                <a:gd name="connsiteX31" fmla="*/ 10965 w 480259"/>
                <a:gd name="connsiteY31" fmla="*/ 152960 h 466553"/>
                <a:gd name="connsiteX32" fmla="*/ 14803 w 480259"/>
                <a:gd name="connsiteY32" fmla="*/ 141995 h 466553"/>
                <a:gd name="connsiteX33" fmla="*/ 17544 w 480259"/>
                <a:gd name="connsiteY33" fmla="*/ 134868 h 466553"/>
                <a:gd name="connsiteX34" fmla="*/ 19737 w 480259"/>
                <a:gd name="connsiteY34" fmla="*/ 129933 h 466553"/>
                <a:gd name="connsiteX35" fmla="*/ 21381 w 480259"/>
                <a:gd name="connsiteY35" fmla="*/ 125547 h 466553"/>
                <a:gd name="connsiteX36" fmla="*/ 26864 w 480259"/>
                <a:gd name="connsiteY36" fmla="*/ 114583 h 466553"/>
                <a:gd name="connsiteX37" fmla="*/ 31250 w 480259"/>
                <a:gd name="connsiteY37" fmla="*/ 106359 h 466553"/>
                <a:gd name="connsiteX38" fmla="*/ 35087 w 480259"/>
                <a:gd name="connsiteY38" fmla="*/ 99232 h 466553"/>
                <a:gd name="connsiteX39" fmla="*/ 40022 w 480259"/>
                <a:gd name="connsiteY39" fmla="*/ 91008 h 466553"/>
                <a:gd name="connsiteX40" fmla="*/ 47697 w 480259"/>
                <a:gd name="connsiteY40" fmla="*/ 80043 h 466553"/>
                <a:gd name="connsiteX41" fmla="*/ 50986 w 480259"/>
                <a:gd name="connsiteY41" fmla="*/ 75657 h 466553"/>
                <a:gd name="connsiteX42" fmla="*/ 54824 w 480259"/>
                <a:gd name="connsiteY42" fmla="*/ 71271 h 466553"/>
                <a:gd name="connsiteX43" fmla="*/ 62500 w 480259"/>
                <a:gd name="connsiteY43" fmla="*/ 62500 h 466553"/>
                <a:gd name="connsiteX44" fmla="*/ 70723 w 480259"/>
                <a:gd name="connsiteY44" fmla="*/ 54276 h 466553"/>
                <a:gd name="connsiteX45" fmla="*/ 83333 w 480259"/>
                <a:gd name="connsiteY45" fmla="*/ 42215 h 466553"/>
                <a:gd name="connsiteX46" fmla="*/ 87719 w 480259"/>
                <a:gd name="connsiteY46" fmla="*/ 38377 h 466553"/>
                <a:gd name="connsiteX47" fmla="*/ 92105 w 480259"/>
                <a:gd name="connsiteY47" fmla="*/ 34539 h 466553"/>
                <a:gd name="connsiteX48" fmla="*/ 99780 w 480259"/>
                <a:gd name="connsiteY48" fmla="*/ 29057 h 466553"/>
                <a:gd name="connsiteX49" fmla="*/ 105262 w 480259"/>
                <a:gd name="connsiteY49" fmla="*/ 25219 h 466553"/>
                <a:gd name="connsiteX50" fmla="*/ 126096 w 480259"/>
                <a:gd name="connsiteY50" fmla="*/ 12610 h 466553"/>
                <a:gd name="connsiteX51" fmla="*/ 131030 w 480259"/>
                <a:gd name="connsiteY51" fmla="*/ 9868 h 466553"/>
                <a:gd name="connsiteX52" fmla="*/ 152959 w 480259"/>
                <a:gd name="connsiteY52" fmla="*/ 0 h 466553"/>
                <a:gd name="connsiteX53" fmla="*/ 127740 w 480259"/>
                <a:gd name="connsiteY53" fmla="*/ 21930 h 466553"/>
                <a:gd name="connsiteX54" fmla="*/ 94846 w 480259"/>
                <a:gd name="connsiteY54" fmla="*/ 61403 h 466553"/>
                <a:gd name="connsiteX55" fmla="*/ 84429 w 480259"/>
                <a:gd name="connsiteY55" fmla="*/ 195174 h 466553"/>
                <a:gd name="connsiteX56" fmla="*/ 139253 w 480259"/>
                <a:gd name="connsiteY56" fmla="*/ 241226 h 466553"/>
                <a:gd name="connsiteX57" fmla="*/ 300985 w 480259"/>
                <a:gd name="connsiteY57" fmla="*/ 234648 h 466553"/>
                <a:gd name="connsiteX58" fmla="*/ 279603 w 480259"/>
                <a:gd name="connsiteY58" fmla="*/ 175986 h 466553"/>
                <a:gd name="connsiteX59" fmla="*/ 479163 w 480259"/>
                <a:gd name="connsiteY59" fmla="*/ 252191 h 466553"/>
                <a:gd name="connsiteX60" fmla="*/ 480260 w 480259"/>
                <a:gd name="connsiteY60" fmla="*/ 252740 h 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80259" h="466553">
                  <a:moveTo>
                    <a:pt x="480260" y="252740"/>
                  </a:moveTo>
                  <a:lnTo>
                    <a:pt x="480260" y="252740"/>
                  </a:lnTo>
                  <a:lnTo>
                    <a:pt x="478067" y="258222"/>
                  </a:lnTo>
                  <a:lnTo>
                    <a:pt x="433111" y="370612"/>
                  </a:lnTo>
                  <a:lnTo>
                    <a:pt x="433111" y="370612"/>
                  </a:lnTo>
                  <a:lnTo>
                    <a:pt x="393638" y="466554"/>
                  </a:lnTo>
                  <a:lnTo>
                    <a:pt x="375546" y="425436"/>
                  </a:lnTo>
                  <a:cubicBezTo>
                    <a:pt x="373901" y="426532"/>
                    <a:pt x="372256" y="427629"/>
                    <a:pt x="370612" y="428725"/>
                  </a:cubicBezTo>
                  <a:cubicBezTo>
                    <a:pt x="368967" y="429822"/>
                    <a:pt x="367322" y="430918"/>
                    <a:pt x="365677" y="432015"/>
                  </a:cubicBezTo>
                  <a:cubicBezTo>
                    <a:pt x="352520" y="440238"/>
                    <a:pt x="338265" y="446817"/>
                    <a:pt x="323463" y="452300"/>
                  </a:cubicBezTo>
                  <a:cubicBezTo>
                    <a:pt x="321818" y="452848"/>
                    <a:pt x="319625" y="453396"/>
                    <a:pt x="317980" y="454493"/>
                  </a:cubicBezTo>
                  <a:cubicBezTo>
                    <a:pt x="314143" y="455589"/>
                    <a:pt x="309757" y="457234"/>
                    <a:pt x="305919" y="458330"/>
                  </a:cubicBezTo>
                  <a:cubicBezTo>
                    <a:pt x="304274" y="458879"/>
                    <a:pt x="302630" y="458879"/>
                    <a:pt x="300985" y="459427"/>
                  </a:cubicBezTo>
                  <a:cubicBezTo>
                    <a:pt x="299340" y="459975"/>
                    <a:pt x="297147" y="460523"/>
                    <a:pt x="295502" y="461071"/>
                  </a:cubicBezTo>
                  <a:cubicBezTo>
                    <a:pt x="292761" y="461620"/>
                    <a:pt x="290020" y="462168"/>
                    <a:pt x="287279" y="462716"/>
                  </a:cubicBezTo>
                  <a:cubicBezTo>
                    <a:pt x="287279" y="462716"/>
                    <a:pt x="286731" y="462716"/>
                    <a:pt x="286731" y="462716"/>
                  </a:cubicBezTo>
                  <a:cubicBezTo>
                    <a:pt x="283989" y="463264"/>
                    <a:pt x="281796" y="463813"/>
                    <a:pt x="279055" y="463813"/>
                  </a:cubicBezTo>
                  <a:cubicBezTo>
                    <a:pt x="275766" y="464361"/>
                    <a:pt x="272476" y="464909"/>
                    <a:pt x="268639" y="464909"/>
                  </a:cubicBezTo>
                  <a:cubicBezTo>
                    <a:pt x="265897" y="465457"/>
                    <a:pt x="262608" y="465457"/>
                    <a:pt x="259867" y="466006"/>
                  </a:cubicBezTo>
                  <a:cubicBezTo>
                    <a:pt x="257125" y="466006"/>
                    <a:pt x="254384" y="466554"/>
                    <a:pt x="251643" y="466554"/>
                  </a:cubicBezTo>
                  <a:cubicBezTo>
                    <a:pt x="248354" y="466554"/>
                    <a:pt x="244516" y="466554"/>
                    <a:pt x="241226" y="466554"/>
                  </a:cubicBezTo>
                  <a:cubicBezTo>
                    <a:pt x="108004" y="466554"/>
                    <a:pt x="0" y="358550"/>
                    <a:pt x="0" y="225327"/>
                  </a:cubicBezTo>
                  <a:cubicBezTo>
                    <a:pt x="0" y="222038"/>
                    <a:pt x="0" y="218749"/>
                    <a:pt x="0" y="216007"/>
                  </a:cubicBezTo>
                  <a:cubicBezTo>
                    <a:pt x="0" y="213266"/>
                    <a:pt x="0" y="211073"/>
                    <a:pt x="548" y="208332"/>
                  </a:cubicBezTo>
                  <a:cubicBezTo>
                    <a:pt x="548" y="207235"/>
                    <a:pt x="548" y="205591"/>
                    <a:pt x="1096" y="204494"/>
                  </a:cubicBezTo>
                  <a:cubicBezTo>
                    <a:pt x="1096" y="202301"/>
                    <a:pt x="1645" y="199560"/>
                    <a:pt x="1645" y="197367"/>
                  </a:cubicBezTo>
                  <a:lnTo>
                    <a:pt x="1645" y="196819"/>
                  </a:lnTo>
                  <a:cubicBezTo>
                    <a:pt x="2193" y="194078"/>
                    <a:pt x="2193" y="191336"/>
                    <a:pt x="2741" y="188595"/>
                  </a:cubicBezTo>
                  <a:cubicBezTo>
                    <a:pt x="2741" y="188047"/>
                    <a:pt x="2741" y="188047"/>
                    <a:pt x="2741" y="187499"/>
                  </a:cubicBezTo>
                  <a:cubicBezTo>
                    <a:pt x="3289" y="184209"/>
                    <a:pt x="3838" y="181468"/>
                    <a:pt x="4386" y="178179"/>
                  </a:cubicBezTo>
                  <a:cubicBezTo>
                    <a:pt x="5482" y="172148"/>
                    <a:pt x="7127" y="166117"/>
                    <a:pt x="8772" y="160087"/>
                  </a:cubicBezTo>
                  <a:cubicBezTo>
                    <a:pt x="9320" y="157894"/>
                    <a:pt x="9868" y="155152"/>
                    <a:pt x="10965" y="152960"/>
                  </a:cubicBezTo>
                  <a:cubicBezTo>
                    <a:pt x="12061" y="149122"/>
                    <a:pt x="13158" y="145284"/>
                    <a:pt x="14803" y="141995"/>
                  </a:cubicBezTo>
                  <a:cubicBezTo>
                    <a:pt x="15899" y="139802"/>
                    <a:pt x="16447" y="137060"/>
                    <a:pt x="17544" y="134868"/>
                  </a:cubicBezTo>
                  <a:cubicBezTo>
                    <a:pt x="18092" y="133223"/>
                    <a:pt x="18640" y="131578"/>
                    <a:pt x="19737" y="129933"/>
                  </a:cubicBezTo>
                  <a:cubicBezTo>
                    <a:pt x="20285" y="128289"/>
                    <a:pt x="20833" y="127192"/>
                    <a:pt x="21381" y="125547"/>
                  </a:cubicBezTo>
                  <a:cubicBezTo>
                    <a:pt x="23026" y="121710"/>
                    <a:pt x="24671" y="118420"/>
                    <a:pt x="26864" y="114583"/>
                  </a:cubicBezTo>
                  <a:cubicBezTo>
                    <a:pt x="27960" y="111841"/>
                    <a:pt x="29605" y="109100"/>
                    <a:pt x="31250" y="106359"/>
                  </a:cubicBezTo>
                  <a:cubicBezTo>
                    <a:pt x="32346" y="104166"/>
                    <a:pt x="33991" y="101425"/>
                    <a:pt x="35087" y="99232"/>
                  </a:cubicBezTo>
                  <a:cubicBezTo>
                    <a:pt x="36732" y="96491"/>
                    <a:pt x="38377" y="93749"/>
                    <a:pt x="40022" y="91008"/>
                  </a:cubicBezTo>
                  <a:cubicBezTo>
                    <a:pt x="42215" y="87170"/>
                    <a:pt x="44956" y="83333"/>
                    <a:pt x="47697" y="80043"/>
                  </a:cubicBezTo>
                  <a:cubicBezTo>
                    <a:pt x="48794" y="78399"/>
                    <a:pt x="49890" y="76754"/>
                    <a:pt x="50986" y="75657"/>
                  </a:cubicBezTo>
                  <a:cubicBezTo>
                    <a:pt x="52083" y="74013"/>
                    <a:pt x="53179" y="72368"/>
                    <a:pt x="54824" y="71271"/>
                  </a:cubicBezTo>
                  <a:cubicBezTo>
                    <a:pt x="57017" y="68530"/>
                    <a:pt x="59758" y="65241"/>
                    <a:pt x="62500" y="62500"/>
                  </a:cubicBezTo>
                  <a:cubicBezTo>
                    <a:pt x="65241" y="59758"/>
                    <a:pt x="67982" y="57017"/>
                    <a:pt x="70723" y="54276"/>
                  </a:cubicBezTo>
                  <a:cubicBezTo>
                    <a:pt x="74561" y="50438"/>
                    <a:pt x="78947" y="46052"/>
                    <a:pt x="83333" y="42215"/>
                  </a:cubicBezTo>
                  <a:cubicBezTo>
                    <a:pt x="84978" y="41118"/>
                    <a:pt x="86074" y="39473"/>
                    <a:pt x="87719" y="38377"/>
                  </a:cubicBezTo>
                  <a:cubicBezTo>
                    <a:pt x="89363" y="37280"/>
                    <a:pt x="90460" y="36184"/>
                    <a:pt x="92105" y="34539"/>
                  </a:cubicBezTo>
                  <a:cubicBezTo>
                    <a:pt x="94298" y="32346"/>
                    <a:pt x="97039" y="30702"/>
                    <a:pt x="99780" y="29057"/>
                  </a:cubicBezTo>
                  <a:cubicBezTo>
                    <a:pt x="101425" y="27960"/>
                    <a:pt x="103618" y="26316"/>
                    <a:pt x="105262" y="25219"/>
                  </a:cubicBezTo>
                  <a:cubicBezTo>
                    <a:pt x="111841" y="20285"/>
                    <a:pt x="118968" y="16447"/>
                    <a:pt x="126096" y="12610"/>
                  </a:cubicBezTo>
                  <a:cubicBezTo>
                    <a:pt x="127740" y="11513"/>
                    <a:pt x="129385" y="10965"/>
                    <a:pt x="131030" y="9868"/>
                  </a:cubicBezTo>
                  <a:cubicBezTo>
                    <a:pt x="138157" y="6031"/>
                    <a:pt x="145284" y="2741"/>
                    <a:pt x="152959" y="0"/>
                  </a:cubicBezTo>
                  <a:lnTo>
                    <a:pt x="127740" y="21930"/>
                  </a:lnTo>
                  <a:cubicBezTo>
                    <a:pt x="117324" y="32346"/>
                    <a:pt x="105262" y="45504"/>
                    <a:pt x="94846" y="61403"/>
                  </a:cubicBezTo>
                  <a:cubicBezTo>
                    <a:pt x="70723" y="97039"/>
                    <a:pt x="55372" y="145284"/>
                    <a:pt x="84429" y="195174"/>
                  </a:cubicBezTo>
                  <a:cubicBezTo>
                    <a:pt x="98135" y="218200"/>
                    <a:pt x="117324" y="233003"/>
                    <a:pt x="139253" y="241226"/>
                  </a:cubicBezTo>
                  <a:cubicBezTo>
                    <a:pt x="208880" y="268639"/>
                    <a:pt x="300985" y="234648"/>
                    <a:pt x="300985" y="234648"/>
                  </a:cubicBezTo>
                  <a:lnTo>
                    <a:pt x="279603" y="175986"/>
                  </a:lnTo>
                  <a:lnTo>
                    <a:pt x="479163" y="252191"/>
                  </a:lnTo>
                  <a:lnTo>
                    <a:pt x="480260" y="25274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sp>
          <p:nvSpPr>
            <p:cNvPr id="70" name="Freeform: Shape 69">
              <a:extLst>
                <a:ext uri="{FF2B5EF4-FFF2-40B4-BE49-F238E27FC236}">
                  <a16:creationId xmlns:a16="http://schemas.microsoft.com/office/drawing/2014/main" id="{BB16F58F-E34D-4D03-BB07-AB242E067DA1}"/>
                </a:ext>
              </a:extLst>
            </p:cNvPr>
            <p:cNvSpPr/>
            <p:nvPr/>
          </p:nvSpPr>
          <p:spPr>
            <a:xfrm>
              <a:off x="-2136091" y="3707979"/>
              <a:ext cx="230261" cy="212717"/>
            </a:xfrm>
            <a:custGeom>
              <a:avLst/>
              <a:gdLst>
                <a:gd name="connsiteX0" fmla="*/ 230262 w 230261"/>
                <a:gd name="connsiteY0" fmla="*/ 104714 h 212717"/>
                <a:gd name="connsiteX1" fmla="*/ 230262 w 230261"/>
                <a:gd name="connsiteY1" fmla="*/ 212718 h 212717"/>
                <a:gd name="connsiteX2" fmla="*/ 195174 w 230261"/>
                <a:gd name="connsiteY2" fmla="*/ 212718 h 212717"/>
                <a:gd name="connsiteX3" fmla="*/ 195174 w 230261"/>
                <a:gd name="connsiteY3" fmla="*/ 172696 h 212717"/>
                <a:gd name="connsiteX4" fmla="*/ 178179 w 230261"/>
                <a:gd name="connsiteY4" fmla="*/ 189143 h 212717"/>
                <a:gd name="connsiteX5" fmla="*/ 162828 w 230261"/>
                <a:gd name="connsiteY5" fmla="*/ 199012 h 212717"/>
                <a:gd name="connsiteX6" fmla="*/ 110197 w 230261"/>
                <a:gd name="connsiteY6" fmla="*/ 212718 h 212717"/>
                <a:gd name="connsiteX7" fmla="*/ 84429 w 230261"/>
                <a:gd name="connsiteY7" fmla="*/ 209428 h 212717"/>
                <a:gd name="connsiteX8" fmla="*/ 55372 w 230261"/>
                <a:gd name="connsiteY8" fmla="*/ 198464 h 212717"/>
                <a:gd name="connsiteX9" fmla="*/ 14803 w 230261"/>
                <a:gd name="connsiteY9" fmla="*/ 159538 h 212717"/>
                <a:gd name="connsiteX10" fmla="*/ 0 w 230261"/>
                <a:gd name="connsiteY10" fmla="*/ 106359 h 212717"/>
                <a:gd name="connsiteX11" fmla="*/ 20285 w 230261"/>
                <a:gd name="connsiteY11" fmla="*/ 44956 h 212717"/>
                <a:gd name="connsiteX12" fmla="*/ 66886 w 230261"/>
                <a:gd name="connsiteY12" fmla="*/ 8772 h 212717"/>
                <a:gd name="connsiteX13" fmla="*/ 109100 w 230261"/>
                <a:gd name="connsiteY13" fmla="*/ 0 h 212717"/>
                <a:gd name="connsiteX14" fmla="*/ 148025 w 230261"/>
                <a:gd name="connsiteY14" fmla="*/ 7127 h 212717"/>
                <a:gd name="connsiteX15" fmla="*/ 182016 w 230261"/>
                <a:gd name="connsiteY15" fmla="*/ 27412 h 212717"/>
                <a:gd name="connsiteX16" fmla="*/ 207784 w 230261"/>
                <a:gd name="connsiteY16" fmla="*/ 63596 h 212717"/>
                <a:gd name="connsiteX17" fmla="*/ 162828 w 230261"/>
                <a:gd name="connsiteY17" fmla="*/ 63596 h 212717"/>
                <a:gd name="connsiteX18" fmla="*/ 139802 w 230261"/>
                <a:gd name="connsiteY18" fmla="*/ 42763 h 212717"/>
                <a:gd name="connsiteX19" fmla="*/ 108552 w 230261"/>
                <a:gd name="connsiteY19" fmla="*/ 35087 h 212717"/>
                <a:gd name="connsiteX20" fmla="*/ 58114 w 230261"/>
                <a:gd name="connsiteY20" fmla="*/ 55921 h 212717"/>
                <a:gd name="connsiteX21" fmla="*/ 43859 w 230261"/>
                <a:gd name="connsiteY21" fmla="*/ 78947 h 212717"/>
                <a:gd name="connsiteX22" fmla="*/ 38377 w 230261"/>
                <a:gd name="connsiteY22" fmla="*/ 105811 h 212717"/>
                <a:gd name="connsiteX23" fmla="*/ 50987 w 230261"/>
                <a:gd name="connsiteY23" fmla="*/ 145832 h 212717"/>
                <a:gd name="connsiteX24" fmla="*/ 81140 w 230261"/>
                <a:gd name="connsiteY24" fmla="*/ 170503 h 212717"/>
                <a:gd name="connsiteX25" fmla="*/ 110745 w 230261"/>
                <a:gd name="connsiteY25" fmla="*/ 175986 h 212717"/>
                <a:gd name="connsiteX26" fmla="*/ 146381 w 230261"/>
                <a:gd name="connsiteY26" fmla="*/ 166117 h 212717"/>
                <a:gd name="connsiteX27" fmla="*/ 171052 w 230261"/>
                <a:gd name="connsiteY27" fmla="*/ 138705 h 212717"/>
                <a:gd name="connsiteX28" fmla="*/ 171052 w 230261"/>
                <a:gd name="connsiteY28" fmla="*/ 138705 h 212717"/>
                <a:gd name="connsiteX29" fmla="*/ 127740 w 230261"/>
                <a:gd name="connsiteY29" fmla="*/ 138705 h 212717"/>
                <a:gd name="connsiteX30" fmla="*/ 127740 w 230261"/>
                <a:gd name="connsiteY30" fmla="*/ 103618 h 212717"/>
                <a:gd name="connsiteX31" fmla="*/ 230262 w 230261"/>
                <a:gd name="connsiteY31" fmla="*/ 103618 h 21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0261" h="212717">
                  <a:moveTo>
                    <a:pt x="230262" y="104714"/>
                  </a:moveTo>
                  <a:lnTo>
                    <a:pt x="230262" y="212718"/>
                  </a:lnTo>
                  <a:lnTo>
                    <a:pt x="195174" y="212718"/>
                  </a:lnTo>
                  <a:lnTo>
                    <a:pt x="195174" y="172696"/>
                  </a:lnTo>
                  <a:cubicBezTo>
                    <a:pt x="190240" y="178727"/>
                    <a:pt x="184758" y="184209"/>
                    <a:pt x="178179" y="189143"/>
                  </a:cubicBezTo>
                  <a:cubicBezTo>
                    <a:pt x="173244" y="192981"/>
                    <a:pt x="168310" y="195722"/>
                    <a:pt x="162828" y="199012"/>
                  </a:cubicBezTo>
                  <a:cubicBezTo>
                    <a:pt x="145832" y="208332"/>
                    <a:pt x="128289" y="212718"/>
                    <a:pt x="110197" y="212718"/>
                  </a:cubicBezTo>
                  <a:cubicBezTo>
                    <a:pt x="101425" y="212718"/>
                    <a:pt x="92653" y="211621"/>
                    <a:pt x="84429" y="209428"/>
                  </a:cubicBezTo>
                  <a:cubicBezTo>
                    <a:pt x="74561" y="207235"/>
                    <a:pt x="64693" y="203398"/>
                    <a:pt x="55372" y="198464"/>
                  </a:cubicBezTo>
                  <a:cubicBezTo>
                    <a:pt x="38377" y="189143"/>
                    <a:pt x="24671" y="176534"/>
                    <a:pt x="14803" y="159538"/>
                  </a:cubicBezTo>
                  <a:cubicBezTo>
                    <a:pt x="4934" y="143091"/>
                    <a:pt x="0" y="124999"/>
                    <a:pt x="0" y="106359"/>
                  </a:cubicBezTo>
                  <a:cubicBezTo>
                    <a:pt x="0" y="83881"/>
                    <a:pt x="6579" y="63596"/>
                    <a:pt x="20285" y="44956"/>
                  </a:cubicBezTo>
                  <a:cubicBezTo>
                    <a:pt x="32346" y="28509"/>
                    <a:pt x="47697" y="16447"/>
                    <a:pt x="66886" y="8772"/>
                  </a:cubicBezTo>
                  <a:cubicBezTo>
                    <a:pt x="80592" y="3289"/>
                    <a:pt x="94846" y="0"/>
                    <a:pt x="109100" y="0"/>
                  </a:cubicBezTo>
                  <a:cubicBezTo>
                    <a:pt x="122258" y="0"/>
                    <a:pt x="135416" y="2193"/>
                    <a:pt x="148025" y="7127"/>
                  </a:cubicBezTo>
                  <a:cubicBezTo>
                    <a:pt x="160635" y="12061"/>
                    <a:pt x="172148" y="18640"/>
                    <a:pt x="182016" y="27412"/>
                  </a:cubicBezTo>
                  <a:cubicBezTo>
                    <a:pt x="194626" y="38925"/>
                    <a:pt x="203398" y="50986"/>
                    <a:pt x="207784" y="63596"/>
                  </a:cubicBezTo>
                  <a:lnTo>
                    <a:pt x="162828" y="63596"/>
                  </a:lnTo>
                  <a:cubicBezTo>
                    <a:pt x="156797" y="54824"/>
                    <a:pt x="149122" y="47697"/>
                    <a:pt x="139802" y="42763"/>
                  </a:cubicBezTo>
                  <a:cubicBezTo>
                    <a:pt x="129933" y="37829"/>
                    <a:pt x="119517" y="35087"/>
                    <a:pt x="108552" y="35087"/>
                  </a:cubicBezTo>
                  <a:cubicBezTo>
                    <a:pt x="88267" y="35087"/>
                    <a:pt x="71271" y="42215"/>
                    <a:pt x="58114" y="55921"/>
                  </a:cubicBezTo>
                  <a:cubicBezTo>
                    <a:pt x="52083" y="62500"/>
                    <a:pt x="47149" y="70175"/>
                    <a:pt x="43859" y="78947"/>
                  </a:cubicBezTo>
                  <a:cubicBezTo>
                    <a:pt x="40022" y="88267"/>
                    <a:pt x="38377" y="97039"/>
                    <a:pt x="38377" y="105811"/>
                  </a:cubicBezTo>
                  <a:cubicBezTo>
                    <a:pt x="38377" y="120065"/>
                    <a:pt x="42763" y="133223"/>
                    <a:pt x="50987" y="145832"/>
                  </a:cubicBezTo>
                  <a:cubicBezTo>
                    <a:pt x="58662" y="157345"/>
                    <a:pt x="68530" y="165569"/>
                    <a:pt x="81140" y="170503"/>
                  </a:cubicBezTo>
                  <a:cubicBezTo>
                    <a:pt x="89912" y="174341"/>
                    <a:pt x="99780" y="175986"/>
                    <a:pt x="110745" y="175986"/>
                  </a:cubicBezTo>
                  <a:cubicBezTo>
                    <a:pt x="123354" y="175986"/>
                    <a:pt x="135416" y="172696"/>
                    <a:pt x="146381" y="166117"/>
                  </a:cubicBezTo>
                  <a:cubicBezTo>
                    <a:pt x="157346" y="159538"/>
                    <a:pt x="165569" y="150218"/>
                    <a:pt x="171052" y="138705"/>
                  </a:cubicBezTo>
                  <a:cubicBezTo>
                    <a:pt x="171052" y="138705"/>
                    <a:pt x="171052" y="138705"/>
                    <a:pt x="171052" y="138705"/>
                  </a:cubicBezTo>
                  <a:lnTo>
                    <a:pt x="127740" y="138705"/>
                  </a:lnTo>
                  <a:lnTo>
                    <a:pt x="127740" y="103618"/>
                  </a:lnTo>
                  <a:lnTo>
                    <a:pt x="230262" y="103618"/>
                  </a:lnTo>
                  <a:close/>
                </a:path>
              </a:pathLst>
            </a:custGeom>
            <a:solidFill>
              <a:srgbClr val="0060AC"/>
            </a:solidFill>
            <a:ln w="5476" cap="flat">
              <a:noFill/>
              <a:prstDash val="solid"/>
              <a:miter/>
            </a:ln>
          </p:spPr>
          <p:txBody>
            <a:bodyPr rtlCol="0" anchor="ctr"/>
            <a:lstStyle/>
            <a:p>
              <a:endParaRPr lang="en-GB" sz="2115"/>
            </a:p>
          </p:txBody>
        </p:sp>
        <p:sp>
          <p:nvSpPr>
            <p:cNvPr id="71" name="Freeform: Shape 70">
              <a:extLst>
                <a:ext uri="{FF2B5EF4-FFF2-40B4-BE49-F238E27FC236}">
                  <a16:creationId xmlns:a16="http://schemas.microsoft.com/office/drawing/2014/main" id="{8600CED6-FC3D-4BCE-A10E-B1362D63CC6B}"/>
                </a:ext>
              </a:extLst>
            </p:cNvPr>
            <p:cNvSpPr/>
            <p:nvPr/>
          </p:nvSpPr>
          <p:spPr>
            <a:xfrm>
              <a:off x="-2051661" y="3812693"/>
              <a:ext cx="145832" cy="108003"/>
            </a:xfrm>
            <a:custGeom>
              <a:avLst/>
              <a:gdLst>
                <a:gd name="connsiteX0" fmla="*/ 145832 w 145832"/>
                <a:gd name="connsiteY0" fmla="*/ 0 h 108003"/>
                <a:gd name="connsiteX1" fmla="*/ 145832 w 145832"/>
                <a:gd name="connsiteY1" fmla="*/ 108004 h 108003"/>
                <a:gd name="connsiteX2" fmla="*/ 110745 w 145832"/>
                <a:gd name="connsiteY2" fmla="*/ 108004 h 108003"/>
                <a:gd name="connsiteX3" fmla="*/ 110745 w 145832"/>
                <a:gd name="connsiteY3" fmla="*/ 67982 h 108003"/>
                <a:gd name="connsiteX4" fmla="*/ 93749 w 145832"/>
                <a:gd name="connsiteY4" fmla="*/ 84429 h 108003"/>
                <a:gd name="connsiteX5" fmla="*/ 78399 w 145832"/>
                <a:gd name="connsiteY5" fmla="*/ 94298 h 108003"/>
                <a:gd name="connsiteX6" fmla="*/ 25767 w 145832"/>
                <a:gd name="connsiteY6" fmla="*/ 108004 h 108003"/>
                <a:gd name="connsiteX7" fmla="*/ 0 w 145832"/>
                <a:gd name="connsiteY7" fmla="*/ 104714 h 108003"/>
                <a:gd name="connsiteX8" fmla="*/ 62500 w 145832"/>
                <a:gd name="connsiteY8" fmla="*/ 69627 h 108003"/>
                <a:gd name="connsiteX9" fmla="*/ 86074 w 145832"/>
                <a:gd name="connsiteY9" fmla="*/ 35087 h 108003"/>
                <a:gd name="connsiteX10" fmla="*/ 86074 w 145832"/>
                <a:gd name="connsiteY10" fmla="*/ 35087 h 108003"/>
                <a:gd name="connsiteX11" fmla="*/ 42763 w 145832"/>
                <a:gd name="connsiteY11" fmla="*/ 35087 h 108003"/>
                <a:gd name="connsiteX12" fmla="*/ 42763 w 145832"/>
                <a:gd name="connsiteY12" fmla="*/ 0 h 108003"/>
                <a:gd name="connsiteX13" fmla="*/ 145832 w 145832"/>
                <a:gd name="connsiteY13" fmla="*/ 0 h 10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832" h="108003">
                  <a:moveTo>
                    <a:pt x="145832" y="0"/>
                  </a:moveTo>
                  <a:lnTo>
                    <a:pt x="145832" y="108004"/>
                  </a:lnTo>
                  <a:lnTo>
                    <a:pt x="110745" y="108004"/>
                  </a:lnTo>
                  <a:lnTo>
                    <a:pt x="110745" y="67982"/>
                  </a:lnTo>
                  <a:cubicBezTo>
                    <a:pt x="105811" y="74013"/>
                    <a:pt x="100328" y="79495"/>
                    <a:pt x="93749" y="84429"/>
                  </a:cubicBezTo>
                  <a:cubicBezTo>
                    <a:pt x="88815" y="88267"/>
                    <a:pt x="83881" y="91008"/>
                    <a:pt x="78399" y="94298"/>
                  </a:cubicBezTo>
                  <a:cubicBezTo>
                    <a:pt x="61403" y="103618"/>
                    <a:pt x="43859" y="108004"/>
                    <a:pt x="25767" y="108004"/>
                  </a:cubicBezTo>
                  <a:cubicBezTo>
                    <a:pt x="16995" y="108004"/>
                    <a:pt x="8224" y="106907"/>
                    <a:pt x="0" y="104714"/>
                  </a:cubicBezTo>
                  <a:cubicBezTo>
                    <a:pt x="24123" y="98684"/>
                    <a:pt x="42215" y="92653"/>
                    <a:pt x="62500" y="69627"/>
                  </a:cubicBezTo>
                  <a:cubicBezTo>
                    <a:pt x="81688" y="48245"/>
                    <a:pt x="85526" y="36732"/>
                    <a:pt x="86074" y="35087"/>
                  </a:cubicBezTo>
                  <a:cubicBezTo>
                    <a:pt x="86074" y="35087"/>
                    <a:pt x="86074" y="35087"/>
                    <a:pt x="86074" y="35087"/>
                  </a:cubicBezTo>
                  <a:lnTo>
                    <a:pt x="42763" y="35087"/>
                  </a:lnTo>
                  <a:lnTo>
                    <a:pt x="42763" y="0"/>
                  </a:lnTo>
                  <a:lnTo>
                    <a:pt x="145832" y="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grpSp>
          <p:nvGrpSpPr>
            <p:cNvPr id="72" name="Graphic 4">
              <a:extLst>
                <a:ext uri="{FF2B5EF4-FFF2-40B4-BE49-F238E27FC236}">
                  <a16:creationId xmlns:a16="http://schemas.microsoft.com/office/drawing/2014/main" id="{3AD47DC3-4848-495F-9486-4C15F9A64154}"/>
                </a:ext>
              </a:extLst>
            </p:cNvPr>
            <p:cNvGrpSpPr/>
            <p:nvPr/>
          </p:nvGrpSpPr>
          <p:grpSpPr>
            <a:xfrm>
              <a:off x="-2390475" y="3958526"/>
              <a:ext cx="1092646" cy="78398"/>
              <a:chOff x="-2390475" y="2457477"/>
              <a:chExt cx="1092646" cy="78398"/>
            </a:xfrm>
            <a:solidFill>
              <a:srgbClr val="0067B4"/>
            </a:solidFill>
          </p:grpSpPr>
          <p:sp>
            <p:nvSpPr>
              <p:cNvPr id="73" name="Freeform: Shape 72">
                <a:extLst>
                  <a:ext uri="{FF2B5EF4-FFF2-40B4-BE49-F238E27FC236}">
                    <a16:creationId xmlns:a16="http://schemas.microsoft.com/office/drawing/2014/main" id="{8F53C47B-EF11-40CA-9240-A04B623060A0}"/>
                  </a:ext>
                </a:extLst>
              </p:cNvPr>
              <p:cNvSpPr/>
              <p:nvPr/>
            </p:nvSpPr>
            <p:spPr>
              <a:xfrm>
                <a:off x="-2390475" y="2458025"/>
                <a:ext cx="46052" cy="63596"/>
              </a:xfrm>
              <a:custGeom>
                <a:avLst/>
                <a:gdLst>
                  <a:gd name="connsiteX0" fmla="*/ 0 w 46052"/>
                  <a:gd name="connsiteY0" fmla="*/ 0 h 63596"/>
                  <a:gd name="connsiteX1" fmla="*/ 19188 w 46052"/>
                  <a:gd name="connsiteY1" fmla="*/ 0 h 63596"/>
                  <a:gd name="connsiteX2" fmla="*/ 37829 w 46052"/>
                  <a:gd name="connsiteY2" fmla="*/ 4934 h 63596"/>
                  <a:gd name="connsiteX3" fmla="*/ 43311 w 46052"/>
                  <a:gd name="connsiteY3" fmla="*/ 15899 h 63596"/>
                  <a:gd name="connsiteX4" fmla="*/ 43311 w 46052"/>
                  <a:gd name="connsiteY4" fmla="*/ 15899 h 63596"/>
                  <a:gd name="connsiteX5" fmla="*/ 28509 w 46052"/>
                  <a:gd name="connsiteY5" fmla="*/ 31250 h 63596"/>
                  <a:gd name="connsiteX6" fmla="*/ 46052 w 46052"/>
                  <a:gd name="connsiteY6" fmla="*/ 46601 h 63596"/>
                  <a:gd name="connsiteX7" fmla="*/ 46052 w 46052"/>
                  <a:gd name="connsiteY7" fmla="*/ 46601 h 63596"/>
                  <a:gd name="connsiteX8" fmla="*/ 18640 w 46052"/>
                  <a:gd name="connsiteY8" fmla="*/ 63596 h 63596"/>
                  <a:gd name="connsiteX9" fmla="*/ 548 w 46052"/>
                  <a:gd name="connsiteY9" fmla="*/ 63596 h 63596"/>
                  <a:gd name="connsiteX10" fmla="*/ 548 w 46052"/>
                  <a:gd name="connsiteY10" fmla="*/ 0 h 63596"/>
                  <a:gd name="connsiteX11" fmla="*/ 37829 w 46052"/>
                  <a:gd name="connsiteY11" fmla="*/ 16447 h 63596"/>
                  <a:gd name="connsiteX12" fmla="*/ 19188 w 46052"/>
                  <a:gd name="connsiteY12" fmla="*/ 3838 h 63596"/>
                  <a:gd name="connsiteX13" fmla="*/ 6031 w 46052"/>
                  <a:gd name="connsiteY13" fmla="*/ 3838 h 63596"/>
                  <a:gd name="connsiteX14" fmla="*/ 6031 w 46052"/>
                  <a:gd name="connsiteY14" fmla="*/ 30153 h 63596"/>
                  <a:gd name="connsiteX15" fmla="*/ 18092 w 46052"/>
                  <a:gd name="connsiteY15" fmla="*/ 30153 h 63596"/>
                  <a:gd name="connsiteX16" fmla="*/ 37829 w 46052"/>
                  <a:gd name="connsiteY16" fmla="*/ 16447 h 63596"/>
                  <a:gd name="connsiteX17" fmla="*/ 37829 w 46052"/>
                  <a:gd name="connsiteY17" fmla="*/ 16447 h 63596"/>
                  <a:gd name="connsiteX18" fmla="*/ 18092 w 46052"/>
                  <a:gd name="connsiteY18" fmla="*/ 33991 h 63596"/>
                  <a:gd name="connsiteX19" fmla="*/ 5482 w 46052"/>
                  <a:gd name="connsiteY19" fmla="*/ 33991 h 63596"/>
                  <a:gd name="connsiteX20" fmla="*/ 5482 w 46052"/>
                  <a:gd name="connsiteY20" fmla="*/ 60855 h 63596"/>
                  <a:gd name="connsiteX21" fmla="*/ 18092 w 46052"/>
                  <a:gd name="connsiteY21" fmla="*/ 60855 h 63596"/>
                  <a:gd name="connsiteX22" fmla="*/ 39473 w 46052"/>
                  <a:gd name="connsiteY22" fmla="*/ 47697 h 63596"/>
                  <a:gd name="connsiteX23" fmla="*/ 39473 w 46052"/>
                  <a:gd name="connsiteY23" fmla="*/ 47697 h 63596"/>
                  <a:gd name="connsiteX24" fmla="*/ 18092 w 46052"/>
                  <a:gd name="connsiteY24" fmla="*/ 33991 h 6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052" h="63596">
                    <a:moveTo>
                      <a:pt x="0" y="0"/>
                    </a:moveTo>
                    <a:lnTo>
                      <a:pt x="19188" y="0"/>
                    </a:lnTo>
                    <a:cubicBezTo>
                      <a:pt x="26864" y="0"/>
                      <a:pt x="33443" y="1645"/>
                      <a:pt x="37829" y="4934"/>
                    </a:cubicBezTo>
                    <a:cubicBezTo>
                      <a:pt x="41118" y="7675"/>
                      <a:pt x="43311" y="11513"/>
                      <a:pt x="43311" y="15899"/>
                    </a:cubicBezTo>
                    <a:lnTo>
                      <a:pt x="43311" y="15899"/>
                    </a:lnTo>
                    <a:cubicBezTo>
                      <a:pt x="43311" y="25219"/>
                      <a:pt x="36184" y="29605"/>
                      <a:pt x="28509" y="31250"/>
                    </a:cubicBezTo>
                    <a:cubicBezTo>
                      <a:pt x="38377" y="32895"/>
                      <a:pt x="46052" y="37829"/>
                      <a:pt x="46052" y="46601"/>
                    </a:cubicBezTo>
                    <a:lnTo>
                      <a:pt x="46052" y="46601"/>
                    </a:lnTo>
                    <a:cubicBezTo>
                      <a:pt x="46052" y="57565"/>
                      <a:pt x="35087" y="63596"/>
                      <a:pt x="18640" y="63596"/>
                    </a:cubicBezTo>
                    <a:lnTo>
                      <a:pt x="548" y="63596"/>
                    </a:lnTo>
                    <a:lnTo>
                      <a:pt x="548" y="0"/>
                    </a:lnTo>
                    <a:close/>
                    <a:moveTo>
                      <a:pt x="37829" y="16447"/>
                    </a:moveTo>
                    <a:cubicBezTo>
                      <a:pt x="37829" y="8772"/>
                      <a:pt x="30702" y="3838"/>
                      <a:pt x="19188" y="3838"/>
                    </a:cubicBezTo>
                    <a:lnTo>
                      <a:pt x="6031" y="3838"/>
                    </a:lnTo>
                    <a:lnTo>
                      <a:pt x="6031" y="30153"/>
                    </a:lnTo>
                    <a:lnTo>
                      <a:pt x="18092" y="30153"/>
                    </a:lnTo>
                    <a:cubicBezTo>
                      <a:pt x="30153" y="30153"/>
                      <a:pt x="37829" y="25219"/>
                      <a:pt x="37829" y="16447"/>
                    </a:cubicBezTo>
                    <a:lnTo>
                      <a:pt x="37829" y="16447"/>
                    </a:lnTo>
                    <a:close/>
                    <a:moveTo>
                      <a:pt x="18092" y="33991"/>
                    </a:moveTo>
                    <a:lnTo>
                      <a:pt x="5482" y="33991"/>
                    </a:lnTo>
                    <a:lnTo>
                      <a:pt x="5482" y="60855"/>
                    </a:lnTo>
                    <a:lnTo>
                      <a:pt x="18092" y="60855"/>
                    </a:lnTo>
                    <a:cubicBezTo>
                      <a:pt x="31250" y="60855"/>
                      <a:pt x="39473" y="55921"/>
                      <a:pt x="39473" y="47697"/>
                    </a:cubicBezTo>
                    <a:lnTo>
                      <a:pt x="39473" y="47697"/>
                    </a:lnTo>
                    <a:cubicBezTo>
                      <a:pt x="40022" y="38925"/>
                      <a:pt x="32346" y="33991"/>
                      <a:pt x="18092" y="33991"/>
                    </a:cubicBezTo>
                    <a:close/>
                  </a:path>
                </a:pathLst>
              </a:custGeom>
              <a:grpFill/>
              <a:ln w="5476" cap="flat">
                <a:noFill/>
                <a:prstDash val="solid"/>
                <a:miter/>
              </a:ln>
            </p:spPr>
            <p:txBody>
              <a:bodyPr rtlCol="0" anchor="ctr"/>
              <a:lstStyle/>
              <a:p>
                <a:endParaRPr lang="en-GB" sz="2115"/>
              </a:p>
            </p:txBody>
          </p:sp>
          <p:sp>
            <p:nvSpPr>
              <p:cNvPr id="74" name="Freeform: Shape 73">
                <a:extLst>
                  <a:ext uri="{FF2B5EF4-FFF2-40B4-BE49-F238E27FC236}">
                    <a16:creationId xmlns:a16="http://schemas.microsoft.com/office/drawing/2014/main" id="{085937C9-BDC2-4D0C-824E-B72A0F4F492D}"/>
                  </a:ext>
                </a:extLst>
              </p:cNvPr>
              <p:cNvSpPr/>
              <p:nvPr/>
            </p:nvSpPr>
            <p:spPr>
              <a:xfrm>
                <a:off x="-233729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6579" y="49342"/>
                      <a:pt x="0" y="43859"/>
                      <a:pt x="0" y="33443"/>
                    </a:cubicBezTo>
                    <a:close/>
                  </a:path>
                </a:pathLst>
              </a:custGeom>
              <a:grpFill/>
              <a:ln w="5476" cap="flat">
                <a:noFill/>
                <a:prstDash val="solid"/>
                <a:miter/>
              </a:ln>
            </p:spPr>
            <p:txBody>
              <a:bodyPr rtlCol="0" anchor="ctr"/>
              <a:lstStyle/>
              <a:p>
                <a:endParaRPr lang="en-GB" sz="2115"/>
              </a:p>
            </p:txBody>
          </p:sp>
          <p:sp>
            <p:nvSpPr>
              <p:cNvPr id="75" name="Freeform: Shape 74">
                <a:extLst>
                  <a:ext uri="{FF2B5EF4-FFF2-40B4-BE49-F238E27FC236}">
                    <a16:creationId xmlns:a16="http://schemas.microsoft.com/office/drawing/2014/main" id="{0C792CE6-B1D6-4C8E-9978-3E66766F4E60}"/>
                  </a:ext>
                </a:extLst>
              </p:cNvPr>
              <p:cNvSpPr/>
              <p:nvPr/>
            </p:nvSpPr>
            <p:spPr>
              <a:xfrm>
                <a:off x="-2295081"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2 w 36732"/>
                  <a:gd name="connsiteY3" fmla="*/ 36732 h 49341"/>
                  <a:gd name="connsiteX4" fmla="*/ 30702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2" y="42215"/>
                      <a:pt x="30702" y="36732"/>
                    </a:cubicBezTo>
                    <a:lnTo>
                      <a:pt x="30702" y="36732"/>
                    </a:lnTo>
                    <a:cubicBezTo>
                      <a:pt x="30702"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76" name="Freeform: Shape 75">
                <a:extLst>
                  <a:ext uri="{FF2B5EF4-FFF2-40B4-BE49-F238E27FC236}">
                    <a16:creationId xmlns:a16="http://schemas.microsoft.com/office/drawing/2014/main" id="{A9EE0D28-949C-4911-927F-7795D7AFBD43}"/>
                  </a:ext>
                </a:extLst>
              </p:cNvPr>
              <p:cNvSpPr/>
              <p:nvPr/>
            </p:nvSpPr>
            <p:spPr>
              <a:xfrm>
                <a:off x="-2251770" y="2457477"/>
                <a:ext cx="6030" cy="65789"/>
              </a:xfrm>
              <a:custGeom>
                <a:avLst/>
                <a:gdLst>
                  <a:gd name="connsiteX0" fmla="*/ 0 w 6030"/>
                  <a:gd name="connsiteY0" fmla="*/ 0 h 65789"/>
                  <a:gd name="connsiteX1" fmla="*/ 6031 w 6030"/>
                  <a:gd name="connsiteY1" fmla="*/ 0 h 65789"/>
                  <a:gd name="connsiteX2" fmla="*/ 6031 w 6030"/>
                  <a:gd name="connsiteY2" fmla="*/ 6579 h 65789"/>
                  <a:gd name="connsiteX3" fmla="*/ 0 w 6030"/>
                  <a:gd name="connsiteY3" fmla="*/ 6579 h 65789"/>
                  <a:gd name="connsiteX4" fmla="*/ 0 w 6030"/>
                  <a:gd name="connsiteY4" fmla="*/ 0 h 65789"/>
                  <a:gd name="connsiteX5" fmla="*/ 548 w 6030"/>
                  <a:gd name="connsiteY5" fmla="*/ 17544 h 65789"/>
                  <a:gd name="connsiteX6" fmla="*/ 6031 w 6030"/>
                  <a:gd name="connsiteY6" fmla="*/ 17544 h 65789"/>
                  <a:gd name="connsiteX7" fmla="*/ 6031 w 6030"/>
                  <a:gd name="connsiteY7" fmla="*/ 65789 h 65789"/>
                  <a:gd name="connsiteX8" fmla="*/ 548 w 6030"/>
                  <a:gd name="connsiteY8" fmla="*/ 65789 h 65789"/>
                  <a:gd name="connsiteX9" fmla="*/ 548 w 6030"/>
                  <a:gd name="connsiteY9" fmla="*/ 17544 h 65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0" h="65789">
                    <a:moveTo>
                      <a:pt x="0" y="0"/>
                    </a:moveTo>
                    <a:lnTo>
                      <a:pt x="6031" y="0"/>
                    </a:lnTo>
                    <a:lnTo>
                      <a:pt x="6031" y="6579"/>
                    </a:lnTo>
                    <a:lnTo>
                      <a:pt x="0" y="6579"/>
                    </a:lnTo>
                    <a:lnTo>
                      <a:pt x="0" y="0"/>
                    </a:lnTo>
                    <a:close/>
                    <a:moveTo>
                      <a:pt x="548" y="17544"/>
                    </a:moveTo>
                    <a:lnTo>
                      <a:pt x="6031" y="17544"/>
                    </a:lnTo>
                    <a:lnTo>
                      <a:pt x="6031" y="65789"/>
                    </a:lnTo>
                    <a:lnTo>
                      <a:pt x="548" y="65789"/>
                    </a:lnTo>
                    <a:lnTo>
                      <a:pt x="548" y="17544"/>
                    </a:lnTo>
                    <a:close/>
                  </a:path>
                </a:pathLst>
              </a:custGeom>
              <a:grpFill/>
              <a:ln w="5476" cap="flat">
                <a:noFill/>
                <a:prstDash val="solid"/>
                <a:miter/>
              </a:ln>
            </p:spPr>
            <p:txBody>
              <a:bodyPr rtlCol="0" anchor="ctr"/>
              <a:lstStyle/>
              <a:p>
                <a:endParaRPr lang="en-GB" sz="2115"/>
              </a:p>
            </p:txBody>
          </p:sp>
          <p:sp>
            <p:nvSpPr>
              <p:cNvPr id="77" name="Freeform: Shape 76">
                <a:extLst>
                  <a:ext uri="{FF2B5EF4-FFF2-40B4-BE49-F238E27FC236}">
                    <a16:creationId xmlns:a16="http://schemas.microsoft.com/office/drawing/2014/main" id="{D5AD567D-06F1-4E0D-B78C-93374C6F6B0C}"/>
                  </a:ext>
                </a:extLst>
              </p:cNvPr>
              <p:cNvSpPr/>
              <p:nvPr/>
            </p:nvSpPr>
            <p:spPr>
              <a:xfrm>
                <a:off x="-223532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78" name="Freeform: Shape 77">
                <a:extLst>
                  <a:ext uri="{FF2B5EF4-FFF2-40B4-BE49-F238E27FC236}">
                    <a16:creationId xmlns:a16="http://schemas.microsoft.com/office/drawing/2014/main" id="{F86A961C-9F86-4F22-B325-AB01C1245440}"/>
                  </a:ext>
                </a:extLst>
              </p:cNvPr>
              <p:cNvSpPr/>
              <p:nvPr/>
            </p:nvSpPr>
            <p:spPr>
              <a:xfrm>
                <a:off x="-2189270"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8 w 40569"/>
                  <a:gd name="connsiteY11" fmla="*/ 22478 h 50438"/>
                  <a:gd name="connsiteX12" fmla="*/ 20285 w 40569"/>
                  <a:gd name="connsiteY12" fmla="*/ 3289 h 50438"/>
                  <a:gd name="connsiteX13" fmla="*/ 4934 w 40569"/>
                  <a:gd name="connsiteY13" fmla="*/ 22478 h 50438"/>
                  <a:gd name="connsiteX14" fmla="*/ 35088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8" y="22478"/>
                    </a:moveTo>
                    <a:cubicBezTo>
                      <a:pt x="35088" y="12061"/>
                      <a:pt x="29605" y="3289"/>
                      <a:pt x="20285" y="3289"/>
                    </a:cubicBezTo>
                    <a:cubicBezTo>
                      <a:pt x="12061" y="3289"/>
                      <a:pt x="5482" y="10417"/>
                      <a:pt x="4934" y="22478"/>
                    </a:cubicBezTo>
                    <a:lnTo>
                      <a:pt x="35088" y="22478"/>
                    </a:lnTo>
                    <a:close/>
                  </a:path>
                </a:pathLst>
              </a:custGeom>
              <a:grpFill/>
              <a:ln w="5476" cap="flat">
                <a:noFill/>
                <a:prstDash val="solid"/>
                <a:miter/>
              </a:ln>
            </p:spPr>
            <p:txBody>
              <a:bodyPr rtlCol="0" anchor="ctr"/>
              <a:lstStyle/>
              <a:p>
                <a:endParaRPr lang="en-GB" sz="2115"/>
              </a:p>
            </p:txBody>
          </p:sp>
          <p:sp>
            <p:nvSpPr>
              <p:cNvPr id="79" name="Freeform: Shape 78">
                <a:extLst>
                  <a:ext uri="{FF2B5EF4-FFF2-40B4-BE49-F238E27FC236}">
                    <a16:creationId xmlns:a16="http://schemas.microsoft.com/office/drawing/2014/main" id="{BB824578-4CF0-4995-B189-EF26388B76A0}"/>
                  </a:ext>
                </a:extLst>
              </p:cNvPr>
              <p:cNvSpPr/>
              <p:nvPr/>
            </p:nvSpPr>
            <p:spPr>
              <a:xfrm>
                <a:off x="-2147604"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5482" y="47149"/>
                      <a:pt x="0" y="42763"/>
                    </a:cubicBezTo>
                    <a:close/>
                  </a:path>
                </a:pathLst>
              </a:custGeom>
              <a:grpFill/>
              <a:ln w="5476" cap="flat">
                <a:noFill/>
                <a:prstDash val="solid"/>
                <a:miter/>
              </a:ln>
            </p:spPr>
            <p:txBody>
              <a:bodyPr rtlCol="0" anchor="ctr"/>
              <a:lstStyle/>
              <a:p>
                <a:endParaRPr lang="en-GB" sz="2115"/>
              </a:p>
            </p:txBody>
          </p:sp>
          <p:sp>
            <p:nvSpPr>
              <p:cNvPr id="80" name="Freeform: Shape 79">
                <a:extLst>
                  <a:ext uri="{FF2B5EF4-FFF2-40B4-BE49-F238E27FC236}">
                    <a16:creationId xmlns:a16="http://schemas.microsoft.com/office/drawing/2014/main" id="{9A64773A-A087-4666-A5BA-20B6E90B5330}"/>
                  </a:ext>
                </a:extLst>
              </p:cNvPr>
              <p:cNvSpPr/>
              <p:nvPr/>
            </p:nvSpPr>
            <p:spPr>
              <a:xfrm>
                <a:off x="-2111968"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81" name="Freeform: Shape 80">
                <a:extLst>
                  <a:ext uri="{FF2B5EF4-FFF2-40B4-BE49-F238E27FC236}">
                    <a16:creationId xmlns:a16="http://schemas.microsoft.com/office/drawing/2014/main" id="{BD8D6AA2-0CA7-4E34-9598-E5B8DB3F401A}"/>
                  </a:ext>
                </a:extLst>
              </p:cNvPr>
              <p:cNvSpPr/>
              <p:nvPr/>
            </p:nvSpPr>
            <p:spPr>
              <a:xfrm>
                <a:off x="-2047824" y="2458025"/>
                <a:ext cx="5482" cy="64692"/>
              </a:xfrm>
              <a:custGeom>
                <a:avLst/>
                <a:gdLst>
                  <a:gd name="connsiteX0" fmla="*/ 0 w 5482"/>
                  <a:gd name="connsiteY0" fmla="*/ 0 h 64692"/>
                  <a:gd name="connsiteX1" fmla="*/ 5482 w 5482"/>
                  <a:gd name="connsiteY1" fmla="*/ 0 h 64692"/>
                  <a:gd name="connsiteX2" fmla="*/ 5482 w 5482"/>
                  <a:gd name="connsiteY2" fmla="*/ 64693 h 64692"/>
                  <a:gd name="connsiteX3" fmla="*/ 0 w 5482"/>
                  <a:gd name="connsiteY3" fmla="*/ 64693 h 64692"/>
                  <a:gd name="connsiteX4" fmla="*/ 0 w 5482"/>
                  <a:gd name="connsiteY4" fmla="*/ 0 h 64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2" h="64692">
                    <a:moveTo>
                      <a:pt x="0" y="0"/>
                    </a:moveTo>
                    <a:lnTo>
                      <a:pt x="5482" y="0"/>
                    </a:lnTo>
                    <a:lnTo>
                      <a:pt x="5482" y="64693"/>
                    </a:lnTo>
                    <a:lnTo>
                      <a:pt x="0" y="64693"/>
                    </a:lnTo>
                    <a:lnTo>
                      <a:pt x="0" y="0"/>
                    </a:lnTo>
                    <a:close/>
                  </a:path>
                </a:pathLst>
              </a:custGeom>
              <a:grpFill/>
              <a:ln w="5476" cap="flat">
                <a:noFill/>
                <a:prstDash val="solid"/>
                <a:miter/>
              </a:ln>
            </p:spPr>
            <p:txBody>
              <a:bodyPr rtlCol="0" anchor="ctr"/>
              <a:lstStyle/>
              <a:p>
                <a:endParaRPr lang="en-GB" sz="2115"/>
              </a:p>
            </p:txBody>
          </p:sp>
          <p:sp>
            <p:nvSpPr>
              <p:cNvPr id="82" name="Freeform: Shape 81">
                <a:extLst>
                  <a:ext uri="{FF2B5EF4-FFF2-40B4-BE49-F238E27FC236}">
                    <a16:creationId xmlns:a16="http://schemas.microsoft.com/office/drawing/2014/main" id="{21D4F1A3-D719-4ED4-9ABE-777B3D337297}"/>
                  </a:ext>
                </a:extLst>
              </p:cNvPr>
              <p:cNvSpPr/>
              <p:nvPr/>
            </p:nvSpPr>
            <p:spPr>
              <a:xfrm>
                <a:off x="-2029732"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83" name="Freeform: Shape 82">
                <a:extLst>
                  <a:ext uri="{FF2B5EF4-FFF2-40B4-BE49-F238E27FC236}">
                    <a16:creationId xmlns:a16="http://schemas.microsoft.com/office/drawing/2014/main" id="{716DCAF8-73DD-4FBB-AFF8-0CE0A17EE2EA}"/>
                  </a:ext>
                </a:extLst>
              </p:cNvPr>
              <p:cNvSpPr/>
              <p:nvPr/>
            </p:nvSpPr>
            <p:spPr>
              <a:xfrm>
                <a:off x="-195133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sp>
            <p:nvSpPr>
              <p:cNvPr id="84" name="Freeform: Shape 83">
                <a:extLst>
                  <a:ext uri="{FF2B5EF4-FFF2-40B4-BE49-F238E27FC236}">
                    <a16:creationId xmlns:a16="http://schemas.microsoft.com/office/drawing/2014/main" id="{AC3F65D4-7FD8-48F7-B9C0-15B4E5CF88EB}"/>
                  </a:ext>
                </a:extLst>
              </p:cNvPr>
              <p:cNvSpPr/>
              <p:nvPr/>
            </p:nvSpPr>
            <p:spPr>
              <a:xfrm>
                <a:off x="-1901443" y="2474426"/>
                <a:ext cx="24670" cy="48291"/>
              </a:xfrm>
              <a:custGeom>
                <a:avLst/>
                <a:gdLst>
                  <a:gd name="connsiteX0" fmla="*/ 548 w 24670"/>
                  <a:gd name="connsiteY0" fmla="*/ 595 h 48291"/>
                  <a:gd name="connsiteX1" fmla="*/ 6031 w 24670"/>
                  <a:gd name="connsiteY1" fmla="*/ 595 h 48291"/>
                  <a:gd name="connsiteX2" fmla="*/ 6031 w 24670"/>
                  <a:gd name="connsiteY2" fmla="*/ 9367 h 48291"/>
                  <a:gd name="connsiteX3" fmla="*/ 24671 w 24670"/>
                  <a:gd name="connsiteY3" fmla="*/ 46 h 48291"/>
                  <a:gd name="connsiteX4" fmla="*/ 24671 w 24670"/>
                  <a:gd name="connsiteY4" fmla="*/ 4432 h 48291"/>
                  <a:gd name="connsiteX5" fmla="*/ 23574 w 24670"/>
                  <a:gd name="connsiteY5" fmla="*/ 4432 h 48291"/>
                  <a:gd name="connsiteX6" fmla="*/ 5482 w 24670"/>
                  <a:gd name="connsiteY6" fmla="*/ 19783 h 48291"/>
                  <a:gd name="connsiteX7" fmla="*/ 5482 w 24670"/>
                  <a:gd name="connsiteY7" fmla="*/ 48292 h 48291"/>
                  <a:gd name="connsiteX8" fmla="*/ 0 w 24670"/>
                  <a:gd name="connsiteY8" fmla="*/ 48292 h 48291"/>
                  <a:gd name="connsiteX9" fmla="*/ 0 w 24670"/>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70" h="48291">
                    <a:moveTo>
                      <a:pt x="548" y="595"/>
                    </a:moveTo>
                    <a:lnTo>
                      <a:pt x="6031" y="595"/>
                    </a:lnTo>
                    <a:lnTo>
                      <a:pt x="6031" y="9367"/>
                    </a:lnTo>
                    <a:cubicBezTo>
                      <a:pt x="8772" y="3884"/>
                      <a:pt x="15351" y="-502"/>
                      <a:pt x="24671" y="46"/>
                    </a:cubicBezTo>
                    <a:lnTo>
                      <a:pt x="24671"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85" name="Freeform: Shape 84">
                <a:extLst>
                  <a:ext uri="{FF2B5EF4-FFF2-40B4-BE49-F238E27FC236}">
                    <a16:creationId xmlns:a16="http://schemas.microsoft.com/office/drawing/2014/main" id="{6BB95018-5472-47EE-983D-61BC8D4A5A00}"/>
                  </a:ext>
                </a:extLst>
              </p:cNvPr>
              <p:cNvSpPr/>
              <p:nvPr/>
            </p:nvSpPr>
            <p:spPr>
              <a:xfrm>
                <a:off x="-1877320"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7829 w 43859"/>
                  <a:gd name="connsiteY7" fmla="*/ 25219 h 49890"/>
                  <a:gd name="connsiteX8" fmla="*/ 37829 w 43859"/>
                  <a:gd name="connsiteY8" fmla="*/ 24671 h 49890"/>
                  <a:gd name="connsiteX9" fmla="*/ 21381 w 43859"/>
                  <a:gd name="connsiteY9" fmla="*/ 3838 h 49890"/>
                  <a:gd name="connsiteX10" fmla="*/ 4934 w 43859"/>
                  <a:gd name="connsiteY10" fmla="*/ 24671 h 49890"/>
                  <a:gd name="connsiteX11" fmla="*/ 4934 w 43859"/>
                  <a:gd name="connsiteY11" fmla="*/ 25219 h 49890"/>
                  <a:gd name="connsiteX12" fmla="*/ 21381 w 43859"/>
                  <a:gd name="connsiteY12" fmla="*/ 46052 h 49890"/>
                  <a:gd name="connsiteX13" fmla="*/ 37829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7829" y="25219"/>
                    </a:moveTo>
                    <a:lnTo>
                      <a:pt x="37829" y="24671"/>
                    </a:lnTo>
                    <a:cubicBezTo>
                      <a:pt x="37829" y="12610"/>
                      <a:pt x="30153" y="3838"/>
                      <a:pt x="21381" y="3838"/>
                    </a:cubicBezTo>
                    <a:cubicBezTo>
                      <a:pt x="12609" y="3838"/>
                      <a:pt x="4934" y="12061"/>
                      <a:pt x="4934" y="24671"/>
                    </a:cubicBezTo>
                    <a:lnTo>
                      <a:pt x="4934" y="25219"/>
                    </a:lnTo>
                    <a:cubicBezTo>
                      <a:pt x="4934" y="37829"/>
                      <a:pt x="12609" y="46052"/>
                      <a:pt x="21381" y="46052"/>
                    </a:cubicBezTo>
                    <a:cubicBezTo>
                      <a:pt x="30153" y="46052"/>
                      <a:pt x="37829" y="37280"/>
                      <a:pt x="37829" y="25219"/>
                    </a:cubicBezTo>
                    <a:close/>
                  </a:path>
                </a:pathLst>
              </a:custGeom>
              <a:grpFill/>
              <a:ln w="5476" cap="flat">
                <a:noFill/>
                <a:prstDash val="solid"/>
                <a:miter/>
              </a:ln>
            </p:spPr>
            <p:txBody>
              <a:bodyPr rtlCol="0" anchor="ctr"/>
              <a:lstStyle/>
              <a:p>
                <a:endParaRPr lang="en-GB" sz="2115"/>
              </a:p>
            </p:txBody>
          </p:sp>
          <p:sp>
            <p:nvSpPr>
              <p:cNvPr id="86" name="Freeform: Shape 85">
                <a:extLst>
                  <a:ext uri="{FF2B5EF4-FFF2-40B4-BE49-F238E27FC236}">
                    <a16:creationId xmlns:a16="http://schemas.microsoft.com/office/drawing/2014/main" id="{6DD20926-4258-4468-857D-A7C8A144E981}"/>
                  </a:ext>
                </a:extLst>
              </p:cNvPr>
              <p:cNvSpPr/>
              <p:nvPr/>
            </p:nvSpPr>
            <p:spPr>
              <a:xfrm>
                <a:off x="-1832913" y="2475020"/>
                <a:ext cx="42214" cy="48245"/>
              </a:xfrm>
              <a:custGeom>
                <a:avLst/>
                <a:gdLst>
                  <a:gd name="connsiteX0" fmla="*/ 0 w 42214"/>
                  <a:gd name="connsiteY0" fmla="*/ 0 h 48245"/>
                  <a:gd name="connsiteX1" fmla="*/ 5482 w 42214"/>
                  <a:gd name="connsiteY1" fmla="*/ 0 h 48245"/>
                  <a:gd name="connsiteX2" fmla="*/ 20833 w 42214"/>
                  <a:gd name="connsiteY2" fmla="*/ 42215 h 48245"/>
                  <a:gd name="connsiteX3" fmla="*/ 36732 w 42214"/>
                  <a:gd name="connsiteY3" fmla="*/ 0 h 48245"/>
                  <a:gd name="connsiteX4" fmla="*/ 42215 w 42214"/>
                  <a:gd name="connsiteY4" fmla="*/ 0 h 48245"/>
                  <a:gd name="connsiteX5" fmla="*/ 23026 w 42214"/>
                  <a:gd name="connsiteY5" fmla="*/ 48245 h 48245"/>
                  <a:gd name="connsiteX6" fmla="*/ 18640 w 42214"/>
                  <a:gd name="connsiteY6" fmla="*/ 48245 h 48245"/>
                  <a:gd name="connsiteX7" fmla="*/ 0 w 42214"/>
                  <a:gd name="connsiteY7" fmla="*/ 0 h 4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214" h="48245">
                    <a:moveTo>
                      <a:pt x="0" y="0"/>
                    </a:moveTo>
                    <a:lnTo>
                      <a:pt x="5482" y="0"/>
                    </a:lnTo>
                    <a:lnTo>
                      <a:pt x="20833" y="42215"/>
                    </a:lnTo>
                    <a:lnTo>
                      <a:pt x="36732" y="0"/>
                    </a:lnTo>
                    <a:lnTo>
                      <a:pt x="42215" y="0"/>
                    </a:lnTo>
                    <a:lnTo>
                      <a:pt x="23026" y="48245"/>
                    </a:lnTo>
                    <a:lnTo>
                      <a:pt x="18640" y="48245"/>
                    </a:lnTo>
                    <a:lnTo>
                      <a:pt x="0" y="0"/>
                    </a:lnTo>
                    <a:close/>
                  </a:path>
                </a:pathLst>
              </a:custGeom>
              <a:grpFill/>
              <a:ln w="5476" cap="flat">
                <a:noFill/>
                <a:prstDash val="solid"/>
                <a:miter/>
              </a:ln>
            </p:spPr>
            <p:txBody>
              <a:bodyPr rtlCol="0" anchor="ctr"/>
              <a:lstStyle/>
              <a:p>
                <a:endParaRPr lang="en-GB" sz="2115"/>
              </a:p>
            </p:txBody>
          </p:sp>
          <p:sp>
            <p:nvSpPr>
              <p:cNvPr id="87" name="Freeform: Shape 86">
                <a:extLst>
                  <a:ext uri="{FF2B5EF4-FFF2-40B4-BE49-F238E27FC236}">
                    <a16:creationId xmlns:a16="http://schemas.microsoft.com/office/drawing/2014/main" id="{CC1530AC-11DD-40D2-A2B9-9D5D8483A4DF}"/>
                  </a:ext>
                </a:extLst>
              </p:cNvPr>
              <p:cNvSpPr/>
              <p:nvPr/>
            </p:nvSpPr>
            <p:spPr>
              <a:xfrm>
                <a:off x="-1789602"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88" name="Freeform: Shape 87">
                <a:extLst>
                  <a:ext uri="{FF2B5EF4-FFF2-40B4-BE49-F238E27FC236}">
                    <a16:creationId xmlns:a16="http://schemas.microsoft.com/office/drawing/2014/main" id="{B598590D-FB66-476D-8BD3-1655B5C5CDA6}"/>
                  </a:ext>
                </a:extLst>
              </p:cNvPr>
              <p:cNvSpPr/>
              <p:nvPr/>
            </p:nvSpPr>
            <p:spPr>
              <a:xfrm>
                <a:off x="-1741356"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89" name="Freeform: Shape 88">
                <a:extLst>
                  <a:ext uri="{FF2B5EF4-FFF2-40B4-BE49-F238E27FC236}">
                    <a16:creationId xmlns:a16="http://schemas.microsoft.com/office/drawing/2014/main" id="{D39A047D-10DB-4277-83CF-6E0AC1CF9224}"/>
                  </a:ext>
                </a:extLst>
              </p:cNvPr>
              <p:cNvSpPr/>
              <p:nvPr/>
            </p:nvSpPr>
            <p:spPr>
              <a:xfrm>
                <a:off x="-1665699"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90" name="Freeform: Shape 89">
                <a:extLst>
                  <a:ext uri="{FF2B5EF4-FFF2-40B4-BE49-F238E27FC236}">
                    <a16:creationId xmlns:a16="http://schemas.microsoft.com/office/drawing/2014/main" id="{AC93C45C-F28D-4277-A214-2F7BA3BE1C57}"/>
                  </a:ext>
                </a:extLst>
              </p:cNvPr>
              <p:cNvSpPr/>
              <p:nvPr/>
            </p:nvSpPr>
            <p:spPr>
              <a:xfrm>
                <a:off x="-161800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91" name="Freeform: Shape 90">
                <a:extLst>
                  <a:ext uri="{FF2B5EF4-FFF2-40B4-BE49-F238E27FC236}">
                    <a16:creationId xmlns:a16="http://schemas.microsoft.com/office/drawing/2014/main" id="{672B3373-C72F-4FD4-ADB9-5F4A5DF3A419}"/>
                  </a:ext>
                </a:extLst>
              </p:cNvPr>
              <p:cNvSpPr/>
              <p:nvPr/>
            </p:nvSpPr>
            <p:spPr>
              <a:xfrm>
                <a:off x="-1574143" y="2460218"/>
                <a:ext cx="25767" cy="63047"/>
              </a:xfrm>
              <a:custGeom>
                <a:avLst/>
                <a:gdLst>
                  <a:gd name="connsiteX0" fmla="*/ 6579 w 25767"/>
                  <a:gd name="connsiteY0" fmla="*/ 53179 h 63047"/>
                  <a:gd name="connsiteX1" fmla="*/ 6579 w 25767"/>
                  <a:gd name="connsiteY1" fmla="*/ 18092 h 63047"/>
                  <a:gd name="connsiteX2" fmla="*/ 0 w 25767"/>
                  <a:gd name="connsiteY2" fmla="*/ 18092 h 63047"/>
                  <a:gd name="connsiteX3" fmla="*/ 0 w 25767"/>
                  <a:gd name="connsiteY3" fmla="*/ 14254 h 63047"/>
                  <a:gd name="connsiteX4" fmla="*/ 6579 w 25767"/>
                  <a:gd name="connsiteY4" fmla="*/ 14254 h 63047"/>
                  <a:gd name="connsiteX5" fmla="*/ 6579 w 25767"/>
                  <a:gd name="connsiteY5" fmla="*/ 0 h 63047"/>
                  <a:gd name="connsiteX6" fmla="*/ 12061 w 25767"/>
                  <a:gd name="connsiteY6" fmla="*/ 0 h 63047"/>
                  <a:gd name="connsiteX7" fmla="*/ 12061 w 25767"/>
                  <a:gd name="connsiteY7" fmla="*/ 14254 h 63047"/>
                  <a:gd name="connsiteX8" fmla="*/ 25767 w 25767"/>
                  <a:gd name="connsiteY8" fmla="*/ 14254 h 63047"/>
                  <a:gd name="connsiteX9" fmla="*/ 25767 w 25767"/>
                  <a:gd name="connsiteY9" fmla="*/ 18092 h 63047"/>
                  <a:gd name="connsiteX10" fmla="*/ 12061 w 25767"/>
                  <a:gd name="connsiteY10" fmla="*/ 18092 h 63047"/>
                  <a:gd name="connsiteX11" fmla="*/ 12061 w 25767"/>
                  <a:gd name="connsiteY11" fmla="*/ 52631 h 63047"/>
                  <a:gd name="connsiteX12" fmla="*/ 20285 w 25767"/>
                  <a:gd name="connsiteY12" fmla="*/ 59210 h 63047"/>
                  <a:gd name="connsiteX13" fmla="*/ 25767 w 25767"/>
                  <a:gd name="connsiteY13" fmla="*/ 58114 h 63047"/>
                  <a:gd name="connsiteX14" fmla="*/ 25767 w 25767"/>
                  <a:gd name="connsiteY14" fmla="*/ 61951 h 63047"/>
                  <a:gd name="connsiteX15" fmla="*/ 19737 w 25767"/>
                  <a:gd name="connsiteY15" fmla="*/ 63048 h 63047"/>
                  <a:gd name="connsiteX16" fmla="*/ 6579 w 25767"/>
                  <a:gd name="connsiteY16" fmla="*/ 53179 h 63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67" h="63047">
                    <a:moveTo>
                      <a:pt x="6579" y="53179"/>
                    </a:moveTo>
                    <a:lnTo>
                      <a:pt x="6579" y="18092"/>
                    </a:lnTo>
                    <a:lnTo>
                      <a:pt x="0" y="18092"/>
                    </a:lnTo>
                    <a:lnTo>
                      <a:pt x="0" y="14254"/>
                    </a:lnTo>
                    <a:lnTo>
                      <a:pt x="6579" y="14254"/>
                    </a:lnTo>
                    <a:lnTo>
                      <a:pt x="6579" y="0"/>
                    </a:lnTo>
                    <a:lnTo>
                      <a:pt x="12061" y="0"/>
                    </a:lnTo>
                    <a:lnTo>
                      <a:pt x="12061" y="14254"/>
                    </a:lnTo>
                    <a:lnTo>
                      <a:pt x="25767" y="14254"/>
                    </a:lnTo>
                    <a:lnTo>
                      <a:pt x="25767" y="18092"/>
                    </a:lnTo>
                    <a:lnTo>
                      <a:pt x="12061" y="18092"/>
                    </a:lnTo>
                    <a:lnTo>
                      <a:pt x="12061" y="52631"/>
                    </a:lnTo>
                    <a:cubicBezTo>
                      <a:pt x="12061" y="57565"/>
                      <a:pt x="15351" y="59210"/>
                      <a:pt x="20285" y="59210"/>
                    </a:cubicBezTo>
                    <a:cubicBezTo>
                      <a:pt x="21930" y="59210"/>
                      <a:pt x="24123" y="58662"/>
                      <a:pt x="25767" y="58114"/>
                    </a:cubicBezTo>
                    <a:lnTo>
                      <a:pt x="25767" y="61951"/>
                    </a:lnTo>
                    <a:cubicBezTo>
                      <a:pt x="24123" y="62500"/>
                      <a:pt x="21930" y="63048"/>
                      <a:pt x="19737" y="63048"/>
                    </a:cubicBezTo>
                    <a:cubicBezTo>
                      <a:pt x="12061" y="63048"/>
                      <a:pt x="6579" y="60307"/>
                      <a:pt x="6579" y="53179"/>
                    </a:cubicBezTo>
                    <a:close/>
                  </a:path>
                </a:pathLst>
              </a:custGeom>
              <a:grpFill/>
              <a:ln w="5476" cap="flat">
                <a:noFill/>
                <a:prstDash val="solid"/>
                <a:miter/>
              </a:ln>
            </p:spPr>
            <p:txBody>
              <a:bodyPr rtlCol="0" anchor="ctr"/>
              <a:lstStyle/>
              <a:p>
                <a:endParaRPr lang="en-GB" sz="2115"/>
              </a:p>
            </p:txBody>
          </p:sp>
          <p:sp>
            <p:nvSpPr>
              <p:cNvPr id="92" name="Freeform: Shape 91">
                <a:extLst>
                  <a:ext uri="{FF2B5EF4-FFF2-40B4-BE49-F238E27FC236}">
                    <a16:creationId xmlns:a16="http://schemas.microsoft.com/office/drawing/2014/main" id="{4D8F5BE1-5F22-4593-8DE7-78877B9153CE}"/>
                  </a:ext>
                </a:extLst>
              </p:cNvPr>
              <p:cNvSpPr/>
              <p:nvPr/>
            </p:nvSpPr>
            <p:spPr>
              <a:xfrm>
                <a:off x="-1524253" y="2458025"/>
                <a:ext cx="50438" cy="66337"/>
              </a:xfrm>
              <a:custGeom>
                <a:avLst/>
                <a:gdLst>
                  <a:gd name="connsiteX0" fmla="*/ 0 w 50438"/>
                  <a:gd name="connsiteY0" fmla="*/ 32895 h 66337"/>
                  <a:gd name="connsiteX1" fmla="*/ 0 w 50438"/>
                  <a:gd name="connsiteY1" fmla="*/ 32346 h 66337"/>
                  <a:gd name="connsiteX2" fmla="*/ 31250 w 50438"/>
                  <a:gd name="connsiteY2" fmla="*/ 0 h 66337"/>
                  <a:gd name="connsiteX3" fmla="*/ 49342 w 50438"/>
                  <a:gd name="connsiteY3" fmla="*/ 4934 h 66337"/>
                  <a:gd name="connsiteX4" fmla="*/ 46052 w 50438"/>
                  <a:gd name="connsiteY4" fmla="*/ 8772 h 66337"/>
                  <a:gd name="connsiteX5" fmla="*/ 31250 w 50438"/>
                  <a:gd name="connsiteY5" fmla="*/ 4386 h 66337"/>
                  <a:gd name="connsiteX6" fmla="*/ 6031 w 50438"/>
                  <a:gd name="connsiteY6" fmla="*/ 32895 h 66337"/>
                  <a:gd name="connsiteX7" fmla="*/ 6031 w 50438"/>
                  <a:gd name="connsiteY7" fmla="*/ 33443 h 66337"/>
                  <a:gd name="connsiteX8" fmla="*/ 31798 w 50438"/>
                  <a:gd name="connsiteY8" fmla="*/ 61951 h 66337"/>
                  <a:gd name="connsiteX9" fmla="*/ 44956 w 50438"/>
                  <a:gd name="connsiteY9" fmla="*/ 59210 h 66337"/>
                  <a:gd name="connsiteX10" fmla="*/ 44956 w 50438"/>
                  <a:gd name="connsiteY10" fmla="*/ 36184 h 66337"/>
                  <a:gd name="connsiteX11" fmla="*/ 26864 w 50438"/>
                  <a:gd name="connsiteY11" fmla="*/ 36184 h 66337"/>
                  <a:gd name="connsiteX12" fmla="*/ 26864 w 50438"/>
                  <a:gd name="connsiteY12" fmla="*/ 32346 h 66337"/>
                  <a:gd name="connsiteX13" fmla="*/ 50438 w 50438"/>
                  <a:gd name="connsiteY13" fmla="*/ 32346 h 66337"/>
                  <a:gd name="connsiteX14" fmla="*/ 50438 w 50438"/>
                  <a:gd name="connsiteY14" fmla="*/ 61403 h 66337"/>
                  <a:gd name="connsiteX15" fmla="*/ 31798 w 50438"/>
                  <a:gd name="connsiteY15" fmla="*/ 66337 h 66337"/>
                  <a:gd name="connsiteX16" fmla="*/ 0 w 50438"/>
                  <a:gd name="connsiteY16" fmla="*/ 32895 h 6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438" h="66337">
                    <a:moveTo>
                      <a:pt x="0" y="32895"/>
                    </a:moveTo>
                    <a:lnTo>
                      <a:pt x="0" y="32346"/>
                    </a:lnTo>
                    <a:cubicBezTo>
                      <a:pt x="0" y="12610"/>
                      <a:pt x="13158" y="0"/>
                      <a:pt x="31250" y="0"/>
                    </a:cubicBezTo>
                    <a:cubicBezTo>
                      <a:pt x="38377" y="0"/>
                      <a:pt x="43859" y="1645"/>
                      <a:pt x="49342" y="4934"/>
                    </a:cubicBezTo>
                    <a:lnTo>
                      <a:pt x="46052" y="8772"/>
                    </a:lnTo>
                    <a:cubicBezTo>
                      <a:pt x="42215" y="6031"/>
                      <a:pt x="37280" y="4386"/>
                      <a:pt x="31250" y="4386"/>
                    </a:cubicBezTo>
                    <a:cubicBezTo>
                      <a:pt x="16996" y="4386"/>
                      <a:pt x="6031" y="15351"/>
                      <a:pt x="6031" y="32895"/>
                    </a:cubicBezTo>
                    <a:lnTo>
                      <a:pt x="6031" y="33443"/>
                    </a:lnTo>
                    <a:cubicBezTo>
                      <a:pt x="6031" y="51535"/>
                      <a:pt x="16447" y="61951"/>
                      <a:pt x="31798" y="61951"/>
                    </a:cubicBezTo>
                    <a:cubicBezTo>
                      <a:pt x="36732" y="61951"/>
                      <a:pt x="41118" y="60855"/>
                      <a:pt x="44956" y="59210"/>
                    </a:cubicBezTo>
                    <a:lnTo>
                      <a:pt x="44956" y="36184"/>
                    </a:lnTo>
                    <a:lnTo>
                      <a:pt x="26864" y="36184"/>
                    </a:lnTo>
                    <a:lnTo>
                      <a:pt x="26864" y="32346"/>
                    </a:lnTo>
                    <a:lnTo>
                      <a:pt x="50438" y="32346"/>
                    </a:lnTo>
                    <a:lnTo>
                      <a:pt x="50438" y="61403"/>
                    </a:lnTo>
                    <a:cubicBezTo>
                      <a:pt x="46052" y="64144"/>
                      <a:pt x="38925" y="66337"/>
                      <a:pt x="31798" y="66337"/>
                    </a:cubicBezTo>
                    <a:cubicBezTo>
                      <a:pt x="12061" y="65789"/>
                      <a:pt x="0" y="53179"/>
                      <a:pt x="0" y="32895"/>
                    </a:cubicBezTo>
                    <a:close/>
                  </a:path>
                </a:pathLst>
              </a:custGeom>
              <a:grpFill/>
              <a:ln w="5476" cap="flat">
                <a:noFill/>
                <a:prstDash val="solid"/>
                <a:miter/>
              </a:ln>
            </p:spPr>
            <p:txBody>
              <a:bodyPr rtlCol="0" anchor="ctr"/>
              <a:lstStyle/>
              <a:p>
                <a:endParaRPr lang="en-GB" sz="2115"/>
              </a:p>
            </p:txBody>
          </p:sp>
          <p:sp>
            <p:nvSpPr>
              <p:cNvPr id="93" name="Freeform: Shape 92">
                <a:extLst>
                  <a:ext uri="{FF2B5EF4-FFF2-40B4-BE49-F238E27FC236}">
                    <a16:creationId xmlns:a16="http://schemas.microsoft.com/office/drawing/2014/main" id="{9D32834A-6BDE-4BD0-AC26-E476A7C6ED20}"/>
                  </a:ext>
                </a:extLst>
              </p:cNvPr>
              <p:cNvSpPr/>
              <p:nvPr/>
            </p:nvSpPr>
            <p:spPr>
              <a:xfrm>
                <a:off x="-1463398" y="2474426"/>
                <a:ext cx="24122" cy="48291"/>
              </a:xfrm>
              <a:custGeom>
                <a:avLst/>
                <a:gdLst>
                  <a:gd name="connsiteX0" fmla="*/ 0 w 24122"/>
                  <a:gd name="connsiteY0" fmla="*/ 595 h 48291"/>
                  <a:gd name="connsiteX1" fmla="*/ 5482 w 24122"/>
                  <a:gd name="connsiteY1" fmla="*/ 595 h 48291"/>
                  <a:gd name="connsiteX2" fmla="*/ 5482 w 24122"/>
                  <a:gd name="connsiteY2" fmla="*/ 9367 h 48291"/>
                  <a:gd name="connsiteX3" fmla="*/ 24123 w 24122"/>
                  <a:gd name="connsiteY3" fmla="*/ 46 h 48291"/>
                  <a:gd name="connsiteX4" fmla="*/ 24123 w 24122"/>
                  <a:gd name="connsiteY4" fmla="*/ 4432 h 48291"/>
                  <a:gd name="connsiteX5" fmla="*/ 23574 w 24122"/>
                  <a:gd name="connsiteY5" fmla="*/ 4432 h 48291"/>
                  <a:gd name="connsiteX6" fmla="*/ 5482 w 24122"/>
                  <a:gd name="connsiteY6" fmla="*/ 19783 h 48291"/>
                  <a:gd name="connsiteX7" fmla="*/ 5482 w 24122"/>
                  <a:gd name="connsiteY7" fmla="*/ 48292 h 48291"/>
                  <a:gd name="connsiteX8" fmla="*/ 0 w 24122"/>
                  <a:gd name="connsiteY8" fmla="*/ 48292 h 48291"/>
                  <a:gd name="connsiteX9" fmla="*/ 0 w 24122"/>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122" h="48291">
                    <a:moveTo>
                      <a:pt x="0" y="595"/>
                    </a:moveTo>
                    <a:lnTo>
                      <a:pt x="5482" y="595"/>
                    </a:lnTo>
                    <a:lnTo>
                      <a:pt x="5482" y="9367"/>
                    </a:lnTo>
                    <a:cubicBezTo>
                      <a:pt x="8224" y="3884"/>
                      <a:pt x="14802" y="-502"/>
                      <a:pt x="24123" y="46"/>
                    </a:cubicBezTo>
                    <a:lnTo>
                      <a:pt x="24123"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94" name="Freeform: Shape 93">
                <a:extLst>
                  <a:ext uri="{FF2B5EF4-FFF2-40B4-BE49-F238E27FC236}">
                    <a16:creationId xmlns:a16="http://schemas.microsoft.com/office/drawing/2014/main" id="{8BBD6413-6ABE-45E8-9DF0-DE9DD021CEB0}"/>
                  </a:ext>
                </a:extLst>
              </p:cNvPr>
              <p:cNvSpPr/>
              <p:nvPr/>
            </p:nvSpPr>
            <p:spPr>
              <a:xfrm>
                <a:off x="-1439823"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8377 w 43859"/>
                  <a:gd name="connsiteY7" fmla="*/ 25219 h 49890"/>
                  <a:gd name="connsiteX8" fmla="*/ 38377 w 43859"/>
                  <a:gd name="connsiteY8" fmla="*/ 24671 h 49890"/>
                  <a:gd name="connsiteX9" fmla="*/ 21930 w 43859"/>
                  <a:gd name="connsiteY9" fmla="*/ 3838 h 49890"/>
                  <a:gd name="connsiteX10" fmla="*/ 5482 w 43859"/>
                  <a:gd name="connsiteY10" fmla="*/ 24671 h 49890"/>
                  <a:gd name="connsiteX11" fmla="*/ 5482 w 43859"/>
                  <a:gd name="connsiteY11" fmla="*/ 25219 h 49890"/>
                  <a:gd name="connsiteX12" fmla="*/ 21930 w 43859"/>
                  <a:gd name="connsiteY12" fmla="*/ 46052 h 49890"/>
                  <a:gd name="connsiteX13" fmla="*/ 38377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8377" y="25219"/>
                    </a:moveTo>
                    <a:lnTo>
                      <a:pt x="38377" y="24671"/>
                    </a:lnTo>
                    <a:cubicBezTo>
                      <a:pt x="38377" y="12610"/>
                      <a:pt x="30702" y="3838"/>
                      <a:pt x="21930" y="3838"/>
                    </a:cubicBezTo>
                    <a:cubicBezTo>
                      <a:pt x="13158" y="3838"/>
                      <a:pt x="5482" y="12061"/>
                      <a:pt x="5482" y="24671"/>
                    </a:cubicBezTo>
                    <a:lnTo>
                      <a:pt x="5482" y="25219"/>
                    </a:lnTo>
                    <a:cubicBezTo>
                      <a:pt x="5482" y="37829"/>
                      <a:pt x="13158" y="46052"/>
                      <a:pt x="21930" y="46052"/>
                    </a:cubicBezTo>
                    <a:cubicBezTo>
                      <a:pt x="30702" y="46052"/>
                      <a:pt x="38377" y="37280"/>
                      <a:pt x="38377" y="25219"/>
                    </a:cubicBezTo>
                    <a:close/>
                  </a:path>
                </a:pathLst>
              </a:custGeom>
              <a:grpFill/>
              <a:ln w="5476" cap="flat">
                <a:noFill/>
                <a:prstDash val="solid"/>
                <a:miter/>
              </a:ln>
            </p:spPr>
            <p:txBody>
              <a:bodyPr rtlCol="0" anchor="ctr"/>
              <a:lstStyle/>
              <a:p>
                <a:endParaRPr lang="en-GB" sz="2115"/>
              </a:p>
            </p:txBody>
          </p:sp>
          <p:sp>
            <p:nvSpPr>
              <p:cNvPr id="95" name="Freeform: Shape 94">
                <a:extLst>
                  <a:ext uri="{FF2B5EF4-FFF2-40B4-BE49-F238E27FC236}">
                    <a16:creationId xmlns:a16="http://schemas.microsoft.com/office/drawing/2014/main" id="{C2D48C89-F589-4A23-B9E1-8AD751B0EB43}"/>
                  </a:ext>
                </a:extLst>
              </p:cNvPr>
              <p:cNvSpPr/>
              <p:nvPr/>
            </p:nvSpPr>
            <p:spPr>
              <a:xfrm>
                <a:off x="-138938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7127" y="49342"/>
                      <a:pt x="0" y="43859"/>
                      <a:pt x="0" y="33443"/>
                    </a:cubicBezTo>
                    <a:close/>
                  </a:path>
                </a:pathLst>
              </a:custGeom>
              <a:grpFill/>
              <a:ln w="5476" cap="flat">
                <a:noFill/>
                <a:prstDash val="solid"/>
                <a:miter/>
              </a:ln>
            </p:spPr>
            <p:txBody>
              <a:bodyPr rtlCol="0" anchor="ctr"/>
              <a:lstStyle/>
              <a:p>
                <a:endParaRPr lang="en-GB" sz="2115"/>
              </a:p>
            </p:txBody>
          </p:sp>
          <p:sp>
            <p:nvSpPr>
              <p:cNvPr id="96" name="Freeform: Shape 95">
                <a:extLst>
                  <a:ext uri="{FF2B5EF4-FFF2-40B4-BE49-F238E27FC236}">
                    <a16:creationId xmlns:a16="http://schemas.microsoft.com/office/drawing/2014/main" id="{2C1854EE-1CF9-49D0-BA6A-69134FE29D86}"/>
                  </a:ext>
                </a:extLst>
              </p:cNvPr>
              <p:cNvSpPr/>
              <p:nvPr/>
            </p:nvSpPr>
            <p:spPr>
              <a:xfrm>
                <a:off x="-134004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grpSp>
      </p:grpSp>
      <p:sp>
        <p:nvSpPr>
          <p:cNvPr id="3" name="Picture Placeholder 2">
            <a:extLst>
              <a:ext uri="{FF2B5EF4-FFF2-40B4-BE49-F238E27FC236}">
                <a16:creationId xmlns:a16="http://schemas.microsoft.com/office/drawing/2014/main" id="{F7A0A9F5-8F66-4F64-929B-DF22BCF5982D}"/>
              </a:ext>
            </a:extLst>
          </p:cNvPr>
          <p:cNvSpPr>
            <a:spLocks noGrp="1"/>
          </p:cNvSpPr>
          <p:nvPr>
            <p:ph type="pic" sz="quarter" idx="14" hasCustomPrompt="1"/>
          </p:nvPr>
        </p:nvSpPr>
        <p:spPr>
          <a:xfrm>
            <a:off x="8474765" y="6818037"/>
            <a:ext cx="1861932" cy="411162"/>
          </a:xfrm>
          <a:prstGeom prst="rect">
            <a:avLst/>
          </a:prstGeom>
          <a:solidFill>
            <a:srgbClr val="F6F7F8">
              <a:alpha val="54000"/>
            </a:srgbClr>
          </a:solidFill>
        </p:spPr>
        <p:txBody>
          <a:bodyPr anchor="ctr"/>
          <a:lstStyle>
            <a:lvl1pPr marL="0" indent="0" algn="ctr">
              <a:buNone/>
              <a:defRPr sz="1100" b="1">
                <a:latin typeface="Century Gothic" panose="020B0502020202020204" pitchFamily="34" charset="0"/>
              </a:defRPr>
            </a:lvl1pPr>
          </a:lstStyle>
          <a:p>
            <a:r>
              <a:rPr lang="en-GB" dirty="0"/>
              <a:t>Add Clients Logo</a:t>
            </a:r>
          </a:p>
        </p:txBody>
      </p:sp>
      <p:sp>
        <p:nvSpPr>
          <p:cNvPr id="98" name="Text Placeholder 2">
            <a:extLst>
              <a:ext uri="{FF2B5EF4-FFF2-40B4-BE49-F238E27FC236}">
                <a16:creationId xmlns:a16="http://schemas.microsoft.com/office/drawing/2014/main" id="{16AC701F-7E82-43A1-AD9A-2E3F51357A9E}"/>
              </a:ext>
            </a:extLst>
          </p:cNvPr>
          <p:cNvSpPr>
            <a:spLocks noGrp="1"/>
          </p:cNvSpPr>
          <p:nvPr>
            <p:ph type="body" sz="quarter" idx="15" hasCustomPrompt="1"/>
          </p:nvPr>
        </p:nvSpPr>
        <p:spPr>
          <a:xfrm>
            <a:off x="632285" y="6866802"/>
            <a:ext cx="1985020" cy="282961"/>
          </a:xfrm>
          <a:prstGeom prst="rect">
            <a:avLst/>
          </a:prstGeom>
        </p:spPr>
        <p:txBody>
          <a:bodyPr anchor="ctr">
            <a:noAutofit/>
          </a:bodyPr>
          <a:lstStyle>
            <a:lvl1pPr marL="0" indent="0" algn="l">
              <a:buNone/>
              <a:defRPr lang="en-GB" sz="1100" kern="1200" dirty="0">
                <a:solidFill>
                  <a:schemeClr val="tx1"/>
                </a:solidFill>
                <a:latin typeface="Century Gothic" panose="020B0502020202020204" pitchFamily="34" charset="0"/>
                <a:ea typeface="+mn-ea"/>
                <a:cs typeface="+mn-cs"/>
              </a:defRPr>
            </a:lvl1pPr>
          </a:lstStyle>
          <a:p>
            <a:pPr lvl="0"/>
            <a:r>
              <a:rPr lang="en-GB" dirty="0"/>
              <a:t>www.bigconsult.com</a:t>
            </a:r>
          </a:p>
        </p:txBody>
      </p:sp>
      <p:sp>
        <p:nvSpPr>
          <p:cNvPr id="133" name="TextBox 132">
            <a:extLst>
              <a:ext uri="{FF2B5EF4-FFF2-40B4-BE49-F238E27FC236}">
                <a16:creationId xmlns:a16="http://schemas.microsoft.com/office/drawing/2014/main" id="{53E6E53E-1E93-4EE7-8058-D812AD9A23B6}"/>
              </a:ext>
            </a:extLst>
          </p:cNvPr>
          <p:cNvSpPr txBox="1"/>
          <p:nvPr userDrawn="1"/>
        </p:nvSpPr>
        <p:spPr>
          <a:xfrm>
            <a:off x="593725" y="5738336"/>
            <a:ext cx="5822315" cy="1046440"/>
          </a:xfrm>
          <a:prstGeom prst="rect">
            <a:avLst/>
          </a:prstGeom>
          <a:noFill/>
        </p:spPr>
        <p:txBody>
          <a:bodyPr wrap="square">
            <a:spAutoFit/>
          </a:bodyPr>
          <a:lstStyle/>
          <a:p>
            <a:r>
              <a:rPr lang="en-GB" sz="1400" b="1" kern="1200" dirty="0">
                <a:solidFill>
                  <a:schemeClr val="tx1">
                    <a:lumMod val="85000"/>
                    <a:lumOff val="15000"/>
                  </a:schemeClr>
                </a:solidFill>
                <a:latin typeface="Century Gothic" panose="020B0502020202020204" pitchFamily="34" charset="0"/>
                <a:ea typeface="+mn-ea"/>
              </a:rPr>
              <a:t>Prepared by: </a:t>
            </a:r>
          </a:p>
          <a:p>
            <a:r>
              <a:rPr lang="en-GB" sz="1200" kern="1200" dirty="0">
                <a:solidFill>
                  <a:schemeClr val="tx1">
                    <a:lumMod val="85000"/>
                    <a:lumOff val="15000"/>
                  </a:schemeClr>
                </a:solidFill>
                <a:latin typeface="Century Gothic" panose="020B0502020202020204" pitchFamily="34" charset="0"/>
                <a:ea typeface="+mn-ea"/>
              </a:rPr>
              <a:t>Simon </a:t>
            </a:r>
            <a:r>
              <a:rPr lang="en-GB" sz="1200" kern="1200" dirty="0" err="1">
                <a:solidFill>
                  <a:schemeClr val="tx1">
                    <a:lumMod val="85000"/>
                    <a:lumOff val="15000"/>
                  </a:schemeClr>
                </a:solidFill>
                <a:latin typeface="Century Gothic" panose="020B0502020202020204" pitchFamily="34" charset="0"/>
                <a:ea typeface="+mn-ea"/>
              </a:rPr>
              <a:t>Dethridge</a:t>
            </a:r>
            <a:br>
              <a:rPr lang="en-GB" sz="1200" kern="1200" dirty="0">
                <a:solidFill>
                  <a:schemeClr val="tx1">
                    <a:lumMod val="85000"/>
                    <a:lumOff val="15000"/>
                  </a:schemeClr>
                </a:solidFill>
                <a:latin typeface="Century Gothic" panose="020B0502020202020204" pitchFamily="34" charset="0"/>
                <a:ea typeface="+mn-ea"/>
              </a:rPr>
            </a:br>
            <a:r>
              <a:rPr lang="en-GB" sz="1200" kern="1200" dirty="0">
                <a:solidFill>
                  <a:schemeClr val="tx1">
                    <a:lumMod val="85000"/>
                    <a:lumOff val="15000"/>
                  </a:schemeClr>
                </a:solidFill>
                <a:latin typeface="Century Gothic" panose="020B0502020202020204" pitchFamily="34" charset="0"/>
                <a:ea typeface="+mn-ea"/>
              </a:rPr>
              <a:t>Eclat, 141 Camberwell Road, Hawthorn East, VIC, 3123, Australia</a:t>
            </a:r>
            <a:br>
              <a:rPr lang="en-GB" sz="1200" kern="1200" dirty="0">
                <a:solidFill>
                  <a:schemeClr val="tx1">
                    <a:lumMod val="85000"/>
                    <a:lumOff val="15000"/>
                  </a:schemeClr>
                </a:solidFill>
                <a:latin typeface="Century Gothic" panose="020B0502020202020204" pitchFamily="34" charset="0"/>
                <a:ea typeface="+mn-ea"/>
              </a:rPr>
            </a:br>
            <a:r>
              <a:rPr lang="en-GB" sz="1200" kern="1200" dirty="0">
                <a:solidFill>
                  <a:schemeClr val="tx1">
                    <a:lumMod val="85000"/>
                    <a:lumOff val="15000"/>
                  </a:schemeClr>
                </a:solidFill>
                <a:latin typeface="Century Gothic" panose="020B0502020202020204" pitchFamily="34" charset="0"/>
                <a:ea typeface="+mn-ea"/>
              </a:rPr>
              <a:t>e simon.dethridge@bigconsult.com.au</a:t>
            </a:r>
            <a:br>
              <a:rPr lang="en-GB" sz="1200" kern="1200" dirty="0">
                <a:solidFill>
                  <a:schemeClr val="tx1">
                    <a:lumMod val="85000"/>
                    <a:lumOff val="15000"/>
                  </a:schemeClr>
                </a:solidFill>
                <a:latin typeface="Century Gothic" panose="020B0502020202020204" pitchFamily="34" charset="0"/>
                <a:ea typeface="+mn-ea"/>
              </a:rPr>
            </a:br>
            <a:r>
              <a:rPr lang="en-GB" sz="1200" kern="1200" dirty="0">
                <a:solidFill>
                  <a:schemeClr val="tx1">
                    <a:lumMod val="85000"/>
                    <a:lumOff val="15000"/>
                  </a:schemeClr>
                </a:solidFill>
                <a:latin typeface="Century Gothic" panose="020B0502020202020204" pitchFamily="34" charset="0"/>
                <a:ea typeface="+mn-ea"/>
              </a:rPr>
              <a:t>m +61 411 860 918 w bigconsult.com</a:t>
            </a:r>
          </a:p>
        </p:txBody>
      </p:sp>
    </p:spTree>
    <p:extLst>
      <p:ext uri="{BB962C8B-B14F-4D97-AF65-F5344CB8AC3E}">
        <p14:creationId xmlns:p14="http://schemas.microsoft.com/office/powerpoint/2010/main" val="2973244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0FCE408-677F-4326-9F98-492777A65D9D}"/>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r="7539"/>
          <a:stretch/>
        </p:blipFill>
        <p:spPr>
          <a:xfrm>
            <a:off x="0" y="0"/>
            <a:ext cx="10691813" cy="7559675"/>
          </a:xfrm>
          <a:prstGeom prst="rect">
            <a:avLst/>
          </a:prstGeom>
        </p:spPr>
      </p:pic>
      <p:sp>
        <p:nvSpPr>
          <p:cNvPr id="132" name="Freeform: Shape 131">
            <a:extLst>
              <a:ext uri="{FF2B5EF4-FFF2-40B4-BE49-F238E27FC236}">
                <a16:creationId xmlns:a16="http://schemas.microsoft.com/office/drawing/2014/main" id="{C7A96128-BD8D-4844-9760-4845D6CB7079}"/>
              </a:ext>
            </a:extLst>
          </p:cNvPr>
          <p:cNvSpPr/>
          <p:nvPr userDrawn="1"/>
        </p:nvSpPr>
        <p:spPr>
          <a:xfrm>
            <a:off x="6339754" y="1619980"/>
            <a:ext cx="3784905" cy="2446101"/>
          </a:xfrm>
          <a:custGeom>
            <a:avLst/>
            <a:gdLst>
              <a:gd name="connsiteX0" fmla="*/ 1587545 w 3784905"/>
              <a:gd name="connsiteY0" fmla="*/ 0 h 2446101"/>
              <a:gd name="connsiteX1" fmla="*/ 3784905 w 3784905"/>
              <a:gd name="connsiteY1" fmla="*/ 2197357 h 2446101"/>
              <a:gd name="connsiteX2" fmla="*/ 3774922 w 3784905"/>
              <a:gd name="connsiteY2" fmla="*/ 2392128 h 2446101"/>
              <a:gd name="connsiteX3" fmla="*/ 2696208 w 3784905"/>
              <a:gd name="connsiteY3" fmla="*/ 1438276 h 2446101"/>
              <a:gd name="connsiteX4" fmla="*/ 1963342 w 3784905"/>
              <a:gd name="connsiteY4" fmla="*/ 1719186 h 2446101"/>
              <a:gd name="connsiteX5" fmla="*/ 1928456 w 3784905"/>
              <a:gd name="connsiteY5" fmla="*/ 1756911 h 2446101"/>
              <a:gd name="connsiteX6" fmla="*/ 1922225 w 3784905"/>
              <a:gd name="connsiteY6" fmla="*/ 1754531 h 2446101"/>
              <a:gd name="connsiteX7" fmla="*/ 1924609 w 3784905"/>
              <a:gd name="connsiteY7" fmla="*/ 1761071 h 2446101"/>
              <a:gd name="connsiteX8" fmla="*/ 1830748 w 3784905"/>
              <a:gd name="connsiteY8" fmla="*/ 1862568 h 2446101"/>
              <a:gd name="connsiteX9" fmla="*/ 1612513 w 3784905"/>
              <a:gd name="connsiteY9" fmla="*/ 2412104 h 2446101"/>
              <a:gd name="connsiteX10" fmla="*/ 1612432 w 3784905"/>
              <a:gd name="connsiteY10" fmla="*/ 2413174 h 2446101"/>
              <a:gd name="connsiteX11" fmla="*/ 1612431 w 3784905"/>
              <a:gd name="connsiteY11" fmla="*/ 2413174 h 2446101"/>
              <a:gd name="connsiteX12" fmla="*/ 1612431 w 3784905"/>
              <a:gd name="connsiteY12" fmla="*/ 2413174 h 2446101"/>
              <a:gd name="connsiteX13" fmla="*/ 1388619 w 3784905"/>
              <a:gd name="connsiteY13" fmla="*/ 2439586 h 2446101"/>
              <a:gd name="connsiteX14" fmla="*/ 1204269 w 3784905"/>
              <a:gd name="connsiteY14" fmla="*/ 2446101 h 2446101"/>
              <a:gd name="connsiteX15" fmla="*/ 1015235 w 3784905"/>
              <a:gd name="connsiteY15" fmla="*/ 2436007 h 2446101"/>
              <a:gd name="connsiteX16" fmla="*/ 643759 w 3784905"/>
              <a:gd name="connsiteY16" fmla="*/ 2348810 h 2446101"/>
              <a:gd name="connsiteX17" fmla="*/ 144360 w 3784905"/>
              <a:gd name="connsiteY17" fmla="*/ 1929317 h 2446101"/>
              <a:gd name="connsiteX18" fmla="*/ 239250 w 3784905"/>
              <a:gd name="connsiteY18" fmla="*/ 710781 h 2446101"/>
              <a:gd name="connsiteX19" fmla="*/ 538886 w 3784905"/>
              <a:gd name="connsiteY19" fmla="*/ 351217 h 2446101"/>
              <a:gd name="connsiteX20" fmla="*/ 754489 w 3784905"/>
              <a:gd name="connsiteY20" fmla="*/ 163733 h 2446101"/>
              <a:gd name="connsiteX21" fmla="*/ 788501 w 3784905"/>
              <a:gd name="connsiteY21" fmla="*/ 149818 h 2446101"/>
              <a:gd name="connsiteX22" fmla="*/ 1587545 w 3784905"/>
              <a:gd name="connsiteY22" fmla="*/ 0 h 2446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84905" h="2446101">
                <a:moveTo>
                  <a:pt x="1587545" y="0"/>
                </a:moveTo>
                <a:cubicBezTo>
                  <a:pt x="2801082" y="0"/>
                  <a:pt x="3784905" y="983822"/>
                  <a:pt x="3784905" y="2197357"/>
                </a:cubicBezTo>
                <a:cubicBezTo>
                  <a:pt x="3784905" y="2262286"/>
                  <a:pt x="3779913" y="2327207"/>
                  <a:pt x="3774922" y="2392128"/>
                </a:cubicBezTo>
                <a:cubicBezTo>
                  <a:pt x="3710000" y="1852777"/>
                  <a:pt x="3250545" y="1438276"/>
                  <a:pt x="2696208" y="1438276"/>
                </a:cubicBezTo>
                <a:cubicBezTo>
                  <a:pt x="2414048" y="1438276"/>
                  <a:pt x="2156858" y="1544397"/>
                  <a:pt x="1963342" y="1719186"/>
                </a:cubicBezTo>
                <a:lnTo>
                  <a:pt x="1928456" y="1756911"/>
                </a:lnTo>
                <a:lnTo>
                  <a:pt x="1922225" y="1754531"/>
                </a:lnTo>
                <a:lnTo>
                  <a:pt x="1924609" y="1761071"/>
                </a:lnTo>
                <a:lnTo>
                  <a:pt x="1830748" y="1862568"/>
                </a:lnTo>
                <a:cubicBezTo>
                  <a:pt x="1711302" y="2017655"/>
                  <a:pt x="1633115" y="2206101"/>
                  <a:pt x="1612513" y="2412104"/>
                </a:cubicBezTo>
                <a:lnTo>
                  <a:pt x="1612432" y="2413174"/>
                </a:lnTo>
                <a:lnTo>
                  <a:pt x="1612431" y="2413174"/>
                </a:lnTo>
                <a:lnTo>
                  <a:pt x="1612431" y="2413174"/>
                </a:lnTo>
                <a:lnTo>
                  <a:pt x="1388619" y="2439586"/>
                </a:lnTo>
                <a:lnTo>
                  <a:pt x="1204269" y="2446101"/>
                </a:lnTo>
                <a:lnTo>
                  <a:pt x="1015235" y="2436007"/>
                </a:lnTo>
                <a:cubicBezTo>
                  <a:pt x="888798" y="2422787"/>
                  <a:pt x="762680" y="2395631"/>
                  <a:pt x="643759" y="2348810"/>
                </a:cubicBezTo>
                <a:cubicBezTo>
                  <a:pt x="444005" y="2273905"/>
                  <a:pt x="269210" y="2139063"/>
                  <a:pt x="144360" y="1929317"/>
                </a:cubicBezTo>
                <a:cubicBezTo>
                  <a:pt x="-120323" y="1474863"/>
                  <a:pt x="19511" y="1035394"/>
                  <a:pt x="239250" y="710781"/>
                </a:cubicBezTo>
                <a:cubicBezTo>
                  <a:pt x="334131" y="565955"/>
                  <a:pt x="444005" y="446098"/>
                  <a:pt x="538886" y="351217"/>
                </a:cubicBezTo>
                <a:lnTo>
                  <a:pt x="754489" y="163733"/>
                </a:lnTo>
                <a:lnTo>
                  <a:pt x="788501" y="149818"/>
                </a:lnTo>
                <a:cubicBezTo>
                  <a:pt x="1038201" y="54937"/>
                  <a:pt x="1307877" y="0"/>
                  <a:pt x="1587545" y="0"/>
                </a:cubicBezTo>
                <a:close/>
              </a:path>
            </a:pathLst>
          </a:cu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2115">
              <a:solidFill>
                <a:schemeClr val="lt1"/>
              </a:solidFill>
            </a:endParaRPr>
          </a:p>
        </p:txBody>
      </p:sp>
      <p:sp>
        <p:nvSpPr>
          <p:cNvPr id="131" name="Freeform: Shape 130">
            <a:extLst>
              <a:ext uri="{FF2B5EF4-FFF2-40B4-BE49-F238E27FC236}">
                <a16:creationId xmlns:a16="http://schemas.microsoft.com/office/drawing/2014/main" id="{45A3F15A-4516-4C7B-BEFE-A51A7FF4C92D}"/>
              </a:ext>
            </a:extLst>
          </p:cNvPr>
          <p:cNvSpPr/>
          <p:nvPr userDrawn="1"/>
        </p:nvSpPr>
        <p:spPr>
          <a:xfrm>
            <a:off x="5724937" y="1783713"/>
            <a:ext cx="4364850" cy="4237615"/>
          </a:xfrm>
          <a:custGeom>
            <a:avLst/>
            <a:gdLst>
              <a:gd name="connsiteX0" fmla="*/ 1369305 w 4364850"/>
              <a:gd name="connsiteY0" fmla="*/ 0 h 4237615"/>
              <a:gd name="connsiteX1" fmla="*/ 1153702 w 4364850"/>
              <a:gd name="connsiteY1" fmla="*/ 187484 h 4237615"/>
              <a:gd name="connsiteX2" fmla="*/ 854066 w 4364850"/>
              <a:gd name="connsiteY2" fmla="*/ 547048 h 4237615"/>
              <a:gd name="connsiteX3" fmla="*/ 759176 w 4364850"/>
              <a:gd name="connsiteY3" fmla="*/ 1765584 h 4237615"/>
              <a:gd name="connsiteX4" fmla="*/ 1258575 w 4364850"/>
              <a:gd name="connsiteY4" fmla="*/ 2185077 h 4237615"/>
              <a:gd name="connsiteX5" fmla="*/ 1819085 w 4364850"/>
              <a:gd name="connsiteY5" fmla="*/ 2282368 h 4237615"/>
              <a:gd name="connsiteX6" fmla="*/ 1819086 w 4364850"/>
              <a:gd name="connsiteY6" fmla="*/ 2282368 h 4237615"/>
              <a:gd name="connsiteX7" fmla="*/ 1819086 w 4364850"/>
              <a:gd name="connsiteY7" fmla="*/ 2282368 h 4237615"/>
              <a:gd name="connsiteX8" fmla="*/ 2003437 w 4364850"/>
              <a:gd name="connsiteY8" fmla="*/ 2275853 h 4237615"/>
              <a:gd name="connsiteX9" fmla="*/ 2227248 w 4364850"/>
              <a:gd name="connsiteY9" fmla="*/ 2249441 h 4237615"/>
              <a:gd name="connsiteX10" fmla="*/ 2222961 w 4364850"/>
              <a:gd name="connsiteY10" fmla="*/ 2305800 h 4237615"/>
              <a:gd name="connsiteX11" fmla="*/ 2222337 w 4364850"/>
              <a:gd name="connsiteY11" fmla="*/ 2363228 h 4237615"/>
              <a:gd name="connsiteX12" fmla="*/ 2222397 w 4364850"/>
              <a:gd name="connsiteY12" fmla="*/ 2364395 h 4237615"/>
              <a:gd name="connsiteX13" fmla="*/ 2222961 w 4364850"/>
              <a:gd name="connsiteY13" fmla="*/ 2312426 h 4237615"/>
              <a:gd name="connsiteX14" fmla="*/ 2227248 w 4364850"/>
              <a:gd name="connsiteY14" fmla="*/ 2256067 h 4237615"/>
              <a:gd name="connsiteX15" fmla="*/ 2233034 w 4364850"/>
              <a:gd name="connsiteY15" fmla="*/ 2255384 h 4237615"/>
              <a:gd name="connsiteX16" fmla="*/ 2731812 w 4364850"/>
              <a:gd name="connsiteY16" fmla="*/ 2131783 h 4237615"/>
              <a:gd name="connsiteX17" fmla="*/ 2539425 w 4364850"/>
              <a:gd name="connsiteY17" fmla="*/ 1603964 h 4237615"/>
              <a:gd name="connsiteX18" fmla="*/ 2543272 w 4364850"/>
              <a:gd name="connsiteY18" fmla="*/ 1599804 h 4237615"/>
              <a:gd name="connsiteX19" fmla="*/ 4354858 w 4364850"/>
              <a:gd name="connsiteY19" fmla="*/ 2291584 h 4237615"/>
              <a:gd name="connsiteX20" fmla="*/ 4364850 w 4364850"/>
              <a:gd name="connsiteY20" fmla="*/ 2296585 h 4237615"/>
              <a:gd name="connsiteX21" fmla="*/ 4344874 w 4364850"/>
              <a:gd name="connsiteY21" fmla="*/ 2346521 h 4237615"/>
              <a:gd name="connsiteX22" fmla="*/ 3998085 w 4364850"/>
              <a:gd name="connsiteY22" fmla="*/ 3213494 h 4237615"/>
              <a:gd name="connsiteX23" fmla="*/ 3994353 w 4364850"/>
              <a:gd name="connsiteY23" fmla="*/ 3216199 h 4237615"/>
              <a:gd name="connsiteX24" fmla="*/ 3935364 w 4364850"/>
              <a:gd name="connsiteY24" fmla="*/ 3363669 h 4237615"/>
              <a:gd name="connsiteX25" fmla="*/ 3920955 w 4364850"/>
              <a:gd name="connsiteY25" fmla="*/ 3398691 h 4237615"/>
              <a:gd name="connsiteX26" fmla="*/ 3907716 w 4364850"/>
              <a:gd name="connsiteY26" fmla="*/ 3414765 h 4237615"/>
              <a:gd name="connsiteX27" fmla="*/ 3569174 w 4364850"/>
              <a:gd name="connsiteY27" fmla="*/ 4237615 h 4237615"/>
              <a:gd name="connsiteX28" fmla="*/ 3405874 w 4364850"/>
              <a:gd name="connsiteY28" fmla="*/ 3866483 h 4237615"/>
              <a:gd name="connsiteX29" fmla="*/ 3366053 w 4364850"/>
              <a:gd name="connsiteY29" fmla="*/ 3893027 h 4237615"/>
              <a:gd name="connsiteX30" fmla="*/ 3321099 w 4364850"/>
              <a:gd name="connsiteY30" fmla="*/ 3922996 h 4237615"/>
              <a:gd name="connsiteX31" fmla="*/ 3219167 w 4364850"/>
              <a:gd name="connsiteY31" fmla="*/ 3978564 h 4237615"/>
              <a:gd name="connsiteX32" fmla="*/ 3201159 w 4364850"/>
              <a:gd name="connsiteY32" fmla="*/ 3986282 h 4237615"/>
              <a:gd name="connsiteX33" fmla="*/ 3101278 w 4364850"/>
              <a:gd name="connsiteY33" fmla="*/ 4036218 h 4237615"/>
              <a:gd name="connsiteX34" fmla="*/ 3081301 w 4364850"/>
              <a:gd name="connsiteY34" fmla="*/ 4046211 h 4237615"/>
              <a:gd name="connsiteX35" fmla="*/ 3021372 w 4364850"/>
              <a:gd name="connsiteY35" fmla="*/ 4071179 h 4237615"/>
              <a:gd name="connsiteX36" fmla="*/ 2956452 w 4364850"/>
              <a:gd name="connsiteY36" fmla="*/ 4096147 h 4237615"/>
              <a:gd name="connsiteX37" fmla="*/ 2906515 w 4364850"/>
              <a:gd name="connsiteY37" fmla="*/ 4116123 h 4237615"/>
              <a:gd name="connsiteX38" fmla="*/ 2896522 w 4364850"/>
              <a:gd name="connsiteY38" fmla="*/ 4121124 h 4237615"/>
              <a:gd name="connsiteX39" fmla="*/ 2836594 w 4364850"/>
              <a:gd name="connsiteY39" fmla="*/ 4141101 h 4237615"/>
              <a:gd name="connsiteX40" fmla="*/ 2806634 w 4364850"/>
              <a:gd name="connsiteY40" fmla="*/ 4151084 h 4237615"/>
              <a:gd name="connsiteX41" fmla="*/ 2751696 w 4364850"/>
              <a:gd name="connsiteY41" fmla="*/ 4166069 h 4237615"/>
              <a:gd name="connsiteX42" fmla="*/ 2726728 w 4364850"/>
              <a:gd name="connsiteY42" fmla="*/ 4171060 h 4237615"/>
              <a:gd name="connsiteX43" fmla="*/ 2676792 w 4364850"/>
              <a:gd name="connsiteY43" fmla="*/ 4181044 h 4237615"/>
              <a:gd name="connsiteX44" fmla="*/ 2641831 w 4364850"/>
              <a:gd name="connsiteY44" fmla="*/ 4186045 h 4237615"/>
              <a:gd name="connsiteX45" fmla="*/ 2591895 w 4364850"/>
              <a:gd name="connsiteY45" fmla="*/ 4196029 h 4237615"/>
              <a:gd name="connsiteX46" fmla="*/ 2541950 w 4364850"/>
              <a:gd name="connsiteY46" fmla="*/ 4206021 h 4237615"/>
              <a:gd name="connsiteX47" fmla="*/ 2506989 w 4364850"/>
              <a:gd name="connsiteY47" fmla="*/ 4211013 h 4237615"/>
              <a:gd name="connsiteX48" fmla="*/ 2447069 w 4364850"/>
              <a:gd name="connsiteY48" fmla="*/ 4216005 h 4237615"/>
              <a:gd name="connsiteX49" fmla="*/ 2367164 w 4364850"/>
              <a:gd name="connsiteY49" fmla="*/ 4225998 h 4237615"/>
              <a:gd name="connsiteX50" fmla="*/ 2317218 w 4364850"/>
              <a:gd name="connsiteY50" fmla="*/ 4230989 h 4237615"/>
              <a:gd name="connsiteX51" fmla="*/ 2292250 w 4364850"/>
              <a:gd name="connsiteY51" fmla="*/ 4230989 h 4237615"/>
              <a:gd name="connsiteX52" fmla="*/ 2197360 w 4364850"/>
              <a:gd name="connsiteY52" fmla="*/ 4230989 h 4237615"/>
              <a:gd name="connsiteX53" fmla="*/ 0 w 4364850"/>
              <a:gd name="connsiteY53" fmla="*/ 2033624 h 4237615"/>
              <a:gd name="connsiteX54" fmla="*/ 0 w 4364850"/>
              <a:gd name="connsiteY54" fmla="*/ 1948727 h 4237615"/>
              <a:gd name="connsiteX55" fmla="*/ 4992 w 4364850"/>
              <a:gd name="connsiteY55" fmla="*/ 1878814 h 4237615"/>
              <a:gd name="connsiteX56" fmla="*/ 9984 w 4364850"/>
              <a:gd name="connsiteY56" fmla="*/ 1843853 h 4237615"/>
              <a:gd name="connsiteX57" fmla="*/ 14985 w 4364850"/>
              <a:gd name="connsiteY57" fmla="*/ 1778933 h 4237615"/>
              <a:gd name="connsiteX58" fmla="*/ 14985 w 4364850"/>
              <a:gd name="connsiteY58" fmla="*/ 1773941 h 4237615"/>
              <a:gd name="connsiteX59" fmla="*/ 24968 w 4364850"/>
              <a:gd name="connsiteY59" fmla="*/ 1699028 h 4237615"/>
              <a:gd name="connsiteX60" fmla="*/ 24968 w 4364850"/>
              <a:gd name="connsiteY60" fmla="*/ 1689044 h 4237615"/>
              <a:gd name="connsiteX61" fmla="*/ 39953 w 4364850"/>
              <a:gd name="connsiteY61" fmla="*/ 1604147 h 4237615"/>
              <a:gd name="connsiteX62" fmla="*/ 79906 w 4364850"/>
              <a:gd name="connsiteY62" fmla="*/ 1439345 h 4237615"/>
              <a:gd name="connsiteX63" fmla="*/ 99882 w 4364850"/>
              <a:gd name="connsiteY63" fmla="*/ 1374424 h 4237615"/>
              <a:gd name="connsiteX64" fmla="*/ 134843 w 4364850"/>
              <a:gd name="connsiteY64" fmla="*/ 1274543 h 4237615"/>
              <a:gd name="connsiteX65" fmla="*/ 159811 w 4364850"/>
              <a:gd name="connsiteY65" fmla="*/ 1209622 h 4237615"/>
              <a:gd name="connsiteX66" fmla="*/ 179787 w 4364850"/>
              <a:gd name="connsiteY66" fmla="*/ 1164668 h 4237615"/>
              <a:gd name="connsiteX67" fmla="*/ 194763 w 4364850"/>
              <a:gd name="connsiteY67" fmla="*/ 1124716 h 4237615"/>
              <a:gd name="connsiteX68" fmla="*/ 244708 w 4364850"/>
              <a:gd name="connsiteY68" fmla="*/ 1024843 h 4237615"/>
              <a:gd name="connsiteX69" fmla="*/ 284661 w 4364850"/>
              <a:gd name="connsiteY69" fmla="*/ 949930 h 4237615"/>
              <a:gd name="connsiteX70" fmla="*/ 284661 w 4364850"/>
              <a:gd name="connsiteY70" fmla="*/ 944938 h 4237615"/>
              <a:gd name="connsiteX71" fmla="*/ 319612 w 4364850"/>
              <a:gd name="connsiteY71" fmla="*/ 885009 h 4237615"/>
              <a:gd name="connsiteX72" fmla="*/ 364566 w 4364850"/>
              <a:gd name="connsiteY72" fmla="*/ 810096 h 4237615"/>
              <a:gd name="connsiteX73" fmla="*/ 434479 w 4364850"/>
              <a:gd name="connsiteY73" fmla="*/ 710214 h 4237615"/>
              <a:gd name="connsiteX74" fmla="*/ 464439 w 4364850"/>
              <a:gd name="connsiteY74" fmla="*/ 670262 h 4237615"/>
              <a:gd name="connsiteX75" fmla="*/ 499399 w 4364850"/>
              <a:gd name="connsiteY75" fmla="*/ 630309 h 4237615"/>
              <a:gd name="connsiteX76" fmla="*/ 569321 w 4364850"/>
              <a:gd name="connsiteY76" fmla="*/ 550413 h 4237615"/>
              <a:gd name="connsiteX77" fmla="*/ 644226 w 4364850"/>
              <a:gd name="connsiteY77" fmla="*/ 475500 h 4237615"/>
              <a:gd name="connsiteX78" fmla="*/ 684178 w 4364850"/>
              <a:gd name="connsiteY78" fmla="*/ 440539 h 4237615"/>
              <a:gd name="connsiteX79" fmla="*/ 724131 w 4364850"/>
              <a:gd name="connsiteY79" fmla="*/ 405587 h 4237615"/>
              <a:gd name="connsiteX80" fmla="*/ 764084 w 4364850"/>
              <a:gd name="connsiteY80" fmla="*/ 370626 h 4237615"/>
              <a:gd name="connsiteX81" fmla="*/ 804036 w 4364850"/>
              <a:gd name="connsiteY81" fmla="*/ 335666 h 4237615"/>
              <a:gd name="connsiteX82" fmla="*/ 843989 w 4364850"/>
              <a:gd name="connsiteY82" fmla="*/ 300705 h 4237615"/>
              <a:gd name="connsiteX83" fmla="*/ 913901 w 4364850"/>
              <a:gd name="connsiteY83" fmla="*/ 250768 h 4237615"/>
              <a:gd name="connsiteX84" fmla="*/ 963847 w 4364850"/>
              <a:gd name="connsiteY84" fmla="*/ 215808 h 4237615"/>
              <a:gd name="connsiteX85" fmla="*/ 993807 w 4364850"/>
              <a:gd name="connsiteY85" fmla="*/ 195831 h 4237615"/>
              <a:gd name="connsiteX86" fmla="*/ 1018775 w 4364850"/>
              <a:gd name="connsiteY86" fmla="*/ 180856 h 4237615"/>
              <a:gd name="connsiteX87" fmla="*/ 1158609 w 4364850"/>
              <a:gd name="connsiteY87" fmla="*/ 100951 h 4237615"/>
              <a:gd name="connsiteX88" fmla="*/ 1203554 w 4364850"/>
              <a:gd name="connsiteY88" fmla="*/ 75983 h 4237615"/>
              <a:gd name="connsiteX89" fmla="*/ 1293452 w 4364850"/>
              <a:gd name="connsiteY89" fmla="*/ 31029 h 4237615"/>
              <a:gd name="connsiteX90" fmla="*/ 1348381 w 4364850"/>
              <a:gd name="connsiteY90" fmla="*/ 8560 h 4237615"/>
              <a:gd name="connsiteX91" fmla="*/ 1369305 w 4364850"/>
              <a:gd name="connsiteY91" fmla="*/ 0 h 4237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364850" h="4237615">
                <a:moveTo>
                  <a:pt x="1369305" y="0"/>
                </a:moveTo>
                <a:lnTo>
                  <a:pt x="1153702" y="187484"/>
                </a:lnTo>
                <a:cubicBezTo>
                  <a:pt x="1058821" y="282365"/>
                  <a:pt x="948947" y="402222"/>
                  <a:pt x="854066" y="547048"/>
                </a:cubicBezTo>
                <a:cubicBezTo>
                  <a:pt x="634327" y="871661"/>
                  <a:pt x="494493" y="1311130"/>
                  <a:pt x="759176" y="1765584"/>
                </a:cubicBezTo>
                <a:cubicBezTo>
                  <a:pt x="884026" y="1975330"/>
                  <a:pt x="1058821" y="2110172"/>
                  <a:pt x="1258575" y="2185077"/>
                </a:cubicBezTo>
                <a:cubicBezTo>
                  <a:pt x="1436956" y="2255308"/>
                  <a:pt x="1631533" y="2281294"/>
                  <a:pt x="1819085" y="2282368"/>
                </a:cubicBezTo>
                <a:lnTo>
                  <a:pt x="1819086" y="2282368"/>
                </a:lnTo>
                <a:lnTo>
                  <a:pt x="1819086" y="2282368"/>
                </a:lnTo>
                <a:cubicBezTo>
                  <a:pt x="1881604" y="2282726"/>
                  <a:pt x="1943341" y="2280315"/>
                  <a:pt x="2003437" y="2275853"/>
                </a:cubicBezTo>
                <a:lnTo>
                  <a:pt x="2227248" y="2249441"/>
                </a:lnTo>
                <a:lnTo>
                  <a:pt x="2222961" y="2305800"/>
                </a:lnTo>
                <a:cubicBezTo>
                  <a:pt x="2222337" y="2324526"/>
                  <a:pt x="2222337" y="2343252"/>
                  <a:pt x="2222337" y="2363228"/>
                </a:cubicBezTo>
                <a:lnTo>
                  <a:pt x="2222397" y="2364395"/>
                </a:lnTo>
                <a:lnTo>
                  <a:pt x="2222961" y="2312426"/>
                </a:lnTo>
                <a:lnTo>
                  <a:pt x="2227248" y="2256067"/>
                </a:lnTo>
                <a:lnTo>
                  <a:pt x="2233034" y="2255384"/>
                </a:lnTo>
                <a:cubicBezTo>
                  <a:pt x="2522063" y="2209190"/>
                  <a:pt x="2731812" y="2131783"/>
                  <a:pt x="2731812" y="2131783"/>
                </a:cubicBezTo>
                <a:lnTo>
                  <a:pt x="2539425" y="1603964"/>
                </a:lnTo>
                <a:lnTo>
                  <a:pt x="2543272" y="1599804"/>
                </a:lnTo>
                <a:lnTo>
                  <a:pt x="4354858" y="2291584"/>
                </a:lnTo>
                <a:lnTo>
                  <a:pt x="4364850" y="2296585"/>
                </a:lnTo>
                <a:lnTo>
                  <a:pt x="4344874" y="2346521"/>
                </a:lnTo>
                <a:lnTo>
                  <a:pt x="3998085" y="3213494"/>
                </a:lnTo>
                <a:lnTo>
                  <a:pt x="3994353" y="3216199"/>
                </a:lnTo>
                <a:lnTo>
                  <a:pt x="3935364" y="3363669"/>
                </a:lnTo>
                <a:lnTo>
                  <a:pt x="3920955" y="3398691"/>
                </a:lnTo>
                <a:lnTo>
                  <a:pt x="3907716" y="3414765"/>
                </a:lnTo>
                <a:lnTo>
                  <a:pt x="3569174" y="4237615"/>
                </a:lnTo>
                <a:lnTo>
                  <a:pt x="3405874" y="3866483"/>
                </a:lnTo>
                <a:lnTo>
                  <a:pt x="3366053" y="3893027"/>
                </a:lnTo>
                <a:cubicBezTo>
                  <a:pt x="3351068" y="3903019"/>
                  <a:pt x="3336084" y="3913003"/>
                  <a:pt x="3321099" y="3922996"/>
                </a:cubicBezTo>
                <a:lnTo>
                  <a:pt x="3219167" y="3978564"/>
                </a:lnTo>
                <a:lnTo>
                  <a:pt x="3201159" y="3986282"/>
                </a:lnTo>
                <a:cubicBezTo>
                  <a:pt x="3166198" y="4006258"/>
                  <a:pt x="3136238" y="4021243"/>
                  <a:pt x="3101278" y="4036218"/>
                </a:cubicBezTo>
                <a:cubicBezTo>
                  <a:pt x="3096286" y="4041219"/>
                  <a:pt x="3086302" y="4041219"/>
                  <a:pt x="3081301" y="4046211"/>
                </a:cubicBezTo>
                <a:cubicBezTo>
                  <a:pt x="3061325" y="4056194"/>
                  <a:pt x="3041349" y="4061195"/>
                  <a:pt x="3021372" y="4071179"/>
                </a:cubicBezTo>
                <a:cubicBezTo>
                  <a:pt x="2996404" y="4081172"/>
                  <a:pt x="2976428" y="4086163"/>
                  <a:pt x="2956452" y="4096147"/>
                </a:cubicBezTo>
                <a:cubicBezTo>
                  <a:pt x="2941476" y="4106140"/>
                  <a:pt x="2921500" y="4111132"/>
                  <a:pt x="2906515" y="4116123"/>
                </a:cubicBezTo>
                <a:cubicBezTo>
                  <a:pt x="2901524" y="4121124"/>
                  <a:pt x="2901524" y="4121124"/>
                  <a:pt x="2896522" y="4121124"/>
                </a:cubicBezTo>
                <a:cubicBezTo>
                  <a:pt x="2876546" y="4131108"/>
                  <a:pt x="2856570" y="4136100"/>
                  <a:pt x="2836594" y="4141101"/>
                </a:cubicBezTo>
                <a:cubicBezTo>
                  <a:pt x="2826610" y="4146092"/>
                  <a:pt x="2816617" y="4146092"/>
                  <a:pt x="2806634" y="4151084"/>
                </a:cubicBezTo>
                <a:cubicBezTo>
                  <a:pt x="2786657" y="4156076"/>
                  <a:pt x="2771673" y="4161077"/>
                  <a:pt x="2751696" y="4166069"/>
                </a:cubicBezTo>
                <a:cubicBezTo>
                  <a:pt x="2746704" y="4166069"/>
                  <a:pt x="2736721" y="4171060"/>
                  <a:pt x="2726728" y="4171060"/>
                </a:cubicBezTo>
                <a:cubicBezTo>
                  <a:pt x="2706752" y="4176052"/>
                  <a:pt x="2691768" y="4176052"/>
                  <a:pt x="2676792" y="4181044"/>
                </a:cubicBezTo>
                <a:cubicBezTo>
                  <a:pt x="2661808" y="4181044"/>
                  <a:pt x="2651824" y="4186045"/>
                  <a:pt x="2641831" y="4186045"/>
                </a:cubicBezTo>
                <a:cubicBezTo>
                  <a:pt x="2626847" y="4191037"/>
                  <a:pt x="2606870" y="4191037"/>
                  <a:pt x="2591895" y="4196029"/>
                </a:cubicBezTo>
                <a:cubicBezTo>
                  <a:pt x="2576910" y="4201020"/>
                  <a:pt x="2556934" y="4206021"/>
                  <a:pt x="2541950" y="4206021"/>
                </a:cubicBezTo>
                <a:cubicBezTo>
                  <a:pt x="2531966" y="4206021"/>
                  <a:pt x="2516981" y="4211013"/>
                  <a:pt x="2506989" y="4211013"/>
                </a:cubicBezTo>
                <a:cubicBezTo>
                  <a:pt x="2487022" y="4211013"/>
                  <a:pt x="2467045" y="4216005"/>
                  <a:pt x="2447069" y="4216005"/>
                </a:cubicBezTo>
                <a:cubicBezTo>
                  <a:pt x="2422092" y="4220997"/>
                  <a:pt x="2392132" y="4225998"/>
                  <a:pt x="2367164" y="4225998"/>
                </a:cubicBezTo>
                <a:cubicBezTo>
                  <a:pt x="2347187" y="4230989"/>
                  <a:pt x="2332203" y="4230989"/>
                  <a:pt x="2317218" y="4230989"/>
                </a:cubicBezTo>
                <a:cubicBezTo>
                  <a:pt x="2307235" y="4230989"/>
                  <a:pt x="2302243" y="4230989"/>
                  <a:pt x="2292250" y="4230989"/>
                </a:cubicBezTo>
                <a:cubicBezTo>
                  <a:pt x="2262290" y="4230989"/>
                  <a:pt x="2232321" y="4230989"/>
                  <a:pt x="2197360" y="4230989"/>
                </a:cubicBezTo>
                <a:cubicBezTo>
                  <a:pt x="983823" y="4230989"/>
                  <a:pt x="0" y="3247168"/>
                  <a:pt x="0" y="2033624"/>
                </a:cubicBezTo>
                <a:cubicBezTo>
                  <a:pt x="0" y="2008656"/>
                  <a:pt x="0" y="1978696"/>
                  <a:pt x="0" y="1948727"/>
                </a:cubicBezTo>
                <a:cubicBezTo>
                  <a:pt x="0" y="1923759"/>
                  <a:pt x="4992" y="1903782"/>
                  <a:pt x="4992" y="1878814"/>
                </a:cubicBezTo>
                <a:cubicBezTo>
                  <a:pt x="9984" y="1868821"/>
                  <a:pt x="9984" y="1853846"/>
                  <a:pt x="9984" y="1843853"/>
                </a:cubicBezTo>
                <a:cubicBezTo>
                  <a:pt x="9984" y="1823877"/>
                  <a:pt x="9984" y="1798909"/>
                  <a:pt x="14985" y="1778933"/>
                </a:cubicBezTo>
                <a:lnTo>
                  <a:pt x="14985" y="1773941"/>
                </a:lnTo>
                <a:cubicBezTo>
                  <a:pt x="19977" y="1748973"/>
                  <a:pt x="19977" y="1723996"/>
                  <a:pt x="24968" y="1699028"/>
                </a:cubicBezTo>
                <a:cubicBezTo>
                  <a:pt x="24968" y="1694036"/>
                  <a:pt x="24968" y="1694036"/>
                  <a:pt x="24968" y="1689044"/>
                </a:cubicBezTo>
                <a:cubicBezTo>
                  <a:pt x="29960" y="1659075"/>
                  <a:pt x="34961" y="1629115"/>
                  <a:pt x="39953" y="1604147"/>
                </a:cubicBezTo>
                <a:cubicBezTo>
                  <a:pt x="54937" y="1549210"/>
                  <a:pt x="64921" y="1494273"/>
                  <a:pt x="79906" y="1439345"/>
                </a:cubicBezTo>
                <a:cubicBezTo>
                  <a:pt x="84897" y="1419368"/>
                  <a:pt x="94890" y="1394391"/>
                  <a:pt x="99882" y="1374424"/>
                </a:cubicBezTo>
                <a:cubicBezTo>
                  <a:pt x="109866" y="1339463"/>
                  <a:pt x="124850" y="1309494"/>
                  <a:pt x="134843" y="1274543"/>
                </a:cubicBezTo>
                <a:cubicBezTo>
                  <a:pt x="144826" y="1254566"/>
                  <a:pt x="149818" y="1229589"/>
                  <a:pt x="159811" y="1209622"/>
                </a:cubicBezTo>
                <a:cubicBezTo>
                  <a:pt x="164803" y="1194637"/>
                  <a:pt x="174786" y="1179653"/>
                  <a:pt x="179787" y="1164668"/>
                </a:cubicBezTo>
                <a:cubicBezTo>
                  <a:pt x="184779" y="1149693"/>
                  <a:pt x="189771" y="1134708"/>
                  <a:pt x="194763" y="1124716"/>
                </a:cubicBezTo>
                <a:cubicBezTo>
                  <a:pt x="209747" y="1089764"/>
                  <a:pt x="229724" y="1054803"/>
                  <a:pt x="244708" y="1024843"/>
                </a:cubicBezTo>
                <a:cubicBezTo>
                  <a:pt x="259693" y="999866"/>
                  <a:pt x="269676" y="974898"/>
                  <a:pt x="284661" y="949930"/>
                </a:cubicBezTo>
                <a:cubicBezTo>
                  <a:pt x="284661" y="944938"/>
                  <a:pt x="284661" y="944938"/>
                  <a:pt x="284661" y="944938"/>
                </a:cubicBezTo>
                <a:cubicBezTo>
                  <a:pt x="294644" y="924962"/>
                  <a:pt x="309629" y="904986"/>
                  <a:pt x="319612" y="885009"/>
                </a:cubicBezTo>
                <a:cubicBezTo>
                  <a:pt x="334597" y="860041"/>
                  <a:pt x="349581" y="835064"/>
                  <a:pt x="364566" y="810096"/>
                </a:cubicBezTo>
                <a:cubicBezTo>
                  <a:pt x="384542" y="775135"/>
                  <a:pt x="409510" y="745175"/>
                  <a:pt x="434479" y="710214"/>
                </a:cubicBezTo>
                <a:cubicBezTo>
                  <a:pt x="444471" y="695239"/>
                  <a:pt x="454455" y="685246"/>
                  <a:pt x="464439" y="670262"/>
                </a:cubicBezTo>
                <a:cubicBezTo>
                  <a:pt x="479423" y="655286"/>
                  <a:pt x="489416" y="645294"/>
                  <a:pt x="499399" y="630309"/>
                </a:cubicBezTo>
                <a:cubicBezTo>
                  <a:pt x="519376" y="600349"/>
                  <a:pt x="544344" y="575381"/>
                  <a:pt x="569321" y="550413"/>
                </a:cubicBezTo>
                <a:cubicBezTo>
                  <a:pt x="594289" y="525436"/>
                  <a:pt x="619257" y="500468"/>
                  <a:pt x="644226" y="475500"/>
                </a:cubicBezTo>
                <a:cubicBezTo>
                  <a:pt x="659210" y="465507"/>
                  <a:pt x="669194" y="450532"/>
                  <a:pt x="684178" y="440539"/>
                </a:cubicBezTo>
                <a:cubicBezTo>
                  <a:pt x="699163" y="430555"/>
                  <a:pt x="709146" y="415571"/>
                  <a:pt x="724131" y="405587"/>
                </a:cubicBezTo>
                <a:cubicBezTo>
                  <a:pt x="739115" y="395594"/>
                  <a:pt x="749099" y="380610"/>
                  <a:pt x="764084" y="370626"/>
                </a:cubicBezTo>
                <a:cubicBezTo>
                  <a:pt x="779068" y="355642"/>
                  <a:pt x="789052" y="345658"/>
                  <a:pt x="804036" y="335666"/>
                </a:cubicBezTo>
                <a:cubicBezTo>
                  <a:pt x="819021" y="320681"/>
                  <a:pt x="829004" y="310697"/>
                  <a:pt x="843989" y="300705"/>
                </a:cubicBezTo>
                <a:cubicBezTo>
                  <a:pt x="868957" y="285729"/>
                  <a:pt x="888933" y="265753"/>
                  <a:pt x="913901" y="250768"/>
                </a:cubicBezTo>
                <a:cubicBezTo>
                  <a:pt x="928886" y="240785"/>
                  <a:pt x="943871" y="225800"/>
                  <a:pt x="963847" y="215808"/>
                </a:cubicBezTo>
                <a:cubicBezTo>
                  <a:pt x="973830" y="205824"/>
                  <a:pt x="983823" y="200832"/>
                  <a:pt x="993807" y="195831"/>
                </a:cubicBezTo>
                <a:cubicBezTo>
                  <a:pt x="1003799" y="190840"/>
                  <a:pt x="1008791" y="185848"/>
                  <a:pt x="1018775" y="180856"/>
                </a:cubicBezTo>
                <a:cubicBezTo>
                  <a:pt x="1063728" y="150887"/>
                  <a:pt x="1108673" y="125919"/>
                  <a:pt x="1158609" y="100951"/>
                </a:cubicBezTo>
                <a:cubicBezTo>
                  <a:pt x="1173594" y="90958"/>
                  <a:pt x="1188578" y="85966"/>
                  <a:pt x="1203554" y="75983"/>
                </a:cubicBezTo>
                <a:cubicBezTo>
                  <a:pt x="1233523" y="60998"/>
                  <a:pt x="1263483" y="46014"/>
                  <a:pt x="1293452" y="31029"/>
                </a:cubicBezTo>
                <a:cubicBezTo>
                  <a:pt x="1310928" y="23542"/>
                  <a:pt x="1329654" y="16052"/>
                  <a:pt x="1348381" y="8560"/>
                </a:cubicBezTo>
                <a:lnTo>
                  <a:pt x="1369305" y="0"/>
                </a:lnTo>
                <a:close/>
              </a:path>
            </a:pathLst>
          </a:custGeom>
          <a:gradFill>
            <a:gsLst>
              <a:gs pos="52900">
                <a:srgbClr val="0067B4">
                  <a:alpha val="88000"/>
                </a:srgbClr>
              </a:gs>
              <a:gs pos="100000">
                <a:srgbClr val="15274E"/>
              </a:gs>
              <a:gs pos="0">
                <a:srgbClr val="22B5E9">
                  <a:alpha val="53000"/>
                </a:srgbClr>
              </a:gs>
            </a:gsLst>
            <a:lin ang="5400000" scaled="1"/>
          </a:gradFill>
          <a:ln w="12700" cap="flat" cmpd="sng" algn="ctr">
            <a:noFill/>
            <a:prstDash val="solid"/>
            <a:miter lim="800000"/>
          </a:ln>
          <a:effectLst/>
        </p:spPr>
        <p:txBody>
          <a:bodyPr rtlCol="0" anchor="ctr"/>
          <a:lstStyle/>
          <a:p>
            <a:pPr marR="0" lvl="0" indent="0" algn="ctr" defTabSz="801866" fontAlgn="auto">
              <a:lnSpc>
                <a:spcPct val="100000"/>
              </a:lnSpc>
              <a:spcBef>
                <a:spcPts val="0"/>
              </a:spcBef>
              <a:spcAft>
                <a:spcPts val="0"/>
              </a:spcAft>
              <a:buClrTx/>
              <a:buSzTx/>
              <a:buFontTx/>
              <a:buNone/>
              <a:tabLst/>
            </a:pPr>
            <a:endParaRPr kumimoji="0" lang="en-GB" sz="1579" b="0" i="0" u="none" strike="noStrike" kern="0" cap="none" spc="0" normalizeH="0" baseline="0">
              <a:ln>
                <a:noFill/>
              </a:ln>
              <a:solidFill>
                <a:prstClr val="white"/>
              </a:solidFill>
              <a:effectLst/>
              <a:uLnTx/>
              <a:uFillTx/>
              <a:latin typeface="Calibri" panose="020F0502020204030204"/>
            </a:endParaRPr>
          </a:p>
        </p:txBody>
      </p:sp>
      <p:sp>
        <p:nvSpPr>
          <p:cNvPr id="130" name="Freeform: Shape 129">
            <a:extLst>
              <a:ext uri="{FF2B5EF4-FFF2-40B4-BE49-F238E27FC236}">
                <a16:creationId xmlns:a16="http://schemas.microsoft.com/office/drawing/2014/main" id="{E9090F25-E284-4F3A-BBFF-2DE78E781C4F}"/>
              </a:ext>
            </a:extLst>
          </p:cNvPr>
          <p:cNvSpPr/>
          <p:nvPr userDrawn="1"/>
        </p:nvSpPr>
        <p:spPr>
          <a:xfrm>
            <a:off x="0" y="0"/>
            <a:ext cx="10691813" cy="7559675"/>
          </a:xfrm>
          <a:custGeom>
            <a:avLst/>
            <a:gdLst>
              <a:gd name="connsiteX0" fmla="*/ 0 w 10691813"/>
              <a:gd name="connsiteY0" fmla="*/ 0 h 7559675"/>
              <a:gd name="connsiteX1" fmla="*/ 10691813 w 10691813"/>
              <a:gd name="connsiteY1" fmla="*/ 0 h 7559675"/>
              <a:gd name="connsiteX2" fmla="*/ 10691813 w 10691813"/>
              <a:gd name="connsiteY2" fmla="*/ 7559675 h 7559675"/>
              <a:gd name="connsiteX3" fmla="*/ 0 w 10691813"/>
              <a:gd name="connsiteY3" fmla="*/ 7559675 h 7559675"/>
              <a:gd name="connsiteX4" fmla="*/ 0 w 10691813"/>
              <a:gd name="connsiteY4" fmla="*/ 0 h 7559675"/>
              <a:gd name="connsiteX5" fmla="*/ 7927299 w 10691813"/>
              <a:gd name="connsiteY5" fmla="*/ 1619980 h 7559675"/>
              <a:gd name="connsiteX6" fmla="*/ 7128255 w 10691813"/>
              <a:gd name="connsiteY6" fmla="*/ 1769798 h 7559675"/>
              <a:gd name="connsiteX7" fmla="*/ 7094243 w 10691813"/>
              <a:gd name="connsiteY7" fmla="*/ 1783713 h 7559675"/>
              <a:gd name="connsiteX8" fmla="*/ 6878640 w 10691813"/>
              <a:gd name="connsiteY8" fmla="*/ 1971197 h 7559675"/>
              <a:gd name="connsiteX9" fmla="*/ 6579004 w 10691813"/>
              <a:gd name="connsiteY9" fmla="*/ 2330761 h 7559675"/>
              <a:gd name="connsiteX10" fmla="*/ 6484114 w 10691813"/>
              <a:gd name="connsiteY10" fmla="*/ 3549297 h 7559675"/>
              <a:gd name="connsiteX11" fmla="*/ 6983513 w 10691813"/>
              <a:gd name="connsiteY11" fmla="*/ 3968790 h 7559675"/>
              <a:gd name="connsiteX12" fmla="*/ 7354989 w 10691813"/>
              <a:gd name="connsiteY12" fmla="*/ 4055987 h 7559675"/>
              <a:gd name="connsiteX13" fmla="*/ 7544023 w 10691813"/>
              <a:gd name="connsiteY13" fmla="*/ 4066081 h 7559675"/>
              <a:gd name="connsiteX14" fmla="*/ 7544022 w 10691813"/>
              <a:gd name="connsiteY14" fmla="*/ 4066081 h 7559675"/>
              <a:gd name="connsiteX15" fmla="*/ 6983512 w 10691813"/>
              <a:gd name="connsiteY15" fmla="*/ 3968790 h 7559675"/>
              <a:gd name="connsiteX16" fmla="*/ 6484113 w 10691813"/>
              <a:gd name="connsiteY16" fmla="*/ 3549297 h 7559675"/>
              <a:gd name="connsiteX17" fmla="*/ 6579003 w 10691813"/>
              <a:gd name="connsiteY17" fmla="*/ 2330761 h 7559675"/>
              <a:gd name="connsiteX18" fmla="*/ 6878639 w 10691813"/>
              <a:gd name="connsiteY18" fmla="*/ 1971197 h 7559675"/>
              <a:gd name="connsiteX19" fmla="*/ 7094242 w 10691813"/>
              <a:gd name="connsiteY19" fmla="*/ 1783713 h 7559675"/>
              <a:gd name="connsiteX20" fmla="*/ 7073318 w 10691813"/>
              <a:gd name="connsiteY20" fmla="*/ 1792273 h 7559675"/>
              <a:gd name="connsiteX21" fmla="*/ 7018389 w 10691813"/>
              <a:gd name="connsiteY21" fmla="*/ 1814742 h 7559675"/>
              <a:gd name="connsiteX22" fmla="*/ 6928491 w 10691813"/>
              <a:gd name="connsiteY22" fmla="*/ 1859696 h 7559675"/>
              <a:gd name="connsiteX23" fmla="*/ 6883546 w 10691813"/>
              <a:gd name="connsiteY23" fmla="*/ 1884664 h 7559675"/>
              <a:gd name="connsiteX24" fmla="*/ 6743712 w 10691813"/>
              <a:gd name="connsiteY24" fmla="*/ 1964569 h 7559675"/>
              <a:gd name="connsiteX25" fmla="*/ 6718744 w 10691813"/>
              <a:gd name="connsiteY25" fmla="*/ 1979544 h 7559675"/>
              <a:gd name="connsiteX26" fmla="*/ 6688784 w 10691813"/>
              <a:gd name="connsiteY26" fmla="*/ 1999521 h 7559675"/>
              <a:gd name="connsiteX27" fmla="*/ 6638838 w 10691813"/>
              <a:gd name="connsiteY27" fmla="*/ 2034481 h 7559675"/>
              <a:gd name="connsiteX28" fmla="*/ 6568926 w 10691813"/>
              <a:gd name="connsiteY28" fmla="*/ 2084418 h 7559675"/>
              <a:gd name="connsiteX29" fmla="*/ 6528973 w 10691813"/>
              <a:gd name="connsiteY29" fmla="*/ 2119379 h 7559675"/>
              <a:gd name="connsiteX30" fmla="*/ 6489021 w 10691813"/>
              <a:gd name="connsiteY30" fmla="*/ 2154339 h 7559675"/>
              <a:gd name="connsiteX31" fmla="*/ 6449068 w 10691813"/>
              <a:gd name="connsiteY31" fmla="*/ 2189300 h 7559675"/>
              <a:gd name="connsiteX32" fmla="*/ 6409115 w 10691813"/>
              <a:gd name="connsiteY32" fmla="*/ 2224252 h 7559675"/>
              <a:gd name="connsiteX33" fmla="*/ 6369163 w 10691813"/>
              <a:gd name="connsiteY33" fmla="*/ 2259213 h 7559675"/>
              <a:gd name="connsiteX34" fmla="*/ 6294258 w 10691813"/>
              <a:gd name="connsiteY34" fmla="*/ 2334126 h 7559675"/>
              <a:gd name="connsiteX35" fmla="*/ 6224336 w 10691813"/>
              <a:gd name="connsiteY35" fmla="*/ 2414022 h 7559675"/>
              <a:gd name="connsiteX36" fmla="*/ 6189376 w 10691813"/>
              <a:gd name="connsiteY36" fmla="*/ 2453975 h 7559675"/>
              <a:gd name="connsiteX37" fmla="*/ 6159416 w 10691813"/>
              <a:gd name="connsiteY37" fmla="*/ 2493927 h 7559675"/>
              <a:gd name="connsiteX38" fmla="*/ 6089503 w 10691813"/>
              <a:gd name="connsiteY38" fmla="*/ 2593809 h 7559675"/>
              <a:gd name="connsiteX39" fmla="*/ 6044549 w 10691813"/>
              <a:gd name="connsiteY39" fmla="*/ 2668722 h 7559675"/>
              <a:gd name="connsiteX40" fmla="*/ 6009598 w 10691813"/>
              <a:gd name="connsiteY40" fmla="*/ 2728651 h 7559675"/>
              <a:gd name="connsiteX41" fmla="*/ 6009598 w 10691813"/>
              <a:gd name="connsiteY41" fmla="*/ 2733643 h 7559675"/>
              <a:gd name="connsiteX42" fmla="*/ 5969645 w 10691813"/>
              <a:gd name="connsiteY42" fmla="*/ 2808556 h 7559675"/>
              <a:gd name="connsiteX43" fmla="*/ 5919700 w 10691813"/>
              <a:gd name="connsiteY43" fmla="*/ 2908429 h 7559675"/>
              <a:gd name="connsiteX44" fmla="*/ 5904724 w 10691813"/>
              <a:gd name="connsiteY44" fmla="*/ 2948381 h 7559675"/>
              <a:gd name="connsiteX45" fmla="*/ 5884748 w 10691813"/>
              <a:gd name="connsiteY45" fmla="*/ 2993335 h 7559675"/>
              <a:gd name="connsiteX46" fmla="*/ 5859780 w 10691813"/>
              <a:gd name="connsiteY46" fmla="*/ 3058256 h 7559675"/>
              <a:gd name="connsiteX47" fmla="*/ 5824819 w 10691813"/>
              <a:gd name="connsiteY47" fmla="*/ 3158137 h 7559675"/>
              <a:gd name="connsiteX48" fmla="*/ 5804843 w 10691813"/>
              <a:gd name="connsiteY48" fmla="*/ 3223058 h 7559675"/>
              <a:gd name="connsiteX49" fmla="*/ 5764890 w 10691813"/>
              <a:gd name="connsiteY49" fmla="*/ 3387860 h 7559675"/>
              <a:gd name="connsiteX50" fmla="*/ 5749905 w 10691813"/>
              <a:gd name="connsiteY50" fmla="*/ 3472757 h 7559675"/>
              <a:gd name="connsiteX51" fmla="*/ 5749905 w 10691813"/>
              <a:gd name="connsiteY51" fmla="*/ 3482741 h 7559675"/>
              <a:gd name="connsiteX52" fmla="*/ 5739922 w 10691813"/>
              <a:gd name="connsiteY52" fmla="*/ 3557654 h 7559675"/>
              <a:gd name="connsiteX53" fmla="*/ 5739922 w 10691813"/>
              <a:gd name="connsiteY53" fmla="*/ 3562646 h 7559675"/>
              <a:gd name="connsiteX54" fmla="*/ 5734921 w 10691813"/>
              <a:gd name="connsiteY54" fmla="*/ 3627566 h 7559675"/>
              <a:gd name="connsiteX55" fmla="*/ 5729929 w 10691813"/>
              <a:gd name="connsiteY55" fmla="*/ 3662527 h 7559675"/>
              <a:gd name="connsiteX56" fmla="*/ 5724937 w 10691813"/>
              <a:gd name="connsiteY56" fmla="*/ 3732440 h 7559675"/>
              <a:gd name="connsiteX57" fmla="*/ 5724937 w 10691813"/>
              <a:gd name="connsiteY57" fmla="*/ 3817337 h 7559675"/>
              <a:gd name="connsiteX58" fmla="*/ 7922297 w 10691813"/>
              <a:gd name="connsiteY58" fmla="*/ 6014702 h 7559675"/>
              <a:gd name="connsiteX59" fmla="*/ 8017187 w 10691813"/>
              <a:gd name="connsiteY59" fmla="*/ 6014702 h 7559675"/>
              <a:gd name="connsiteX60" fmla="*/ 8042155 w 10691813"/>
              <a:gd name="connsiteY60" fmla="*/ 6014702 h 7559675"/>
              <a:gd name="connsiteX61" fmla="*/ 8092101 w 10691813"/>
              <a:gd name="connsiteY61" fmla="*/ 6009711 h 7559675"/>
              <a:gd name="connsiteX62" fmla="*/ 8172006 w 10691813"/>
              <a:gd name="connsiteY62" fmla="*/ 5999718 h 7559675"/>
              <a:gd name="connsiteX63" fmla="*/ 8231926 w 10691813"/>
              <a:gd name="connsiteY63" fmla="*/ 5994726 h 7559675"/>
              <a:gd name="connsiteX64" fmla="*/ 8266887 w 10691813"/>
              <a:gd name="connsiteY64" fmla="*/ 5989734 h 7559675"/>
              <a:gd name="connsiteX65" fmla="*/ 8316832 w 10691813"/>
              <a:gd name="connsiteY65" fmla="*/ 5979742 h 7559675"/>
              <a:gd name="connsiteX66" fmla="*/ 8366768 w 10691813"/>
              <a:gd name="connsiteY66" fmla="*/ 5969758 h 7559675"/>
              <a:gd name="connsiteX67" fmla="*/ 8401729 w 10691813"/>
              <a:gd name="connsiteY67" fmla="*/ 5964757 h 7559675"/>
              <a:gd name="connsiteX68" fmla="*/ 8451665 w 10691813"/>
              <a:gd name="connsiteY68" fmla="*/ 5954773 h 7559675"/>
              <a:gd name="connsiteX69" fmla="*/ 8476633 w 10691813"/>
              <a:gd name="connsiteY69" fmla="*/ 5949782 h 7559675"/>
              <a:gd name="connsiteX70" fmla="*/ 8531571 w 10691813"/>
              <a:gd name="connsiteY70" fmla="*/ 5934797 h 7559675"/>
              <a:gd name="connsiteX71" fmla="*/ 8561531 w 10691813"/>
              <a:gd name="connsiteY71" fmla="*/ 5924814 h 7559675"/>
              <a:gd name="connsiteX72" fmla="*/ 8621459 w 10691813"/>
              <a:gd name="connsiteY72" fmla="*/ 5904837 h 7559675"/>
              <a:gd name="connsiteX73" fmla="*/ 8631452 w 10691813"/>
              <a:gd name="connsiteY73" fmla="*/ 5899836 h 7559675"/>
              <a:gd name="connsiteX74" fmla="*/ 8681389 w 10691813"/>
              <a:gd name="connsiteY74" fmla="*/ 5879860 h 7559675"/>
              <a:gd name="connsiteX75" fmla="*/ 8746309 w 10691813"/>
              <a:gd name="connsiteY75" fmla="*/ 5854892 h 7559675"/>
              <a:gd name="connsiteX76" fmla="*/ 8806238 w 10691813"/>
              <a:gd name="connsiteY76" fmla="*/ 5829924 h 7559675"/>
              <a:gd name="connsiteX77" fmla="*/ 8826215 w 10691813"/>
              <a:gd name="connsiteY77" fmla="*/ 5819931 h 7559675"/>
              <a:gd name="connsiteX78" fmla="*/ 8926096 w 10691813"/>
              <a:gd name="connsiteY78" fmla="*/ 5769995 h 7559675"/>
              <a:gd name="connsiteX79" fmla="*/ 8944104 w 10691813"/>
              <a:gd name="connsiteY79" fmla="*/ 5762277 h 7559675"/>
              <a:gd name="connsiteX80" fmla="*/ 9046036 w 10691813"/>
              <a:gd name="connsiteY80" fmla="*/ 5706709 h 7559675"/>
              <a:gd name="connsiteX81" fmla="*/ 9090990 w 10691813"/>
              <a:gd name="connsiteY81" fmla="*/ 5676740 h 7559675"/>
              <a:gd name="connsiteX82" fmla="*/ 9130811 w 10691813"/>
              <a:gd name="connsiteY82" fmla="*/ 5650196 h 7559675"/>
              <a:gd name="connsiteX83" fmla="*/ 9294111 w 10691813"/>
              <a:gd name="connsiteY83" fmla="*/ 6021328 h 7559675"/>
              <a:gd name="connsiteX84" fmla="*/ 9632653 w 10691813"/>
              <a:gd name="connsiteY84" fmla="*/ 5198478 h 7559675"/>
              <a:gd name="connsiteX85" fmla="*/ 9645892 w 10691813"/>
              <a:gd name="connsiteY85" fmla="*/ 5182404 h 7559675"/>
              <a:gd name="connsiteX86" fmla="*/ 9660301 w 10691813"/>
              <a:gd name="connsiteY86" fmla="*/ 5147382 h 7559675"/>
              <a:gd name="connsiteX87" fmla="*/ 9719290 w 10691813"/>
              <a:gd name="connsiteY87" fmla="*/ 4999912 h 7559675"/>
              <a:gd name="connsiteX88" fmla="*/ 9723022 w 10691813"/>
              <a:gd name="connsiteY88" fmla="*/ 4997207 h 7559675"/>
              <a:gd name="connsiteX89" fmla="*/ 10069811 w 10691813"/>
              <a:gd name="connsiteY89" fmla="*/ 4130234 h 7559675"/>
              <a:gd name="connsiteX90" fmla="*/ 10089787 w 10691813"/>
              <a:gd name="connsiteY90" fmla="*/ 4080298 h 7559675"/>
              <a:gd name="connsiteX91" fmla="*/ 10079795 w 10691813"/>
              <a:gd name="connsiteY91" fmla="*/ 4075297 h 7559675"/>
              <a:gd name="connsiteX92" fmla="*/ 8268209 w 10691813"/>
              <a:gd name="connsiteY92" fmla="*/ 3383517 h 7559675"/>
              <a:gd name="connsiteX93" fmla="*/ 8264362 w 10691813"/>
              <a:gd name="connsiteY93" fmla="*/ 3387677 h 7559675"/>
              <a:gd name="connsiteX94" fmla="*/ 8456749 w 10691813"/>
              <a:gd name="connsiteY94" fmla="*/ 3915496 h 7559675"/>
              <a:gd name="connsiteX95" fmla="*/ 7957971 w 10691813"/>
              <a:gd name="connsiteY95" fmla="*/ 4039097 h 7559675"/>
              <a:gd name="connsiteX96" fmla="*/ 7952185 w 10691813"/>
              <a:gd name="connsiteY96" fmla="*/ 4039780 h 7559675"/>
              <a:gd name="connsiteX97" fmla="*/ 7947898 w 10691813"/>
              <a:gd name="connsiteY97" fmla="*/ 4096139 h 7559675"/>
              <a:gd name="connsiteX98" fmla="*/ 7947334 w 10691813"/>
              <a:gd name="connsiteY98" fmla="*/ 4148108 h 7559675"/>
              <a:gd name="connsiteX99" fmla="*/ 7947274 w 10691813"/>
              <a:gd name="connsiteY99" fmla="*/ 4146941 h 7559675"/>
              <a:gd name="connsiteX100" fmla="*/ 7947898 w 10691813"/>
              <a:gd name="connsiteY100" fmla="*/ 4089513 h 7559675"/>
              <a:gd name="connsiteX101" fmla="*/ 7952185 w 10691813"/>
              <a:gd name="connsiteY101" fmla="*/ 4033154 h 7559675"/>
              <a:gd name="connsiteX102" fmla="*/ 7952186 w 10691813"/>
              <a:gd name="connsiteY102" fmla="*/ 4033154 h 7559675"/>
              <a:gd name="connsiteX103" fmla="*/ 7952267 w 10691813"/>
              <a:gd name="connsiteY103" fmla="*/ 4032084 h 7559675"/>
              <a:gd name="connsiteX104" fmla="*/ 8170502 w 10691813"/>
              <a:gd name="connsiteY104" fmla="*/ 3482548 h 7559675"/>
              <a:gd name="connsiteX105" fmla="*/ 8264363 w 10691813"/>
              <a:gd name="connsiteY105" fmla="*/ 3381051 h 7559675"/>
              <a:gd name="connsiteX106" fmla="*/ 8261979 w 10691813"/>
              <a:gd name="connsiteY106" fmla="*/ 3374511 h 7559675"/>
              <a:gd name="connsiteX107" fmla="*/ 8268210 w 10691813"/>
              <a:gd name="connsiteY107" fmla="*/ 3376891 h 7559675"/>
              <a:gd name="connsiteX108" fmla="*/ 8303096 w 10691813"/>
              <a:gd name="connsiteY108" fmla="*/ 3339166 h 7559675"/>
              <a:gd name="connsiteX109" fmla="*/ 9035962 w 10691813"/>
              <a:gd name="connsiteY109" fmla="*/ 3058256 h 7559675"/>
              <a:gd name="connsiteX110" fmla="*/ 10114676 w 10691813"/>
              <a:gd name="connsiteY110" fmla="*/ 4012108 h 7559675"/>
              <a:gd name="connsiteX111" fmla="*/ 10124659 w 10691813"/>
              <a:gd name="connsiteY111" fmla="*/ 3817337 h 7559675"/>
              <a:gd name="connsiteX112" fmla="*/ 7927299 w 10691813"/>
              <a:gd name="connsiteY112" fmla="*/ 1619980 h 7559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10691813" h="7559675">
                <a:moveTo>
                  <a:pt x="0" y="0"/>
                </a:moveTo>
                <a:lnTo>
                  <a:pt x="10691813" y="0"/>
                </a:lnTo>
                <a:lnTo>
                  <a:pt x="10691813" y="7559675"/>
                </a:lnTo>
                <a:lnTo>
                  <a:pt x="0" y="7559675"/>
                </a:lnTo>
                <a:lnTo>
                  <a:pt x="0" y="0"/>
                </a:lnTo>
                <a:close/>
                <a:moveTo>
                  <a:pt x="7927299" y="1619980"/>
                </a:moveTo>
                <a:cubicBezTo>
                  <a:pt x="7647631" y="1619980"/>
                  <a:pt x="7377955" y="1674917"/>
                  <a:pt x="7128255" y="1769798"/>
                </a:cubicBezTo>
                <a:lnTo>
                  <a:pt x="7094243" y="1783713"/>
                </a:lnTo>
                <a:lnTo>
                  <a:pt x="6878640" y="1971197"/>
                </a:lnTo>
                <a:cubicBezTo>
                  <a:pt x="6783759" y="2066078"/>
                  <a:pt x="6673885" y="2185935"/>
                  <a:pt x="6579004" y="2330761"/>
                </a:cubicBezTo>
                <a:cubicBezTo>
                  <a:pt x="6359265" y="2655374"/>
                  <a:pt x="6219431" y="3094843"/>
                  <a:pt x="6484114" y="3549297"/>
                </a:cubicBezTo>
                <a:cubicBezTo>
                  <a:pt x="6608964" y="3759043"/>
                  <a:pt x="6783759" y="3893885"/>
                  <a:pt x="6983513" y="3968790"/>
                </a:cubicBezTo>
                <a:cubicBezTo>
                  <a:pt x="7102434" y="4015611"/>
                  <a:pt x="7228552" y="4042767"/>
                  <a:pt x="7354989" y="4055987"/>
                </a:cubicBezTo>
                <a:lnTo>
                  <a:pt x="7544023" y="4066081"/>
                </a:lnTo>
                <a:lnTo>
                  <a:pt x="7544022" y="4066081"/>
                </a:lnTo>
                <a:cubicBezTo>
                  <a:pt x="7356470" y="4065007"/>
                  <a:pt x="7161893" y="4039021"/>
                  <a:pt x="6983512" y="3968790"/>
                </a:cubicBezTo>
                <a:cubicBezTo>
                  <a:pt x="6783758" y="3893885"/>
                  <a:pt x="6608963" y="3759043"/>
                  <a:pt x="6484113" y="3549297"/>
                </a:cubicBezTo>
                <a:cubicBezTo>
                  <a:pt x="6219430" y="3094843"/>
                  <a:pt x="6359264" y="2655374"/>
                  <a:pt x="6579003" y="2330761"/>
                </a:cubicBezTo>
                <a:cubicBezTo>
                  <a:pt x="6673884" y="2185935"/>
                  <a:pt x="6783758" y="2066078"/>
                  <a:pt x="6878639" y="1971197"/>
                </a:cubicBezTo>
                <a:lnTo>
                  <a:pt x="7094242" y="1783713"/>
                </a:lnTo>
                <a:lnTo>
                  <a:pt x="7073318" y="1792273"/>
                </a:lnTo>
                <a:cubicBezTo>
                  <a:pt x="7054591" y="1799765"/>
                  <a:pt x="7035865" y="1807255"/>
                  <a:pt x="7018389" y="1814742"/>
                </a:cubicBezTo>
                <a:cubicBezTo>
                  <a:pt x="6988420" y="1829727"/>
                  <a:pt x="6958460" y="1844711"/>
                  <a:pt x="6928491" y="1859696"/>
                </a:cubicBezTo>
                <a:cubicBezTo>
                  <a:pt x="6913515" y="1869679"/>
                  <a:pt x="6898531" y="1874671"/>
                  <a:pt x="6883546" y="1884664"/>
                </a:cubicBezTo>
                <a:cubicBezTo>
                  <a:pt x="6833610" y="1909632"/>
                  <a:pt x="6788665" y="1934600"/>
                  <a:pt x="6743712" y="1964569"/>
                </a:cubicBezTo>
                <a:cubicBezTo>
                  <a:pt x="6733728" y="1969561"/>
                  <a:pt x="6728736" y="1974553"/>
                  <a:pt x="6718744" y="1979544"/>
                </a:cubicBezTo>
                <a:cubicBezTo>
                  <a:pt x="6708760" y="1984545"/>
                  <a:pt x="6698767" y="1989537"/>
                  <a:pt x="6688784" y="1999521"/>
                </a:cubicBezTo>
                <a:cubicBezTo>
                  <a:pt x="6668808" y="2009513"/>
                  <a:pt x="6653823" y="2024498"/>
                  <a:pt x="6638838" y="2034481"/>
                </a:cubicBezTo>
                <a:cubicBezTo>
                  <a:pt x="6613870" y="2049466"/>
                  <a:pt x="6593894" y="2069442"/>
                  <a:pt x="6568926" y="2084418"/>
                </a:cubicBezTo>
                <a:cubicBezTo>
                  <a:pt x="6553941" y="2094410"/>
                  <a:pt x="6543958" y="2104394"/>
                  <a:pt x="6528973" y="2119379"/>
                </a:cubicBezTo>
                <a:cubicBezTo>
                  <a:pt x="6513989" y="2129371"/>
                  <a:pt x="6504005" y="2139355"/>
                  <a:pt x="6489021" y="2154339"/>
                </a:cubicBezTo>
                <a:cubicBezTo>
                  <a:pt x="6474036" y="2164323"/>
                  <a:pt x="6464052" y="2179307"/>
                  <a:pt x="6449068" y="2189300"/>
                </a:cubicBezTo>
                <a:cubicBezTo>
                  <a:pt x="6434083" y="2199284"/>
                  <a:pt x="6424100" y="2214268"/>
                  <a:pt x="6409115" y="2224252"/>
                </a:cubicBezTo>
                <a:cubicBezTo>
                  <a:pt x="6394131" y="2234245"/>
                  <a:pt x="6384147" y="2249220"/>
                  <a:pt x="6369163" y="2259213"/>
                </a:cubicBezTo>
                <a:cubicBezTo>
                  <a:pt x="6344194" y="2284181"/>
                  <a:pt x="6319226" y="2309149"/>
                  <a:pt x="6294258" y="2334126"/>
                </a:cubicBezTo>
                <a:cubicBezTo>
                  <a:pt x="6269281" y="2359094"/>
                  <a:pt x="6244313" y="2384062"/>
                  <a:pt x="6224336" y="2414022"/>
                </a:cubicBezTo>
                <a:cubicBezTo>
                  <a:pt x="6214353" y="2429007"/>
                  <a:pt x="6204360" y="2438999"/>
                  <a:pt x="6189376" y="2453975"/>
                </a:cubicBezTo>
                <a:cubicBezTo>
                  <a:pt x="6179392" y="2468959"/>
                  <a:pt x="6169408" y="2478952"/>
                  <a:pt x="6159416" y="2493927"/>
                </a:cubicBezTo>
                <a:cubicBezTo>
                  <a:pt x="6134447" y="2528888"/>
                  <a:pt x="6109479" y="2558848"/>
                  <a:pt x="6089503" y="2593809"/>
                </a:cubicBezTo>
                <a:cubicBezTo>
                  <a:pt x="6074518" y="2618777"/>
                  <a:pt x="6059534" y="2643754"/>
                  <a:pt x="6044549" y="2668722"/>
                </a:cubicBezTo>
                <a:cubicBezTo>
                  <a:pt x="6034566" y="2688699"/>
                  <a:pt x="6019581" y="2708675"/>
                  <a:pt x="6009598" y="2728651"/>
                </a:cubicBezTo>
                <a:cubicBezTo>
                  <a:pt x="6009598" y="2728651"/>
                  <a:pt x="6009598" y="2728651"/>
                  <a:pt x="6009598" y="2733643"/>
                </a:cubicBezTo>
                <a:cubicBezTo>
                  <a:pt x="5994613" y="2758611"/>
                  <a:pt x="5984630" y="2783579"/>
                  <a:pt x="5969645" y="2808556"/>
                </a:cubicBezTo>
                <a:cubicBezTo>
                  <a:pt x="5954661" y="2838516"/>
                  <a:pt x="5934684" y="2873477"/>
                  <a:pt x="5919700" y="2908429"/>
                </a:cubicBezTo>
                <a:cubicBezTo>
                  <a:pt x="5914708" y="2918421"/>
                  <a:pt x="5909716" y="2933406"/>
                  <a:pt x="5904724" y="2948381"/>
                </a:cubicBezTo>
                <a:cubicBezTo>
                  <a:pt x="5899723" y="2963366"/>
                  <a:pt x="5889740" y="2978350"/>
                  <a:pt x="5884748" y="2993335"/>
                </a:cubicBezTo>
                <a:cubicBezTo>
                  <a:pt x="5874755" y="3013302"/>
                  <a:pt x="5869763" y="3038279"/>
                  <a:pt x="5859780" y="3058256"/>
                </a:cubicBezTo>
                <a:cubicBezTo>
                  <a:pt x="5849787" y="3093207"/>
                  <a:pt x="5834803" y="3123176"/>
                  <a:pt x="5824819" y="3158137"/>
                </a:cubicBezTo>
                <a:cubicBezTo>
                  <a:pt x="5819827" y="3178104"/>
                  <a:pt x="5809834" y="3203081"/>
                  <a:pt x="5804843" y="3223058"/>
                </a:cubicBezTo>
                <a:cubicBezTo>
                  <a:pt x="5789858" y="3277986"/>
                  <a:pt x="5779874" y="3332923"/>
                  <a:pt x="5764890" y="3387860"/>
                </a:cubicBezTo>
                <a:cubicBezTo>
                  <a:pt x="5759898" y="3412828"/>
                  <a:pt x="5754897" y="3442788"/>
                  <a:pt x="5749905" y="3472757"/>
                </a:cubicBezTo>
                <a:cubicBezTo>
                  <a:pt x="5749905" y="3477749"/>
                  <a:pt x="5749905" y="3477749"/>
                  <a:pt x="5749905" y="3482741"/>
                </a:cubicBezTo>
                <a:cubicBezTo>
                  <a:pt x="5744914" y="3507709"/>
                  <a:pt x="5744914" y="3532686"/>
                  <a:pt x="5739922" y="3557654"/>
                </a:cubicBezTo>
                <a:lnTo>
                  <a:pt x="5739922" y="3562646"/>
                </a:lnTo>
                <a:cubicBezTo>
                  <a:pt x="5734921" y="3582622"/>
                  <a:pt x="5734921" y="3607590"/>
                  <a:pt x="5734921" y="3627566"/>
                </a:cubicBezTo>
                <a:cubicBezTo>
                  <a:pt x="5734921" y="3637559"/>
                  <a:pt x="5734921" y="3652534"/>
                  <a:pt x="5729929" y="3662527"/>
                </a:cubicBezTo>
                <a:cubicBezTo>
                  <a:pt x="5729929" y="3687495"/>
                  <a:pt x="5724937" y="3707472"/>
                  <a:pt x="5724937" y="3732440"/>
                </a:cubicBezTo>
                <a:cubicBezTo>
                  <a:pt x="5724937" y="3762409"/>
                  <a:pt x="5724937" y="3792369"/>
                  <a:pt x="5724937" y="3817337"/>
                </a:cubicBezTo>
                <a:cubicBezTo>
                  <a:pt x="5724937" y="5030881"/>
                  <a:pt x="6708760" y="6014702"/>
                  <a:pt x="7922297" y="6014702"/>
                </a:cubicBezTo>
                <a:cubicBezTo>
                  <a:pt x="7957258" y="6014702"/>
                  <a:pt x="7987227" y="6014702"/>
                  <a:pt x="8017187" y="6014702"/>
                </a:cubicBezTo>
                <a:cubicBezTo>
                  <a:pt x="8027180" y="6014702"/>
                  <a:pt x="8032172" y="6014702"/>
                  <a:pt x="8042155" y="6014702"/>
                </a:cubicBezTo>
                <a:cubicBezTo>
                  <a:pt x="8057140" y="6014702"/>
                  <a:pt x="8072124" y="6014702"/>
                  <a:pt x="8092101" y="6009711"/>
                </a:cubicBezTo>
                <a:cubicBezTo>
                  <a:pt x="8117069" y="6009711"/>
                  <a:pt x="8147029" y="6004710"/>
                  <a:pt x="8172006" y="5999718"/>
                </a:cubicBezTo>
                <a:cubicBezTo>
                  <a:pt x="8191982" y="5999718"/>
                  <a:pt x="8211959" y="5994726"/>
                  <a:pt x="8231926" y="5994726"/>
                </a:cubicBezTo>
                <a:cubicBezTo>
                  <a:pt x="8241918" y="5994726"/>
                  <a:pt x="8256903" y="5989734"/>
                  <a:pt x="8266887" y="5989734"/>
                </a:cubicBezTo>
                <a:cubicBezTo>
                  <a:pt x="8281871" y="5989734"/>
                  <a:pt x="8301847" y="5984733"/>
                  <a:pt x="8316832" y="5979742"/>
                </a:cubicBezTo>
                <a:cubicBezTo>
                  <a:pt x="8331807" y="5974750"/>
                  <a:pt x="8351784" y="5974750"/>
                  <a:pt x="8366768" y="5969758"/>
                </a:cubicBezTo>
                <a:cubicBezTo>
                  <a:pt x="8376761" y="5969758"/>
                  <a:pt x="8386745" y="5964757"/>
                  <a:pt x="8401729" y="5964757"/>
                </a:cubicBezTo>
                <a:cubicBezTo>
                  <a:pt x="8416705" y="5959765"/>
                  <a:pt x="8431689" y="5959765"/>
                  <a:pt x="8451665" y="5954773"/>
                </a:cubicBezTo>
                <a:cubicBezTo>
                  <a:pt x="8461658" y="5954773"/>
                  <a:pt x="8471641" y="5949782"/>
                  <a:pt x="8476633" y="5949782"/>
                </a:cubicBezTo>
                <a:cubicBezTo>
                  <a:pt x="8496610" y="5944790"/>
                  <a:pt x="8511594" y="5939789"/>
                  <a:pt x="8531571" y="5934797"/>
                </a:cubicBezTo>
                <a:cubicBezTo>
                  <a:pt x="8541554" y="5929805"/>
                  <a:pt x="8551547" y="5929805"/>
                  <a:pt x="8561531" y="5924814"/>
                </a:cubicBezTo>
                <a:cubicBezTo>
                  <a:pt x="8581507" y="5919813"/>
                  <a:pt x="8601483" y="5914821"/>
                  <a:pt x="8621459" y="5904837"/>
                </a:cubicBezTo>
                <a:cubicBezTo>
                  <a:pt x="8626461" y="5904837"/>
                  <a:pt x="8626461" y="5904837"/>
                  <a:pt x="8631452" y="5899836"/>
                </a:cubicBezTo>
                <a:cubicBezTo>
                  <a:pt x="8646437" y="5894845"/>
                  <a:pt x="8666413" y="5889853"/>
                  <a:pt x="8681389" y="5879860"/>
                </a:cubicBezTo>
                <a:cubicBezTo>
                  <a:pt x="8701365" y="5869876"/>
                  <a:pt x="8721341" y="5864885"/>
                  <a:pt x="8746309" y="5854892"/>
                </a:cubicBezTo>
                <a:cubicBezTo>
                  <a:pt x="8766286" y="5844908"/>
                  <a:pt x="8786262" y="5839907"/>
                  <a:pt x="8806238" y="5829924"/>
                </a:cubicBezTo>
                <a:cubicBezTo>
                  <a:pt x="8811239" y="5824932"/>
                  <a:pt x="8821223" y="5824932"/>
                  <a:pt x="8826215" y="5819931"/>
                </a:cubicBezTo>
                <a:cubicBezTo>
                  <a:pt x="8861175" y="5804956"/>
                  <a:pt x="8891135" y="5789971"/>
                  <a:pt x="8926096" y="5769995"/>
                </a:cubicBezTo>
                <a:lnTo>
                  <a:pt x="8944104" y="5762277"/>
                </a:lnTo>
                <a:lnTo>
                  <a:pt x="9046036" y="5706709"/>
                </a:lnTo>
                <a:cubicBezTo>
                  <a:pt x="9061021" y="5696716"/>
                  <a:pt x="9076005" y="5686732"/>
                  <a:pt x="9090990" y="5676740"/>
                </a:cubicBezTo>
                <a:lnTo>
                  <a:pt x="9130811" y="5650196"/>
                </a:lnTo>
                <a:lnTo>
                  <a:pt x="9294111" y="6021328"/>
                </a:lnTo>
                <a:lnTo>
                  <a:pt x="9632653" y="5198478"/>
                </a:lnTo>
                <a:lnTo>
                  <a:pt x="9645892" y="5182404"/>
                </a:lnTo>
                <a:lnTo>
                  <a:pt x="9660301" y="5147382"/>
                </a:lnTo>
                <a:lnTo>
                  <a:pt x="9719290" y="4999912"/>
                </a:lnTo>
                <a:lnTo>
                  <a:pt x="9723022" y="4997207"/>
                </a:lnTo>
                <a:lnTo>
                  <a:pt x="10069811" y="4130234"/>
                </a:lnTo>
                <a:lnTo>
                  <a:pt x="10089787" y="4080298"/>
                </a:lnTo>
                <a:lnTo>
                  <a:pt x="10079795" y="4075297"/>
                </a:lnTo>
                <a:lnTo>
                  <a:pt x="8268209" y="3383517"/>
                </a:lnTo>
                <a:lnTo>
                  <a:pt x="8264362" y="3387677"/>
                </a:lnTo>
                <a:lnTo>
                  <a:pt x="8456749" y="3915496"/>
                </a:lnTo>
                <a:cubicBezTo>
                  <a:pt x="8456749" y="3915496"/>
                  <a:pt x="8247000" y="3992903"/>
                  <a:pt x="7957971" y="4039097"/>
                </a:cubicBezTo>
                <a:lnTo>
                  <a:pt x="7952185" y="4039780"/>
                </a:lnTo>
                <a:lnTo>
                  <a:pt x="7947898" y="4096139"/>
                </a:lnTo>
                <a:lnTo>
                  <a:pt x="7947334" y="4148108"/>
                </a:lnTo>
                <a:lnTo>
                  <a:pt x="7947274" y="4146941"/>
                </a:lnTo>
                <a:cubicBezTo>
                  <a:pt x="7947274" y="4126965"/>
                  <a:pt x="7947274" y="4108239"/>
                  <a:pt x="7947898" y="4089513"/>
                </a:cubicBezTo>
                <a:lnTo>
                  <a:pt x="7952185" y="4033154"/>
                </a:lnTo>
                <a:lnTo>
                  <a:pt x="7952186" y="4033154"/>
                </a:lnTo>
                <a:lnTo>
                  <a:pt x="7952267" y="4032084"/>
                </a:lnTo>
                <a:cubicBezTo>
                  <a:pt x="7972869" y="3826081"/>
                  <a:pt x="8051056" y="3637635"/>
                  <a:pt x="8170502" y="3482548"/>
                </a:cubicBezTo>
                <a:lnTo>
                  <a:pt x="8264363" y="3381051"/>
                </a:lnTo>
                <a:lnTo>
                  <a:pt x="8261979" y="3374511"/>
                </a:lnTo>
                <a:lnTo>
                  <a:pt x="8268210" y="3376891"/>
                </a:lnTo>
                <a:lnTo>
                  <a:pt x="8303096" y="3339166"/>
                </a:lnTo>
                <a:cubicBezTo>
                  <a:pt x="8496612" y="3164377"/>
                  <a:pt x="8753802" y="3058256"/>
                  <a:pt x="9035962" y="3058256"/>
                </a:cubicBezTo>
                <a:cubicBezTo>
                  <a:pt x="9590299" y="3058256"/>
                  <a:pt x="10049754" y="3472757"/>
                  <a:pt x="10114676" y="4012108"/>
                </a:cubicBezTo>
                <a:cubicBezTo>
                  <a:pt x="10119667" y="3947187"/>
                  <a:pt x="10124659" y="3882266"/>
                  <a:pt x="10124659" y="3817337"/>
                </a:cubicBezTo>
                <a:cubicBezTo>
                  <a:pt x="10124659" y="2603802"/>
                  <a:pt x="9140836" y="1619980"/>
                  <a:pt x="7927299" y="1619980"/>
                </a:cubicBezTo>
                <a:close/>
              </a:path>
            </a:pathLst>
          </a:custGeom>
          <a:solidFill>
            <a:srgbClr val="15274E">
              <a:alpha val="82000"/>
            </a:srgbClr>
          </a:solidFill>
          <a:ln w="12700" cap="flat" cmpd="sng" algn="ctr">
            <a:noFill/>
            <a:prstDash val="solid"/>
            <a:miter lim="800000"/>
          </a:ln>
          <a:effectLst/>
        </p:spPr>
        <p:txBody>
          <a:bodyPr rtlCol="0" anchor="ctr"/>
          <a:lstStyle/>
          <a:p>
            <a:pPr marR="0" lvl="0" indent="0" algn="ctr" defTabSz="801866" fontAlgn="auto">
              <a:lnSpc>
                <a:spcPct val="100000"/>
              </a:lnSpc>
              <a:spcBef>
                <a:spcPts val="0"/>
              </a:spcBef>
              <a:spcAft>
                <a:spcPts val="0"/>
              </a:spcAft>
              <a:buClrTx/>
              <a:buSzTx/>
              <a:buFontTx/>
              <a:buNone/>
              <a:tabLst/>
            </a:pPr>
            <a:endParaRPr kumimoji="0" lang="en-GB" sz="1579" b="0" i="0" u="none" strike="noStrike" kern="0" cap="none" spc="0" normalizeH="0" baseline="0">
              <a:ln>
                <a:noFill/>
              </a:ln>
              <a:solidFill>
                <a:prstClr val="white"/>
              </a:solidFill>
              <a:effectLst/>
              <a:uLnTx/>
              <a:uFillTx/>
              <a:latin typeface="Calibri" panose="020F0502020204030204"/>
            </a:endParaRPr>
          </a:p>
        </p:txBody>
      </p:sp>
      <p:sp>
        <p:nvSpPr>
          <p:cNvPr id="21" name="AutoShape 3">
            <a:extLst>
              <a:ext uri="{FF2B5EF4-FFF2-40B4-BE49-F238E27FC236}">
                <a16:creationId xmlns:a16="http://schemas.microsoft.com/office/drawing/2014/main" id="{0D528B64-FF9A-4EEB-9266-FB438C90F47C}"/>
              </a:ext>
            </a:extLst>
          </p:cNvPr>
          <p:cNvSpPr>
            <a:spLocks noChangeAspect="1" noChangeArrowheads="1" noTextEdit="1"/>
          </p:cNvSpPr>
          <p:nvPr userDrawn="1"/>
        </p:nvSpPr>
        <p:spPr bwMode="auto">
          <a:xfrm>
            <a:off x="5725968" y="1128705"/>
            <a:ext cx="4219646" cy="5302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marL="0" marR="0" lvl="0" indent="0" defTabSz="801866" eaLnBrk="1" fontAlgn="auto" latinLnBrk="0" hangingPunct="1">
              <a:lnSpc>
                <a:spcPct val="100000"/>
              </a:lnSpc>
              <a:spcBef>
                <a:spcPts val="0"/>
              </a:spcBef>
              <a:spcAft>
                <a:spcPts val="0"/>
              </a:spcAft>
              <a:buClrTx/>
              <a:buSzTx/>
              <a:buFontTx/>
              <a:buNone/>
              <a:tabLst/>
              <a:defRPr/>
            </a:pPr>
            <a:endParaRPr kumimoji="0" lang="en-GB" sz="1579" b="0" i="0" u="none" strike="noStrike" kern="0" cap="none" spc="0" normalizeH="0" baseline="0" noProof="0">
              <a:ln>
                <a:noFill/>
              </a:ln>
              <a:solidFill>
                <a:prstClr val="black"/>
              </a:solidFill>
              <a:effectLst/>
              <a:uLnTx/>
              <a:uFillTx/>
            </a:endParaRPr>
          </a:p>
        </p:txBody>
      </p:sp>
      <p:sp>
        <p:nvSpPr>
          <p:cNvPr id="53" name="Text Placeholder 4">
            <a:extLst>
              <a:ext uri="{FF2B5EF4-FFF2-40B4-BE49-F238E27FC236}">
                <a16:creationId xmlns:a16="http://schemas.microsoft.com/office/drawing/2014/main" id="{64B16FE6-C400-4267-96F2-B11367995D21}"/>
              </a:ext>
            </a:extLst>
          </p:cNvPr>
          <p:cNvSpPr>
            <a:spLocks noGrp="1"/>
          </p:cNvSpPr>
          <p:nvPr>
            <p:ph type="body" sz="quarter" idx="10"/>
          </p:nvPr>
        </p:nvSpPr>
        <p:spPr>
          <a:xfrm>
            <a:off x="578151" y="3002871"/>
            <a:ext cx="4569439" cy="1457337"/>
          </a:xfrm>
          <a:prstGeom prst="rect">
            <a:avLst/>
          </a:prstGeom>
        </p:spPr>
        <p:txBody>
          <a:bodyPr/>
          <a:lstStyle>
            <a:lvl1pPr marL="0" indent="0">
              <a:buNone/>
              <a:defRPr lang="en-US" sz="4736" b="1" kern="0" dirty="0" smtClean="0">
                <a:ln w="0">
                  <a:noFill/>
                </a:ln>
                <a:solidFill>
                  <a:schemeClr val="bg1"/>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Click to edit Master text</a:t>
            </a:r>
          </a:p>
        </p:txBody>
      </p:sp>
      <p:sp>
        <p:nvSpPr>
          <p:cNvPr id="54" name="Text Placeholder 2">
            <a:extLst>
              <a:ext uri="{FF2B5EF4-FFF2-40B4-BE49-F238E27FC236}">
                <a16:creationId xmlns:a16="http://schemas.microsoft.com/office/drawing/2014/main" id="{09922E0C-8E66-4FE2-9764-9526CF20331C}"/>
              </a:ext>
            </a:extLst>
          </p:cNvPr>
          <p:cNvSpPr>
            <a:spLocks noGrp="1"/>
          </p:cNvSpPr>
          <p:nvPr>
            <p:ph type="body" sz="quarter" idx="13" hasCustomPrompt="1"/>
          </p:nvPr>
        </p:nvSpPr>
        <p:spPr>
          <a:xfrm>
            <a:off x="585901" y="4474784"/>
            <a:ext cx="4592321" cy="282961"/>
          </a:xfrm>
          <a:prstGeom prst="rect">
            <a:avLst/>
          </a:prstGeom>
        </p:spPr>
        <p:txBody>
          <a:bodyPr anchor="ctr">
            <a:noAutofit/>
          </a:bodyPr>
          <a:lstStyle>
            <a:lvl1pPr marL="0" indent="0" algn="l">
              <a:buNone/>
              <a:defRPr lang="en-GB" sz="1579" kern="1200" dirty="0">
                <a:solidFill>
                  <a:schemeClr val="bg1"/>
                </a:solidFill>
                <a:latin typeface="Century Gothic" panose="020B0502020202020204" pitchFamily="34" charset="0"/>
                <a:ea typeface="+mn-ea"/>
                <a:cs typeface="Flexo Medium"/>
              </a:defRPr>
            </a:lvl1pPr>
          </a:lstStyle>
          <a:p>
            <a:pPr lvl="0"/>
            <a:r>
              <a:rPr lang="en-GB" dirty="0"/>
              <a:t>Here Goes A Short Subtitle</a:t>
            </a:r>
          </a:p>
        </p:txBody>
      </p:sp>
      <p:grpSp>
        <p:nvGrpSpPr>
          <p:cNvPr id="97" name="Group 96">
            <a:extLst>
              <a:ext uri="{FF2B5EF4-FFF2-40B4-BE49-F238E27FC236}">
                <a16:creationId xmlns:a16="http://schemas.microsoft.com/office/drawing/2014/main" id="{BD07F9E7-838E-4D60-9414-3AA1E6FD06EC}"/>
              </a:ext>
            </a:extLst>
          </p:cNvPr>
          <p:cNvGrpSpPr/>
          <p:nvPr userDrawn="1"/>
        </p:nvGrpSpPr>
        <p:grpSpPr>
          <a:xfrm>
            <a:off x="609600" y="1971164"/>
            <a:ext cx="3334185" cy="634532"/>
            <a:chOff x="609600" y="1971164"/>
            <a:chExt cx="3334185" cy="634532"/>
          </a:xfrm>
        </p:grpSpPr>
        <p:sp>
          <p:nvSpPr>
            <p:cNvPr id="99" name="Freeform: Shape 98">
              <a:extLst>
                <a:ext uri="{FF2B5EF4-FFF2-40B4-BE49-F238E27FC236}">
                  <a16:creationId xmlns:a16="http://schemas.microsoft.com/office/drawing/2014/main" id="{5CBB48EC-664D-4895-9442-11FBA51EB8A0}"/>
                </a:ext>
              </a:extLst>
            </p:cNvPr>
            <p:cNvSpPr/>
            <p:nvPr/>
          </p:nvSpPr>
          <p:spPr>
            <a:xfrm>
              <a:off x="609600" y="1971164"/>
              <a:ext cx="635255" cy="634532"/>
            </a:xfrm>
            <a:custGeom>
              <a:avLst/>
              <a:gdLst>
                <a:gd name="connsiteX0" fmla="*/ 441883 w 483001"/>
                <a:gd name="connsiteY0" fmla="*/ 367870 h 482452"/>
                <a:gd name="connsiteX1" fmla="*/ 363484 w 483001"/>
                <a:gd name="connsiteY1" fmla="*/ 396927 h 482452"/>
                <a:gd name="connsiteX2" fmla="*/ 243968 w 483001"/>
                <a:gd name="connsiteY2" fmla="*/ 277410 h 482452"/>
                <a:gd name="connsiteX3" fmla="*/ 244516 w 483001"/>
                <a:gd name="connsiteY3" fmla="*/ 264801 h 482452"/>
                <a:gd name="connsiteX4" fmla="*/ 363484 w 483001"/>
                <a:gd name="connsiteY4" fmla="*/ 157894 h 482452"/>
                <a:gd name="connsiteX5" fmla="*/ 481905 w 483001"/>
                <a:gd name="connsiteY5" fmla="*/ 262608 h 482452"/>
                <a:gd name="connsiteX6" fmla="*/ 483001 w 483001"/>
                <a:gd name="connsiteY6" fmla="*/ 241226 h 482452"/>
                <a:gd name="connsiteX7" fmla="*/ 241775 w 483001"/>
                <a:gd name="connsiteY7" fmla="*/ 0 h 482452"/>
                <a:gd name="connsiteX8" fmla="*/ 154056 w 483001"/>
                <a:gd name="connsiteY8" fmla="*/ 16447 h 482452"/>
                <a:gd name="connsiteX9" fmla="*/ 141995 w 483001"/>
                <a:gd name="connsiteY9" fmla="*/ 21381 h 482452"/>
                <a:gd name="connsiteX10" fmla="*/ 132126 w 483001"/>
                <a:gd name="connsiteY10" fmla="*/ 26316 h 482452"/>
                <a:gd name="connsiteX11" fmla="*/ 127192 w 483001"/>
                <a:gd name="connsiteY11" fmla="*/ 29057 h 482452"/>
                <a:gd name="connsiteX12" fmla="*/ 111841 w 483001"/>
                <a:gd name="connsiteY12" fmla="*/ 37829 h 482452"/>
                <a:gd name="connsiteX13" fmla="*/ 109100 w 483001"/>
                <a:gd name="connsiteY13" fmla="*/ 39473 h 482452"/>
                <a:gd name="connsiteX14" fmla="*/ 105811 w 483001"/>
                <a:gd name="connsiteY14" fmla="*/ 41666 h 482452"/>
                <a:gd name="connsiteX15" fmla="*/ 100328 w 483001"/>
                <a:gd name="connsiteY15" fmla="*/ 45504 h 482452"/>
                <a:gd name="connsiteX16" fmla="*/ 92653 w 483001"/>
                <a:gd name="connsiteY16" fmla="*/ 50986 h 482452"/>
                <a:gd name="connsiteX17" fmla="*/ 88267 w 483001"/>
                <a:gd name="connsiteY17" fmla="*/ 54824 h 482452"/>
                <a:gd name="connsiteX18" fmla="*/ 83881 w 483001"/>
                <a:gd name="connsiteY18" fmla="*/ 58662 h 482452"/>
                <a:gd name="connsiteX19" fmla="*/ 79495 w 483001"/>
                <a:gd name="connsiteY19" fmla="*/ 62500 h 482452"/>
                <a:gd name="connsiteX20" fmla="*/ 75109 w 483001"/>
                <a:gd name="connsiteY20" fmla="*/ 66337 h 482452"/>
                <a:gd name="connsiteX21" fmla="*/ 70723 w 483001"/>
                <a:gd name="connsiteY21" fmla="*/ 70175 h 482452"/>
                <a:gd name="connsiteX22" fmla="*/ 62500 w 483001"/>
                <a:gd name="connsiteY22" fmla="*/ 78399 h 482452"/>
                <a:gd name="connsiteX23" fmla="*/ 54824 w 483001"/>
                <a:gd name="connsiteY23" fmla="*/ 87170 h 482452"/>
                <a:gd name="connsiteX24" fmla="*/ 50986 w 483001"/>
                <a:gd name="connsiteY24" fmla="*/ 91556 h 482452"/>
                <a:gd name="connsiteX25" fmla="*/ 47697 w 483001"/>
                <a:gd name="connsiteY25" fmla="*/ 95942 h 482452"/>
                <a:gd name="connsiteX26" fmla="*/ 40022 w 483001"/>
                <a:gd name="connsiteY26" fmla="*/ 106907 h 482452"/>
                <a:gd name="connsiteX27" fmla="*/ 35087 w 483001"/>
                <a:gd name="connsiteY27" fmla="*/ 115131 h 482452"/>
                <a:gd name="connsiteX28" fmla="*/ 31250 w 483001"/>
                <a:gd name="connsiteY28" fmla="*/ 121710 h 482452"/>
                <a:gd name="connsiteX29" fmla="*/ 31250 w 483001"/>
                <a:gd name="connsiteY29" fmla="*/ 122258 h 482452"/>
                <a:gd name="connsiteX30" fmla="*/ 26864 w 483001"/>
                <a:gd name="connsiteY30" fmla="*/ 130482 h 482452"/>
                <a:gd name="connsiteX31" fmla="*/ 21381 w 483001"/>
                <a:gd name="connsiteY31" fmla="*/ 141446 h 482452"/>
                <a:gd name="connsiteX32" fmla="*/ 19737 w 483001"/>
                <a:gd name="connsiteY32" fmla="*/ 145832 h 482452"/>
                <a:gd name="connsiteX33" fmla="*/ 17544 w 483001"/>
                <a:gd name="connsiteY33" fmla="*/ 150767 h 482452"/>
                <a:gd name="connsiteX34" fmla="*/ 14803 w 483001"/>
                <a:gd name="connsiteY34" fmla="*/ 157894 h 482452"/>
                <a:gd name="connsiteX35" fmla="*/ 10965 w 483001"/>
                <a:gd name="connsiteY35" fmla="*/ 168859 h 482452"/>
                <a:gd name="connsiteX36" fmla="*/ 8772 w 483001"/>
                <a:gd name="connsiteY36" fmla="*/ 175986 h 482452"/>
                <a:gd name="connsiteX37" fmla="*/ 4386 w 483001"/>
                <a:gd name="connsiteY37" fmla="*/ 194078 h 482452"/>
                <a:gd name="connsiteX38" fmla="*/ 2741 w 483001"/>
                <a:gd name="connsiteY38" fmla="*/ 203398 h 482452"/>
                <a:gd name="connsiteX39" fmla="*/ 2741 w 483001"/>
                <a:gd name="connsiteY39" fmla="*/ 204494 h 482452"/>
                <a:gd name="connsiteX40" fmla="*/ 1645 w 483001"/>
                <a:gd name="connsiteY40" fmla="*/ 212718 h 482452"/>
                <a:gd name="connsiteX41" fmla="*/ 1645 w 483001"/>
                <a:gd name="connsiteY41" fmla="*/ 213266 h 482452"/>
                <a:gd name="connsiteX42" fmla="*/ 1096 w 483001"/>
                <a:gd name="connsiteY42" fmla="*/ 220393 h 482452"/>
                <a:gd name="connsiteX43" fmla="*/ 548 w 483001"/>
                <a:gd name="connsiteY43" fmla="*/ 224231 h 482452"/>
                <a:gd name="connsiteX44" fmla="*/ 0 w 483001"/>
                <a:gd name="connsiteY44" fmla="*/ 231906 h 482452"/>
                <a:gd name="connsiteX45" fmla="*/ 0 w 483001"/>
                <a:gd name="connsiteY45" fmla="*/ 241226 h 482452"/>
                <a:gd name="connsiteX46" fmla="*/ 0 w 483001"/>
                <a:gd name="connsiteY46" fmla="*/ 241226 h 482452"/>
                <a:gd name="connsiteX47" fmla="*/ 241226 w 483001"/>
                <a:gd name="connsiteY47" fmla="*/ 482453 h 482452"/>
                <a:gd name="connsiteX48" fmla="*/ 251643 w 483001"/>
                <a:gd name="connsiteY48" fmla="*/ 482453 h 482452"/>
                <a:gd name="connsiteX49" fmla="*/ 254384 w 483001"/>
                <a:gd name="connsiteY49" fmla="*/ 482453 h 482452"/>
                <a:gd name="connsiteX50" fmla="*/ 259867 w 483001"/>
                <a:gd name="connsiteY50" fmla="*/ 481905 h 482452"/>
                <a:gd name="connsiteX51" fmla="*/ 268639 w 483001"/>
                <a:gd name="connsiteY51" fmla="*/ 480808 h 482452"/>
                <a:gd name="connsiteX52" fmla="*/ 275217 w 483001"/>
                <a:gd name="connsiteY52" fmla="*/ 480260 h 482452"/>
                <a:gd name="connsiteX53" fmla="*/ 279055 w 483001"/>
                <a:gd name="connsiteY53" fmla="*/ 479712 h 482452"/>
                <a:gd name="connsiteX54" fmla="*/ 284538 w 483001"/>
                <a:gd name="connsiteY54" fmla="*/ 478615 h 482452"/>
                <a:gd name="connsiteX55" fmla="*/ 290020 w 483001"/>
                <a:gd name="connsiteY55" fmla="*/ 477519 h 482452"/>
                <a:gd name="connsiteX56" fmla="*/ 293858 w 483001"/>
                <a:gd name="connsiteY56" fmla="*/ 476970 h 482452"/>
                <a:gd name="connsiteX57" fmla="*/ 299340 w 483001"/>
                <a:gd name="connsiteY57" fmla="*/ 475874 h 482452"/>
                <a:gd name="connsiteX58" fmla="*/ 302081 w 483001"/>
                <a:gd name="connsiteY58" fmla="*/ 475326 h 482452"/>
                <a:gd name="connsiteX59" fmla="*/ 308112 w 483001"/>
                <a:gd name="connsiteY59" fmla="*/ 473681 h 482452"/>
                <a:gd name="connsiteX60" fmla="*/ 311401 w 483001"/>
                <a:gd name="connsiteY60" fmla="*/ 472585 h 482452"/>
                <a:gd name="connsiteX61" fmla="*/ 317980 w 483001"/>
                <a:gd name="connsiteY61" fmla="*/ 470392 h 482452"/>
                <a:gd name="connsiteX62" fmla="*/ 319077 w 483001"/>
                <a:gd name="connsiteY62" fmla="*/ 469843 h 482452"/>
                <a:gd name="connsiteX63" fmla="*/ 324559 w 483001"/>
                <a:gd name="connsiteY63" fmla="*/ 467650 h 482452"/>
                <a:gd name="connsiteX64" fmla="*/ 331686 w 483001"/>
                <a:gd name="connsiteY64" fmla="*/ 464909 h 482452"/>
                <a:gd name="connsiteX65" fmla="*/ 338265 w 483001"/>
                <a:gd name="connsiteY65" fmla="*/ 462168 h 482452"/>
                <a:gd name="connsiteX66" fmla="*/ 340458 w 483001"/>
                <a:gd name="connsiteY66" fmla="*/ 461071 h 482452"/>
                <a:gd name="connsiteX67" fmla="*/ 351423 w 483001"/>
                <a:gd name="connsiteY67" fmla="*/ 455589 h 482452"/>
                <a:gd name="connsiteX68" fmla="*/ 355261 w 483001"/>
                <a:gd name="connsiteY68" fmla="*/ 453944 h 482452"/>
                <a:gd name="connsiteX69" fmla="*/ 359647 w 483001"/>
                <a:gd name="connsiteY69" fmla="*/ 451751 h 482452"/>
                <a:gd name="connsiteX70" fmla="*/ 367322 w 483001"/>
                <a:gd name="connsiteY70" fmla="*/ 447365 h 482452"/>
                <a:gd name="connsiteX71" fmla="*/ 372256 w 483001"/>
                <a:gd name="connsiteY71" fmla="*/ 444076 h 482452"/>
                <a:gd name="connsiteX72" fmla="*/ 374449 w 483001"/>
                <a:gd name="connsiteY72" fmla="*/ 442431 h 482452"/>
                <a:gd name="connsiteX73" fmla="*/ 434208 w 483001"/>
                <a:gd name="connsiteY73" fmla="*/ 386511 h 482452"/>
                <a:gd name="connsiteX74" fmla="*/ 434208 w 483001"/>
                <a:gd name="connsiteY74" fmla="*/ 386511 h 482452"/>
                <a:gd name="connsiteX75" fmla="*/ 441883 w 483001"/>
                <a:gd name="connsiteY75" fmla="*/ 367870 h 48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83001" h="482452">
                  <a:moveTo>
                    <a:pt x="441883" y="367870"/>
                  </a:moveTo>
                  <a:cubicBezTo>
                    <a:pt x="421050" y="385962"/>
                    <a:pt x="393638" y="396927"/>
                    <a:pt x="363484" y="396927"/>
                  </a:cubicBezTo>
                  <a:cubicBezTo>
                    <a:pt x="297695" y="396927"/>
                    <a:pt x="243968" y="343199"/>
                    <a:pt x="243968" y="277410"/>
                  </a:cubicBezTo>
                  <a:cubicBezTo>
                    <a:pt x="243968" y="273024"/>
                    <a:pt x="243968" y="269187"/>
                    <a:pt x="244516" y="264801"/>
                  </a:cubicBezTo>
                  <a:cubicBezTo>
                    <a:pt x="250547" y="204494"/>
                    <a:pt x="301533" y="157894"/>
                    <a:pt x="363484" y="157894"/>
                  </a:cubicBezTo>
                  <a:cubicBezTo>
                    <a:pt x="424339" y="157894"/>
                    <a:pt x="474778" y="203398"/>
                    <a:pt x="481905" y="262608"/>
                  </a:cubicBezTo>
                  <a:cubicBezTo>
                    <a:pt x="482453" y="255481"/>
                    <a:pt x="483001" y="248354"/>
                    <a:pt x="483001" y="241226"/>
                  </a:cubicBezTo>
                  <a:cubicBezTo>
                    <a:pt x="483001" y="108004"/>
                    <a:pt x="374997" y="0"/>
                    <a:pt x="241775" y="0"/>
                  </a:cubicBezTo>
                  <a:cubicBezTo>
                    <a:pt x="211073" y="0"/>
                    <a:pt x="181468" y="6031"/>
                    <a:pt x="154056" y="16447"/>
                  </a:cubicBezTo>
                  <a:cubicBezTo>
                    <a:pt x="150218" y="18092"/>
                    <a:pt x="145832" y="19737"/>
                    <a:pt x="141995" y="21381"/>
                  </a:cubicBezTo>
                  <a:cubicBezTo>
                    <a:pt x="138705" y="23026"/>
                    <a:pt x="135416" y="24671"/>
                    <a:pt x="132126" y="26316"/>
                  </a:cubicBezTo>
                  <a:cubicBezTo>
                    <a:pt x="130482" y="27412"/>
                    <a:pt x="128837" y="27960"/>
                    <a:pt x="127192" y="29057"/>
                  </a:cubicBezTo>
                  <a:cubicBezTo>
                    <a:pt x="121710" y="31798"/>
                    <a:pt x="116776" y="34539"/>
                    <a:pt x="111841" y="37829"/>
                  </a:cubicBezTo>
                  <a:cubicBezTo>
                    <a:pt x="110745" y="38377"/>
                    <a:pt x="110197" y="38925"/>
                    <a:pt x="109100" y="39473"/>
                  </a:cubicBezTo>
                  <a:cubicBezTo>
                    <a:pt x="108004" y="40022"/>
                    <a:pt x="106907" y="40570"/>
                    <a:pt x="105811" y="41666"/>
                  </a:cubicBezTo>
                  <a:cubicBezTo>
                    <a:pt x="103618" y="42763"/>
                    <a:pt x="101973" y="44408"/>
                    <a:pt x="100328" y="45504"/>
                  </a:cubicBezTo>
                  <a:cubicBezTo>
                    <a:pt x="97587" y="47149"/>
                    <a:pt x="95394" y="49342"/>
                    <a:pt x="92653" y="50986"/>
                  </a:cubicBezTo>
                  <a:cubicBezTo>
                    <a:pt x="91008" y="52083"/>
                    <a:pt x="89912" y="53179"/>
                    <a:pt x="88267" y="54824"/>
                  </a:cubicBezTo>
                  <a:cubicBezTo>
                    <a:pt x="86622" y="55921"/>
                    <a:pt x="85526" y="57017"/>
                    <a:pt x="83881" y="58662"/>
                  </a:cubicBezTo>
                  <a:cubicBezTo>
                    <a:pt x="82236" y="59758"/>
                    <a:pt x="81140" y="61403"/>
                    <a:pt x="79495" y="62500"/>
                  </a:cubicBezTo>
                  <a:cubicBezTo>
                    <a:pt x="77850" y="63596"/>
                    <a:pt x="76754" y="65241"/>
                    <a:pt x="75109" y="66337"/>
                  </a:cubicBezTo>
                  <a:cubicBezTo>
                    <a:pt x="73464" y="67434"/>
                    <a:pt x="72368" y="69078"/>
                    <a:pt x="70723" y="70175"/>
                  </a:cubicBezTo>
                  <a:cubicBezTo>
                    <a:pt x="67982" y="72916"/>
                    <a:pt x="65241" y="75657"/>
                    <a:pt x="62500" y="78399"/>
                  </a:cubicBezTo>
                  <a:cubicBezTo>
                    <a:pt x="59758" y="81140"/>
                    <a:pt x="57017" y="83881"/>
                    <a:pt x="54824" y="87170"/>
                  </a:cubicBezTo>
                  <a:cubicBezTo>
                    <a:pt x="53728" y="88815"/>
                    <a:pt x="52631" y="89912"/>
                    <a:pt x="50986" y="91556"/>
                  </a:cubicBezTo>
                  <a:cubicBezTo>
                    <a:pt x="49890" y="93201"/>
                    <a:pt x="48794" y="94298"/>
                    <a:pt x="47697" y="95942"/>
                  </a:cubicBezTo>
                  <a:cubicBezTo>
                    <a:pt x="44956" y="99780"/>
                    <a:pt x="42215" y="103069"/>
                    <a:pt x="40022" y="106907"/>
                  </a:cubicBezTo>
                  <a:cubicBezTo>
                    <a:pt x="38377" y="109648"/>
                    <a:pt x="36732" y="112390"/>
                    <a:pt x="35087" y="115131"/>
                  </a:cubicBezTo>
                  <a:cubicBezTo>
                    <a:pt x="33991" y="117324"/>
                    <a:pt x="32346" y="119517"/>
                    <a:pt x="31250" y="121710"/>
                  </a:cubicBezTo>
                  <a:cubicBezTo>
                    <a:pt x="31250" y="121710"/>
                    <a:pt x="31250" y="121710"/>
                    <a:pt x="31250" y="122258"/>
                  </a:cubicBezTo>
                  <a:cubicBezTo>
                    <a:pt x="29605" y="124999"/>
                    <a:pt x="28509" y="127740"/>
                    <a:pt x="26864" y="130482"/>
                  </a:cubicBezTo>
                  <a:cubicBezTo>
                    <a:pt x="25219" y="133771"/>
                    <a:pt x="23026" y="137609"/>
                    <a:pt x="21381" y="141446"/>
                  </a:cubicBezTo>
                  <a:cubicBezTo>
                    <a:pt x="20833" y="142543"/>
                    <a:pt x="20285" y="144188"/>
                    <a:pt x="19737" y="145832"/>
                  </a:cubicBezTo>
                  <a:cubicBezTo>
                    <a:pt x="19188" y="147477"/>
                    <a:pt x="18092" y="149122"/>
                    <a:pt x="17544" y="150767"/>
                  </a:cubicBezTo>
                  <a:cubicBezTo>
                    <a:pt x="16447" y="152959"/>
                    <a:pt x="15899" y="155701"/>
                    <a:pt x="14803" y="157894"/>
                  </a:cubicBezTo>
                  <a:cubicBezTo>
                    <a:pt x="13706" y="161731"/>
                    <a:pt x="12061" y="165021"/>
                    <a:pt x="10965" y="168859"/>
                  </a:cubicBezTo>
                  <a:cubicBezTo>
                    <a:pt x="10417" y="171051"/>
                    <a:pt x="9320" y="173793"/>
                    <a:pt x="8772" y="175986"/>
                  </a:cubicBezTo>
                  <a:cubicBezTo>
                    <a:pt x="7127" y="182016"/>
                    <a:pt x="6031" y="188047"/>
                    <a:pt x="4386" y="194078"/>
                  </a:cubicBezTo>
                  <a:cubicBezTo>
                    <a:pt x="3838" y="196819"/>
                    <a:pt x="3289" y="200108"/>
                    <a:pt x="2741" y="203398"/>
                  </a:cubicBezTo>
                  <a:cubicBezTo>
                    <a:pt x="2741" y="203946"/>
                    <a:pt x="2741" y="203946"/>
                    <a:pt x="2741" y="204494"/>
                  </a:cubicBezTo>
                  <a:cubicBezTo>
                    <a:pt x="2193" y="207235"/>
                    <a:pt x="2193" y="209977"/>
                    <a:pt x="1645" y="212718"/>
                  </a:cubicBezTo>
                  <a:lnTo>
                    <a:pt x="1645" y="213266"/>
                  </a:lnTo>
                  <a:cubicBezTo>
                    <a:pt x="1096" y="215459"/>
                    <a:pt x="1096" y="218200"/>
                    <a:pt x="1096" y="220393"/>
                  </a:cubicBezTo>
                  <a:cubicBezTo>
                    <a:pt x="1096" y="221490"/>
                    <a:pt x="1096" y="223134"/>
                    <a:pt x="548" y="224231"/>
                  </a:cubicBezTo>
                  <a:cubicBezTo>
                    <a:pt x="548" y="226972"/>
                    <a:pt x="0" y="229165"/>
                    <a:pt x="0" y="231906"/>
                  </a:cubicBezTo>
                  <a:cubicBezTo>
                    <a:pt x="0" y="235196"/>
                    <a:pt x="0" y="238485"/>
                    <a:pt x="0" y="241226"/>
                  </a:cubicBezTo>
                  <a:lnTo>
                    <a:pt x="0" y="241226"/>
                  </a:lnTo>
                  <a:cubicBezTo>
                    <a:pt x="0" y="374449"/>
                    <a:pt x="108004" y="482453"/>
                    <a:pt x="241226" y="482453"/>
                  </a:cubicBezTo>
                  <a:cubicBezTo>
                    <a:pt x="245064" y="482453"/>
                    <a:pt x="248354" y="482453"/>
                    <a:pt x="251643" y="482453"/>
                  </a:cubicBezTo>
                  <a:cubicBezTo>
                    <a:pt x="252740" y="482453"/>
                    <a:pt x="253288" y="482453"/>
                    <a:pt x="254384" y="482453"/>
                  </a:cubicBezTo>
                  <a:cubicBezTo>
                    <a:pt x="256029" y="482453"/>
                    <a:pt x="257674" y="482453"/>
                    <a:pt x="259867" y="481905"/>
                  </a:cubicBezTo>
                  <a:cubicBezTo>
                    <a:pt x="262608" y="481905"/>
                    <a:pt x="265897" y="481356"/>
                    <a:pt x="268639" y="480808"/>
                  </a:cubicBezTo>
                  <a:cubicBezTo>
                    <a:pt x="270832" y="480808"/>
                    <a:pt x="273025" y="480260"/>
                    <a:pt x="275217" y="480260"/>
                  </a:cubicBezTo>
                  <a:cubicBezTo>
                    <a:pt x="276314" y="480260"/>
                    <a:pt x="277959" y="479712"/>
                    <a:pt x="279055" y="479712"/>
                  </a:cubicBezTo>
                  <a:cubicBezTo>
                    <a:pt x="280700" y="479712"/>
                    <a:pt x="282893" y="479163"/>
                    <a:pt x="284538" y="478615"/>
                  </a:cubicBezTo>
                  <a:cubicBezTo>
                    <a:pt x="286182" y="478067"/>
                    <a:pt x="288375" y="478067"/>
                    <a:pt x="290020" y="477519"/>
                  </a:cubicBezTo>
                  <a:cubicBezTo>
                    <a:pt x="291117" y="477519"/>
                    <a:pt x="292213" y="476970"/>
                    <a:pt x="293858" y="476970"/>
                  </a:cubicBezTo>
                  <a:cubicBezTo>
                    <a:pt x="295502" y="476422"/>
                    <a:pt x="297147" y="476422"/>
                    <a:pt x="299340" y="475874"/>
                  </a:cubicBezTo>
                  <a:cubicBezTo>
                    <a:pt x="300437" y="475874"/>
                    <a:pt x="301533" y="475326"/>
                    <a:pt x="302081" y="475326"/>
                  </a:cubicBezTo>
                  <a:cubicBezTo>
                    <a:pt x="304274" y="474778"/>
                    <a:pt x="305919" y="474229"/>
                    <a:pt x="308112" y="473681"/>
                  </a:cubicBezTo>
                  <a:cubicBezTo>
                    <a:pt x="309208" y="473133"/>
                    <a:pt x="310305" y="473133"/>
                    <a:pt x="311401" y="472585"/>
                  </a:cubicBezTo>
                  <a:cubicBezTo>
                    <a:pt x="313594" y="472036"/>
                    <a:pt x="315787" y="471488"/>
                    <a:pt x="317980" y="470392"/>
                  </a:cubicBezTo>
                  <a:cubicBezTo>
                    <a:pt x="318529" y="470392"/>
                    <a:pt x="318529" y="470392"/>
                    <a:pt x="319077" y="469843"/>
                  </a:cubicBezTo>
                  <a:cubicBezTo>
                    <a:pt x="320722" y="469295"/>
                    <a:pt x="322915" y="468747"/>
                    <a:pt x="324559" y="467650"/>
                  </a:cubicBezTo>
                  <a:cubicBezTo>
                    <a:pt x="326752" y="466554"/>
                    <a:pt x="328945" y="466006"/>
                    <a:pt x="331686" y="464909"/>
                  </a:cubicBezTo>
                  <a:cubicBezTo>
                    <a:pt x="333879" y="463813"/>
                    <a:pt x="336072" y="463264"/>
                    <a:pt x="338265" y="462168"/>
                  </a:cubicBezTo>
                  <a:cubicBezTo>
                    <a:pt x="338814" y="461620"/>
                    <a:pt x="339910" y="461620"/>
                    <a:pt x="340458" y="461071"/>
                  </a:cubicBezTo>
                  <a:cubicBezTo>
                    <a:pt x="344296" y="459427"/>
                    <a:pt x="347585" y="457782"/>
                    <a:pt x="351423" y="455589"/>
                  </a:cubicBezTo>
                  <a:cubicBezTo>
                    <a:pt x="352520" y="455041"/>
                    <a:pt x="353616" y="454493"/>
                    <a:pt x="355261" y="453944"/>
                  </a:cubicBezTo>
                  <a:cubicBezTo>
                    <a:pt x="356906" y="453396"/>
                    <a:pt x="358002" y="452300"/>
                    <a:pt x="359647" y="451751"/>
                  </a:cubicBezTo>
                  <a:cubicBezTo>
                    <a:pt x="362388" y="450655"/>
                    <a:pt x="364581" y="449010"/>
                    <a:pt x="367322" y="447365"/>
                  </a:cubicBezTo>
                  <a:cubicBezTo>
                    <a:pt x="368967" y="446269"/>
                    <a:pt x="370612" y="445172"/>
                    <a:pt x="372256" y="444076"/>
                  </a:cubicBezTo>
                  <a:cubicBezTo>
                    <a:pt x="373353" y="443528"/>
                    <a:pt x="373901" y="442979"/>
                    <a:pt x="374449" y="442431"/>
                  </a:cubicBezTo>
                  <a:cubicBezTo>
                    <a:pt x="397475" y="427080"/>
                    <a:pt x="417760" y="408440"/>
                    <a:pt x="434208" y="386511"/>
                  </a:cubicBezTo>
                  <a:lnTo>
                    <a:pt x="434208" y="386511"/>
                  </a:lnTo>
                  <a:lnTo>
                    <a:pt x="441883" y="367870"/>
                  </a:lnTo>
                  <a:close/>
                </a:path>
              </a:pathLst>
            </a:custGeom>
            <a:solidFill>
              <a:srgbClr val="15274E"/>
            </a:solidFill>
            <a:ln w="5476" cap="flat">
              <a:noFill/>
              <a:prstDash val="solid"/>
              <a:miter/>
            </a:ln>
          </p:spPr>
          <p:txBody>
            <a:bodyPr rtlCol="0" anchor="ctr"/>
            <a:lstStyle/>
            <a:p>
              <a:endParaRPr lang="en-GB" sz="2115"/>
            </a:p>
          </p:txBody>
        </p:sp>
        <p:sp>
          <p:nvSpPr>
            <p:cNvPr id="100" name="Freeform: Shape 99">
              <a:extLst>
                <a:ext uri="{FF2B5EF4-FFF2-40B4-BE49-F238E27FC236}">
                  <a16:creationId xmlns:a16="http://schemas.microsoft.com/office/drawing/2014/main" id="{5C78AAB8-B576-4DB5-B6D5-D109A1AAD97D}"/>
                </a:ext>
              </a:extLst>
            </p:cNvPr>
            <p:cNvSpPr/>
            <p:nvPr/>
          </p:nvSpPr>
          <p:spPr>
            <a:xfrm>
              <a:off x="1339314" y="2118260"/>
              <a:ext cx="212712" cy="268955"/>
            </a:xfrm>
            <a:custGeom>
              <a:avLst/>
              <a:gdLst>
                <a:gd name="connsiteX0" fmla="*/ 0 w 161731"/>
                <a:gd name="connsiteY0" fmla="*/ 204494 h 204494"/>
                <a:gd name="connsiteX1" fmla="*/ 0 w 161731"/>
                <a:gd name="connsiteY1" fmla="*/ 0 h 204494"/>
                <a:gd name="connsiteX2" fmla="*/ 40570 w 161731"/>
                <a:gd name="connsiteY2" fmla="*/ 0 h 204494"/>
                <a:gd name="connsiteX3" fmla="*/ 103618 w 161731"/>
                <a:gd name="connsiteY3" fmla="*/ 2193 h 204494"/>
                <a:gd name="connsiteX4" fmla="*/ 124999 w 161731"/>
                <a:gd name="connsiteY4" fmla="*/ 10417 h 204494"/>
                <a:gd name="connsiteX5" fmla="*/ 142543 w 161731"/>
                <a:gd name="connsiteY5" fmla="*/ 29057 h 204494"/>
                <a:gd name="connsiteX6" fmla="*/ 149122 w 161731"/>
                <a:gd name="connsiteY6" fmla="*/ 53728 h 204494"/>
                <a:gd name="connsiteX7" fmla="*/ 143639 w 161731"/>
                <a:gd name="connsiteY7" fmla="*/ 76206 h 204494"/>
                <a:gd name="connsiteX8" fmla="*/ 126644 w 161731"/>
                <a:gd name="connsiteY8" fmla="*/ 92653 h 204494"/>
                <a:gd name="connsiteX9" fmla="*/ 161731 w 161731"/>
                <a:gd name="connsiteY9" fmla="*/ 143091 h 204494"/>
                <a:gd name="connsiteX10" fmla="*/ 134868 w 161731"/>
                <a:gd name="connsiteY10" fmla="*/ 192433 h 204494"/>
                <a:gd name="connsiteX11" fmla="*/ 83333 w 161731"/>
                <a:gd name="connsiteY11" fmla="*/ 203946 h 204494"/>
                <a:gd name="connsiteX12" fmla="*/ 0 w 161731"/>
                <a:gd name="connsiteY12" fmla="*/ 203946 h 204494"/>
                <a:gd name="connsiteX13" fmla="*/ 37829 w 161731"/>
                <a:gd name="connsiteY13" fmla="*/ 79495 h 204494"/>
                <a:gd name="connsiteX14" fmla="*/ 78399 w 161731"/>
                <a:gd name="connsiteY14" fmla="*/ 79495 h 204494"/>
                <a:gd name="connsiteX15" fmla="*/ 101425 w 161731"/>
                <a:gd name="connsiteY15" fmla="*/ 75109 h 204494"/>
                <a:gd name="connsiteX16" fmla="*/ 108004 w 161731"/>
                <a:gd name="connsiteY16" fmla="*/ 67434 h 204494"/>
                <a:gd name="connsiteX17" fmla="*/ 110745 w 161731"/>
                <a:gd name="connsiteY17" fmla="*/ 57017 h 204494"/>
                <a:gd name="connsiteX18" fmla="*/ 103070 w 161731"/>
                <a:gd name="connsiteY18" fmla="*/ 40570 h 204494"/>
                <a:gd name="connsiteX19" fmla="*/ 81140 w 161731"/>
                <a:gd name="connsiteY19" fmla="*/ 34539 h 204494"/>
                <a:gd name="connsiteX20" fmla="*/ 37280 w 161731"/>
                <a:gd name="connsiteY20" fmla="*/ 34539 h 204494"/>
                <a:gd name="connsiteX21" fmla="*/ 37280 w 161731"/>
                <a:gd name="connsiteY21" fmla="*/ 79495 h 204494"/>
                <a:gd name="connsiteX22" fmla="*/ 37829 w 161731"/>
                <a:gd name="connsiteY22" fmla="*/ 168859 h 204494"/>
                <a:gd name="connsiteX23" fmla="*/ 84978 w 161731"/>
                <a:gd name="connsiteY23" fmla="*/ 168859 h 204494"/>
                <a:gd name="connsiteX24" fmla="*/ 112938 w 161731"/>
                <a:gd name="connsiteY24" fmla="*/ 162280 h 204494"/>
                <a:gd name="connsiteX25" fmla="*/ 122806 w 161731"/>
                <a:gd name="connsiteY25" fmla="*/ 141995 h 204494"/>
                <a:gd name="connsiteX26" fmla="*/ 112938 w 161731"/>
                <a:gd name="connsiteY26" fmla="*/ 121710 h 204494"/>
                <a:gd name="connsiteX27" fmla="*/ 85526 w 161731"/>
                <a:gd name="connsiteY27" fmla="*/ 114583 h 204494"/>
                <a:gd name="connsiteX28" fmla="*/ 37280 w 161731"/>
                <a:gd name="connsiteY28" fmla="*/ 114583 h 204494"/>
                <a:gd name="connsiteX29" fmla="*/ 37280 w 161731"/>
                <a:gd name="connsiteY29" fmla="*/ 168859 h 2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1731" h="204494">
                  <a:moveTo>
                    <a:pt x="0" y="204494"/>
                  </a:moveTo>
                  <a:lnTo>
                    <a:pt x="0" y="0"/>
                  </a:lnTo>
                  <a:lnTo>
                    <a:pt x="40570" y="0"/>
                  </a:lnTo>
                  <a:cubicBezTo>
                    <a:pt x="55921" y="0"/>
                    <a:pt x="95942" y="548"/>
                    <a:pt x="103618" y="2193"/>
                  </a:cubicBezTo>
                  <a:cubicBezTo>
                    <a:pt x="111293" y="3838"/>
                    <a:pt x="118420" y="6579"/>
                    <a:pt x="124999" y="10417"/>
                  </a:cubicBezTo>
                  <a:cubicBezTo>
                    <a:pt x="132126" y="14803"/>
                    <a:pt x="138157" y="21381"/>
                    <a:pt x="142543" y="29057"/>
                  </a:cubicBezTo>
                  <a:cubicBezTo>
                    <a:pt x="146929" y="37280"/>
                    <a:pt x="149122" y="45504"/>
                    <a:pt x="149122" y="53728"/>
                  </a:cubicBezTo>
                  <a:cubicBezTo>
                    <a:pt x="149122" y="62500"/>
                    <a:pt x="147477" y="70175"/>
                    <a:pt x="143639" y="76206"/>
                  </a:cubicBezTo>
                  <a:cubicBezTo>
                    <a:pt x="139802" y="82785"/>
                    <a:pt x="134319" y="88267"/>
                    <a:pt x="126644" y="92653"/>
                  </a:cubicBezTo>
                  <a:cubicBezTo>
                    <a:pt x="149670" y="100877"/>
                    <a:pt x="161731" y="117872"/>
                    <a:pt x="161731" y="143091"/>
                  </a:cubicBezTo>
                  <a:cubicBezTo>
                    <a:pt x="161731" y="164473"/>
                    <a:pt x="152960" y="180920"/>
                    <a:pt x="134868" y="192433"/>
                  </a:cubicBezTo>
                  <a:cubicBezTo>
                    <a:pt x="123354" y="200108"/>
                    <a:pt x="105811" y="203946"/>
                    <a:pt x="83333" y="203946"/>
                  </a:cubicBezTo>
                  <a:lnTo>
                    <a:pt x="0" y="203946"/>
                  </a:lnTo>
                  <a:close/>
                  <a:moveTo>
                    <a:pt x="37829" y="79495"/>
                  </a:moveTo>
                  <a:lnTo>
                    <a:pt x="78399" y="79495"/>
                  </a:lnTo>
                  <a:cubicBezTo>
                    <a:pt x="88815" y="79495"/>
                    <a:pt x="96491" y="77850"/>
                    <a:pt x="101425" y="75109"/>
                  </a:cubicBezTo>
                  <a:cubicBezTo>
                    <a:pt x="104166" y="73464"/>
                    <a:pt x="106359" y="71271"/>
                    <a:pt x="108004" y="67434"/>
                  </a:cubicBezTo>
                  <a:cubicBezTo>
                    <a:pt x="109648" y="64144"/>
                    <a:pt x="110745" y="60855"/>
                    <a:pt x="110745" y="57017"/>
                  </a:cubicBezTo>
                  <a:cubicBezTo>
                    <a:pt x="110745" y="49890"/>
                    <a:pt x="108004" y="44408"/>
                    <a:pt x="103070" y="40570"/>
                  </a:cubicBezTo>
                  <a:cubicBezTo>
                    <a:pt x="98135" y="36732"/>
                    <a:pt x="91008" y="34539"/>
                    <a:pt x="81140" y="34539"/>
                  </a:cubicBezTo>
                  <a:lnTo>
                    <a:pt x="37280" y="34539"/>
                  </a:lnTo>
                  <a:lnTo>
                    <a:pt x="37280" y="79495"/>
                  </a:lnTo>
                  <a:close/>
                  <a:moveTo>
                    <a:pt x="37829" y="168859"/>
                  </a:moveTo>
                  <a:lnTo>
                    <a:pt x="84978" y="168859"/>
                  </a:lnTo>
                  <a:cubicBezTo>
                    <a:pt x="97587" y="168859"/>
                    <a:pt x="106907" y="166666"/>
                    <a:pt x="112938" y="162280"/>
                  </a:cubicBezTo>
                  <a:cubicBezTo>
                    <a:pt x="119517" y="157345"/>
                    <a:pt x="122806" y="150767"/>
                    <a:pt x="122806" y="141995"/>
                  </a:cubicBezTo>
                  <a:cubicBezTo>
                    <a:pt x="122806" y="133223"/>
                    <a:pt x="119517" y="126644"/>
                    <a:pt x="112938" y="121710"/>
                  </a:cubicBezTo>
                  <a:cubicBezTo>
                    <a:pt x="106359" y="116776"/>
                    <a:pt x="97039" y="114583"/>
                    <a:pt x="85526" y="114583"/>
                  </a:cubicBezTo>
                  <a:lnTo>
                    <a:pt x="37280" y="114583"/>
                  </a:lnTo>
                  <a:lnTo>
                    <a:pt x="37280" y="168859"/>
                  </a:lnTo>
                  <a:close/>
                </a:path>
              </a:pathLst>
            </a:custGeom>
            <a:solidFill>
              <a:srgbClr val="0060AC"/>
            </a:solidFill>
            <a:ln w="5476" cap="flat">
              <a:noFill/>
              <a:prstDash val="solid"/>
              <a:miter/>
            </a:ln>
          </p:spPr>
          <p:txBody>
            <a:bodyPr rtlCol="0" anchor="ctr"/>
            <a:lstStyle/>
            <a:p>
              <a:endParaRPr lang="en-GB" sz="2115"/>
            </a:p>
          </p:txBody>
        </p:sp>
        <p:sp>
          <p:nvSpPr>
            <p:cNvPr id="101" name="Freeform: Shape 100">
              <a:extLst>
                <a:ext uri="{FF2B5EF4-FFF2-40B4-BE49-F238E27FC236}">
                  <a16:creationId xmlns:a16="http://schemas.microsoft.com/office/drawing/2014/main" id="{551A0660-6F56-4A3E-9C78-57663587D346}"/>
                </a:ext>
              </a:extLst>
            </p:cNvPr>
            <p:cNvSpPr/>
            <p:nvPr/>
          </p:nvSpPr>
          <p:spPr>
            <a:xfrm>
              <a:off x="1589522" y="2118260"/>
              <a:ext cx="49752" cy="268955"/>
            </a:xfrm>
            <a:custGeom>
              <a:avLst/>
              <a:gdLst>
                <a:gd name="connsiteX0" fmla="*/ 0 w 37828"/>
                <a:gd name="connsiteY0" fmla="*/ 204494 h 204494"/>
                <a:gd name="connsiteX1" fmla="*/ 0 w 37828"/>
                <a:gd name="connsiteY1" fmla="*/ 0 h 204494"/>
                <a:gd name="connsiteX2" fmla="*/ 37829 w 37828"/>
                <a:gd name="connsiteY2" fmla="*/ 0 h 204494"/>
                <a:gd name="connsiteX3" fmla="*/ 37829 w 37828"/>
                <a:gd name="connsiteY3" fmla="*/ 203946 h 204494"/>
                <a:gd name="connsiteX4" fmla="*/ 0 w 37828"/>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28" h="204494">
                  <a:moveTo>
                    <a:pt x="0" y="204494"/>
                  </a:moveTo>
                  <a:lnTo>
                    <a:pt x="0" y="0"/>
                  </a:lnTo>
                  <a:lnTo>
                    <a:pt x="37829" y="0"/>
                  </a:lnTo>
                  <a:lnTo>
                    <a:pt x="37829" y="203946"/>
                  </a:lnTo>
                  <a:lnTo>
                    <a:pt x="0" y="203946"/>
                  </a:lnTo>
                  <a:close/>
                </a:path>
              </a:pathLst>
            </a:custGeom>
            <a:solidFill>
              <a:srgbClr val="0060AC"/>
            </a:solidFill>
            <a:ln w="5476" cap="flat">
              <a:noFill/>
              <a:prstDash val="solid"/>
              <a:miter/>
            </a:ln>
          </p:spPr>
          <p:txBody>
            <a:bodyPr rtlCol="0" anchor="ctr"/>
            <a:lstStyle/>
            <a:p>
              <a:endParaRPr lang="en-GB" sz="2115"/>
            </a:p>
          </p:txBody>
        </p:sp>
        <p:sp>
          <p:nvSpPr>
            <p:cNvPr id="102" name="Freeform: Shape 101">
              <a:extLst>
                <a:ext uri="{FF2B5EF4-FFF2-40B4-BE49-F238E27FC236}">
                  <a16:creationId xmlns:a16="http://schemas.microsoft.com/office/drawing/2014/main" id="{55316836-2AE4-4D83-99A2-772847193622}"/>
                </a:ext>
              </a:extLst>
            </p:cNvPr>
            <p:cNvSpPr/>
            <p:nvPr/>
          </p:nvSpPr>
          <p:spPr>
            <a:xfrm>
              <a:off x="2055327" y="2111771"/>
              <a:ext cx="265350" cy="280492"/>
            </a:xfrm>
            <a:custGeom>
              <a:avLst/>
              <a:gdLst>
                <a:gd name="connsiteX0" fmla="*/ 157345 w 201753"/>
                <a:gd name="connsiteY0" fmla="*/ 152411 h 213266"/>
                <a:gd name="connsiteX1" fmla="*/ 201205 w 201753"/>
                <a:gd name="connsiteY1" fmla="*/ 152411 h 213266"/>
                <a:gd name="connsiteX2" fmla="*/ 170503 w 201753"/>
                <a:gd name="connsiteY2" fmla="*/ 191336 h 213266"/>
                <a:gd name="connsiteX3" fmla="*/ 106907 w 201753"/>
                <a:gd name="connsiteY3" fmla="*/ 213266 h 213266"/>
                <a:gd name="connsiteX4" fmla="*/ 35088 w 201753"/>
                <a:gd name="connsiteY4" fmla="*/ 184758 h 213266"/>
                <a:gd name="connsiteX5" fmla="*/ 10965 w 201753"/>
                <a:gd name="connsiteY5" fmla="*/ 152411 h 213266"/>
                <a:gd name="connsiteX6" fmla="*/ 0 w 201753"/>
                <a:gd name="connsiteY6" fmla="*/ 105811 h 213266"/>
                <a:gd name="connsiteX7" fmla="*/ 32346 w 201753"/>
                <a:gd name="connsiteY7" fmla="*/ 30153 h 213266"/>
                <a:gd name="connsiteX8" fmla="*/ 105262 w 201753"/>
                <a:gd name="connsiteY8" fmla="*/ 0 h 213266"/>
                <a:gd name="connsiteX9" fmla="*/ 172696 w 201753"/>
                <a:gd name="connsiteY9" fmla="*/ 24123 h 213266"/>
                <a:gd name="connsiteX10" fmla="*/ 189692 w 201753"/>
                <a:gd name="connsiteY10" fmla="*/ 41118 h 213266"/>
                <a:gd name="connsiteX11" fmla="*/ 201753 w 201753"/>
                <a:gd name="connsiteY11" fmla="*/ 62500 h 213266"/>
                <a:gd name="connsiteX12" fmla="*/ 158990 w 201753"/>
                <a:gd name="connsiteY12" fmla="*/ 62500 h 213266"/>
                <a:gd name="connsiteX13" fmla="*/ 104166 w 201753"/>
                <a:gd name="connsiteY13" fmla="*/ 35636 h 213266"/>
                <a:gd name="connsiteX14" fmla="*/ 69079 w 201753"/>
                <a:gd name="connsiteY14" fmla="*/ 46601 h 213266"/>
                <a:gd name="connsiteX15" fmla="*/ 44408 w 201753"/>
                <a:gd name="connsiteY15" fmla="*/ 75657 h 213266"/>
                <a:gd name="connsiteX16" fmla="*/ 37829 w 201753"/>
                <a:gd name="connsiteY16" fmla="*/ 105811 h 213266"/>
                <a:gd name="connsiteX17" fmla="*/ 59210 w 201753"/>
                <a:gd name="connsiteY17" fmla="*/ 156797 h 213266"/>
                <a:gd name="connsiteX18" fmla="*/ 105811 w 201753"/>
                <a:gd name="connsiteY18" fmla="*/ 177082 h 213266"/>
                <a:gd name="connsiteX19" fmla="*/ 132126 w 201753"/>
                <a:gd name="connsiteY19" fmla="*/ 171051 h 213266"/>
                <a:gd name="connsiteX20" fmla="*/ 157345 w 201753"/>
                <a:gd name="connsiteY20" fmla="*/ 152411 h 213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1753" h="213266">
                  <a:moveTo>
                    <a:pt x="157345" y="152411"/>
                  </a:moveTo>
                  <a:lnTo>
                    <a:pt x="201205" y="152411"/>
                  </a:lnTo>
                  <a:cubicBezTo>
                    <a:pt x="194626" y="167762"/>
                    <a:pt x="184209" y="180920"/>
                    <a:pt x="170503" y="191336"/>
                  </a:cubicBezTo>
                  <a:cubicBezTo>
                    <a:pt x="151315" y="206139"/>
                    <a:pt x="130482" y="213266"/>
                    <a:pt x="106907" y="213266"/>
                  </a:cubicBezTo>
                  <a:cubicBezTo>
                    <a:pt x="79495" y="213266"/>
                    <a:pt x="55921" y="203946"/>
                    <a:pt x="35088" y="184758"/>
                  </a:cubicBezTo>
                  <a:cubicBezTo>
                    <a:pt x="24671" y="175437"/>
                    <a:pt x="16996" y="164473"/>
                    <a:pt x="10965" y="152411"/>
                  </a:cubicBezTo>
                  <a:cubicBezTo>
                    <a:pt x="3838" y="137609"/>
                    <a:pt x="0" y="122258"/>
                    <a:pt x="0" y="105811"/>
                  </a:cubicBezTo>
                  <a:cubicBezTo>
                    <a:pt x="0" y="76754"/>
                    <a:pt x="10965" y="51535"/>
                    <a:pt x="32346" y="30153"/>
                  </a:cubicBezTo>
                  <a:cubicBezTo>
                    <a:pt x="53179" y="10417"/>
                    <a:pt x="77302" y="0"/>
                    <a:pt x="105262" y="0"/>
                  </a:cubicBezTo>
                  <a:cubicBezTo>
                    <a:pt x="130482" y="0"/>
                    <a:pt x="152960" y="8224"/>
                    <a:pt x="172696" y="24123"/>
                  </a:cubicBezTo>
                  <a:cubicBezTo>
                    <a:pt x="179823" y="30153"/>
                    <a:pt x="185854" y="35636"/>
                    <a:pt x="189692" y="41118"/>
                  </a:cubicBezTo>
                  <a:cubicBezTo>
                    <a:pt x="194078" y="46601"/>
                    <a:pt x="197915" y="53728"/>
                    <a:pt x="201753" y="62500"/>
                  </a:cubicBezTo>
                  <a:lnTo>
                    <a:pt x="158990" y="62500"/>
                  </a:lnTo>
                  <a:cubicBezTo>
                    <a:pt x="143091" y="44408"/>
                    <a:pt x="124999" y="35636"/>
                    <a:pt x="104166" y="35636"/>
                  </a:cubicBezTo>
                  <a:cubicBezTo>
                    <a:pt x="92105" y="35636"/>
                    <a:pt x="80592" y="39473"/>
                    <a:pt x="69079" y="46601"/>
                  </a:cubicBezTo>
                  <a:cubicBezTo>
                    <a:pt x="58114" y="53728"/>
                    <a:pt x="49890" y="63596"/>
                    <a:pt x="44408" y="75657"/>
                  </a:cubicBezTo>
                  <a:cubicBezTo>
                    <a:pt x="40022" y="85526"/>
                    <a:pt x="37829" y="95394"/>
                    <a:pt x="37829" y="105811"/>
                  </a:cubicBezTo>
                  <a:cubicBezTo>
                    <a:pt x="37829" y="125547"/>
                    <a:pt x="44956" y="142543"/>
                    <a:pt x="59210" y="156797"/>
                  </a:cubicBezTo>
                  <a:cubicBezTo>
                    <a:pt x="72916" y="170503"/>
                    <a:pt x="88267" y="177082"/>
                    <a:pt x="105811" y="177082"/>
                  </a:cubicBezTo>
                  <a:cubicBezTo>
                    <a:pt x="115679" y="177082"/>
                    <a:pt x="124451" y="174889"/>
                    <a:pt x="132126" y="171051"/>
                  </a:cubicBezTo>
                  <a:cubicBezTo>
                    <a:pt x="140350" y="168310"/>
                    <a:pt x="148574" y="161731"/>
                    <a:pt x="157345" y="152411"/>
                  </a:cubicBezTo>
                  <a:close/>
                </a:path>
              </a:pathLst>
            </a:custGeom>
            <a:solidFill>
              <a:schemeClr val="bg1"/>
            </a:solidFill>
            <a:ln w="5476" cap="flat">
              <a:noFill/>
              <a:prstDash val="solid"/>
              <a:miter/>
            </a:ln>
          </p:spPr>
          <p:txBody>
            <a:bodyPr rtlCol="0" anchor="ctr"/>
            <a:lstStyle/>
            <a:p>
              <a:endParaRPr lang="en-GB" sz="2115"/>
            </a:p>
          </p:txBody>
        </p:sp>
        <p:sp>
          <p:nvSpPr>
            <p:cNvPr id="103" name="Freeform: Shape 102">
              <a:extLst>
                <a:ext uri="{FF2B5EF4-FFF2-40B4-BE49-F238E27FC236}">
                  <a16:creationId xmlns:a16="http://schemas.microsoft.com/office/drawing/2014/main" id="{7AE75098-D0F8-4BD2-BC01-6ABAFDCFE84D}"/>
                </a:ext>
              </a:extLst>
            </p:cNvPr>
            <p:cNvSpPr/>
            <p:nvPr/>
          </p:nvSpPr>
          <p:spPr>
            <a:xfrm>
              <a:off x="2325725" y="2178829"/>
              <a:ext cx="214154" cy="214876"/>
            </a:xfrm>
            <a:custGeom>
              <a:avLst/>
              <a:gdLst>
                <a:gd name="connsiteX0" fmla="*/ 81688 w 162827"/>
                <a:gd name="connsiteY0" fmla="*/ 0 h 163376"/>
                <a:gd name="connsiteX1" fmla="*/ 141995 w 162827"/>
                <a:gd name="connsiteY1" fmla="*/ 26864 h 163376"/>
                <a:gd name="connsiteX2" fmla="*/ 162828 w 162827"/>
                <a:gd name="connsiteY2" fmla="*/ 81140 h 163376"/>
                <a:gd name="connsiteX3" fmla="*/ 134867 w 162827"/>
                <a:gd name="connsiteY3" fmla="*/ 143091 h 163376"/>
                <a:gd name="connsiteX4" fmla="*/ 81140 w 162827"/>
                <a:gd name="connsiteY4" fmla="*/ 163376 h 163376"/>
                <a:gd name="connsiteX5" fmla="*/ 43859 w 162827"/>
                <a:gd name="connsiteY5" fmla="*/ 154056 h 163376"/>
                <a:gd name="connsiteX6" fmla="*/ 12609 w 162827"/>
                <a:gd name="connsiteY6" fmla="*/ 125547 h 163376"/>
                <a:gd name="connsiteX7" fmla="*/ 0 w 162827"/>
                <a:gd name="connsiteY7" fmla="*/ 80592 h 163376"/>
                <a:gd name="connsiteX8" fmla="*/ 27412 w 162827"/>
                <a:gd name="connsiteY8" fmla="*/ 21381 h 163376"/>
                <a:gd name="connsiteX9" fmla="*/ 81688 w 162827"/>
                <a:gd name="connsiteY9" fmla="*/ 0 h 163376"/>
                <a:gd name="connsiteX10" fmla="*/ 81688 w 162827"/>
                <a:gd name="connsiteY10" fmla="*/ 33991 h 163376"/>
                <a:gd name="connsiteX11" fmla="*/ 47697 w 162827"/>
                <a:gd name="connsiteY11" fmla="*/ 50438 h 163376"/>
                <a:gd name="connsiteX12" fmla="*/ 36732 w 162827"/>
                <a:gd name="connsiteY12" fmla="*/ 81140 h 163376"/>
                <a:gd name="connsiteX13" fmla="*/ 53179 w 162827"/>
                <a:gd name="connsiteY13" fmla="*/ 119517 h 163376"/>
                <a:gd name="connsiteX14" fmla="*/ 81688 w 162827"/>
                <a:gd name="connsiteY14" fmla="*/ 129933 h 163376"/>
                <a:gd name="connsiteX15" fmla="*/ 115131 w 162827"/>
                <a:gd name="connsiteY15" fmla="*/ 114034 h 163376"/>
                <a:gd name="connsiteX16" fmla="*/ 126096 w 162827"/>
                <a:gd name="connsiteY16" fmla="*/ 82236 h 163376"/>
                <a:gd name="connsiteX17" fmla="*/ 109648 w 162827"/>
                <a:gd name="connsiteY17" fmla="*/ 44956 h 163376"/>
                <a:gd name="connsiteX18" fmla="*/ 81688 w 162827"/>
                <a:gd name="connsiteY18" fmla="*/ 33991 h 16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2827" h="163376">
                  <a:moveTo>
                    <a:pt x="81688" y="0"/>
                  </a:moveTo>
                  <a:cubicBezTo>
                    <a:pt x="105811" y="0"/>
                    <a:pt x="126096" y="8772"/>
                    <a:pt x="141995" y="26864"/>
                  </a:cubicBezTo>
                  <a:cubicBezTo>
                    <a:pt x="155701" y="42215"/>
                    <a:pt x="162828" y="60307"/>
                    <a:pt x="162828" y="81140"/>
                  </a:cubicBezTo>
                  <a:cubicBezTo>
                    <a:pt x="162828" y="106359"/>
                    <a:pt x="153508" y="127192"/>
                    <a:pt x="134867" y="143091"/>
                  </a:cubicBezTo>
                  <a:cubicBezTo>
                    <a:pt x="119517" y="156249"/>
                    <a:pt x="101425" y="163376"/>
                    <a:pt x="81140" y="163376"/>
                  </a:cubicBezTo>
                  <a:cubicBezTo>
                    <a:pt x="67982" y="163376"/>
                    <a:pt x="55921" y="160087"/>
                    <a:pt x="43859" y="154056"/>
                  </a:cubicBezTo>
                  <a:cubicBezTo>
                    <a:pt x="30701" y="146929"/>
                    <a:pt x="20285" y="137609"/>
                    <a:pt x="12609" y="125547"/>
                  </a:cubicBezTo>
                  <a:cubicBezTo>
                    <a:pt x="4386" y="112390"/>
                    <a:pt x="0" y="97039"/>
                    <a:pt x="0" y="80592"/>
                  </a:cubicBezTo>
                  <a:cubicBezTo>
                    <a:pt x="0" y="57565"/>
                    <a:pt x="9320" y="37829"/>
                    <a:pt x="27412" y="21381"/>
                  </a:cubicBezTo>
                  <a:cubicBezTo>
                    <a:pt x="42215" y="7675"/>
                    <a:pt x="60307" y="548"/>
                    <a:pt x="81688" y="0"/>
                  </a:cubicBezTo>
                  <a:close/>
                  <a:moveTo>
                    <a:pt x="81688" y="33991"/>
                  </a:moveTo>
                  <a:cubicBezTo>
                    <a:pt x="68530" y="33991"/>
                    <a:pt x="57017" y="39473"/>
                    <a:pt x="47697" y="50438"/>
                  </a:cubicBezTo>
                  <a:cubicBezTo>
                    <a:pt x="40570" y="59210"/>
                    <a:pt x="36732" y="69078"/>
                    <a:pt x="36732" y="81140"/>
                  </a:cubicBezTo>
                  <a:cubicBezTo>
                    <a:pt x="36732" y="97039"/>
                    <a:pt x="42215" y="110197"/>
                    <a:pt x="53179" y="119517"/>
                  </a:cubicBezTo>
                  <a:cubicBezTo>
                    <a:pt x="61403" y="126644"/>
                    <a:pt x="70723" y="129933"/>
                    <a:pt x="81688" y="129933"/>
                  </a:cubicBezTo>
                  <a:cubicBezTo>
                    <a:pt x="95394" y="129933"/>
                    <a:pt x="106359" y="124451"/>
                    <a:pt x="115131" y="114034"/>
                  </a:cubicBezTo>
                  <a:cubicBezTo>
                    <a:pt x="122806" y="104714"/>
                    <a:pt x="126096" y="94298"/>
                    <a:pt x="126096" y="82236"/>
                  </a:cubicBezTo>
                  <a:cubicBezTo>
                    <a:pt x="126096" y="66886"/>
                    <a:pt x="120613" y="54824"/>
                    <a:pt x="109648" y="44956"/>
                  </a:cubicBezTo>
                  <a:cubicBezTo>
                    <a:pt x="101425" y="37829"/>
                    <a:pt x="92105" y="33991"/>
                    <a:pt x="81688" y="33991"/>
                  </a:cubicBezTo>
                  <a:close/>
                </a:path>
              </a:pathLst>
            </a:custGeom>
            <a:solidFill>
              <a:schemeClr val="bg1"/>
            </a:solidFill>
            <a:ln w="5476" cap="flat">
              <a:noFill/>
              <a:prstDash val="solid"/>
              <a:miter/>
            </a:ln>
          </p:spPr>
          <p:txBody>
            <a:bodyPr rtlCol="0" anchor="ctr"/>
            <a:lstStyle/>
            <a:p>
              <a:endParaRPr lang="en-GB" sz="2115"/>
            </a:p>
          </p:txBody>
        </p:sp>
        <p:sp>
          <p:nvSpPr>
            <p:cNvPr id="104" name="Freeform: Shape 103">
              <a:extLst>
                <a:ext uri="{FF2B5EF4-FFF2-40B4-BE49-F238E27FC236}">
                  <a16:creationId xmlns:a16="http://schemas.microsoft.com/office/drawing/2014/main" id="{A09A9A31-782B-47E1-B55F-B45310CAF605}"/>
                </a:ext>
              </a:extLst>
            </p:cNvPr>
            <p:cNvSpPr/>
            <p:nvPr/>
          </p:nvSpPr>
          <p:spPr>
            <a:xfrm>
              <a:off x="2556464" y="2178108"/>
              <a:ext cx="191081" cy="209107"/>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chemeClr val="bg1"/>
            </a:solidFill>
            <a:ln w="5476" cap="flat">
              <a:noFill/>
              <a:prstDash val="solid"/>
              <a:miter/>
            </a:ln>
          </p:spPr>
          <p:txBody>
            <a:bodyPr rtlCol="0" anchor="ctr"/>
            <a:lstStyle/>
            <a:p>
              <a:endParaRPr lang="en-GB" sz="2115"/>
            </a:p>
          </p:txBody>
        </p:sp>
        <p:sp>
          <p:nvSpPr>
            <p:cNvPr id="105" name="Freeform: Shape 104">
              <a:extLst>
                <a:ext uri="{FF2B5EF4-FFF2-40B4-BE49-F238E27FC236}">
                  <a16:creationId xmlns:a16="http://schemas.microsoft.com/office/drawing/2014/main" id="{85C56C09-55C9-4659-9B94-574CD340589D}"/>
                </a:ext>
              </a:extLst>
            </p:cNvPr>
            <p:cNvSpPr/>
            <p:nvPr/>
          </p:nvSpPr>
          <p:spPr>
            <a:xfrm>
              <a:off x="2967469" y="2185318"/>
              <a:ext cx="191802" cy="209107"/>
            </a:xfrm>
            <a:custGeom>
              <a:avLst/>
              <a:gdLst>
                <a:gd name="connsiteX0" fmla="*/ 145832 w 145832"/>
                <a:gd name="connsiteY0" fmla="*/ 0 h 158990"/>
                <a:gd name="connsiteX1" fmla="*/ 145832 w 145832"/>
                <a:gd name="connsiteY1" fmla="*/ 152960 h 158990"/>
                <a:gd name="connsiteX2" fmla="*/ 111293 w 145832"/>
                <a:gd name="connsiteY2" fmla="*/ 152960 h 158990"/>
                <a:gd name="connsiteX3" fmla="*/ 111293 w 145832"/>
                <a:gd name="connsiteY3" fmla="*/ 140350 h 158990"/>
                <a:gd name="connsiteX4" fmla="*/ 91556 w 145832"/>
                <a:gd name="connsiteY4" fmla="*/ 154604 h 158990"/>
                <a:gd name="connsiteX5" fmla="*/ 60307 w 145832"/>
                <a:gd name="connsiteY5" fmla="*/ 158990 h 158990"/>
                <a:gd name="connsiteX6" fmla="*/ 33991 w 145832"/>
                <a:gd name="connsiteY6" fmla="*/ 152960 h 158990"/>
                <a:gd name="connsiteX7" fmla="*/ 13158 w 145832"/>
                <a:gd name="connsiteY7" fmla="*/ 136512 h 158990"/>
                <a:gd name="connsiteX8" fmla="*/ 2741 w 145832"/>
                <a:gd name="connsiteY8" fmla="*/ 115131 h 158990"/>
                <a:gd name="connsiteX9" fmla="*/ 0 w 145832"/>
                <a:gd name="connsiteY9" fmla="*/ 83881 h 158990"/>
                <a:gd name="connsiteX10" fmla="*/ 0 w 145832"/>
                <a:gd name="connsiteY10" fmla="*/ 0 h 158990"/>
                <a:gd name="connsiteX11" fmla="*/ 36732 w 145832"/>
                <a:gd name="connsiteY11" fmla="*/ 0 h 158990"/>
                <a:gd name="connsiteX12" fmla="*/ 36732 w 145832"/>
                <a:gd name="connsiteY12" fmla="*/ 75657 h 158990"/>
                <a:gd name="connsiteX13" fmla="*/ 46052 w 145832"/>
                <a:gd name="connsiteY13" fmla="*/ 114583 h 158990"/>
                <a:gd name="connsiteX14" fmla="*/ 55921 w 145832"/>
                <a:gd name="connsiteY14" fmla="*/ 121710 h 158990"/>
                <a:gd name="connsiteX15" fmla="*/ 67982 w 145832"/>
                <a:gd name="connsiteY15" fmla="*/ 124451 h 158990"/>
                <a:gd name="connsiteX16" fmla="*/ 92105 w 145832"/>
                <a:gd name="connsiteY16" fmla="*/ 120613 h 158990"/>
                <a:gd name="connsiteX17" fmla="*/ 103069 w 145832"/>
                <a:gd name="connsiteY17" fmla="*/ 110197 h 158990"/>
                <a:gd name="connsiteX18" fmla="*/ 108004 w 145832"/>
                <a:gd name="connsiteY18" fmla="*/ 96491 h 158990"/>
                <a:gd name="connsiteX19" fmla="*/ 109100 w 145832"/>
                <a:gd name="connsiteY19" fmla="*/ 72916 h 158990"/>
                <a:gd name="connsiteX20" fmla="*/ 109100 w 145832"/>
                <a:gd name="connsiteY20" fmla="*/ 0 h 158990"/>
                <a:gd name="connsiteX21" fmla="*/ 145832 w 145832"/>
                <a:gd name="connsiteY21" fmla="*/ 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832" h="158990">
                  <a:moveTo>
                    <a:pt x="145832" y="0"/>
                  </a:moveTo>
                  <a:lnTo>
                    <a:pt x="145832" y="152960"/>
                  </a:lnTo>
                  <a:lnTo>
                    <a:pt x="111293" y="152960"/>
                  </a:lnTo>
                  <a:lnTo>
                    <a:pt x="111293" y="140350"/>
                  </a:lnTo>
                  <a:cubicBezTo>
                    <a:pt x="104714" y="146929"/>
                    <a:pt x="98135" y="151315"/>
                    <a:pt x="91556" y="154604"/>
                  </a:cubicBezTo>
                  <a:cubicBezTo>
                    <a:pt x="84978" y="157345"/>
                    <a:pt x="68530" y="158990"/>
                    <a:pt x="60307" y="158990"/>
                  </a:cubicBezTo>
                  <a:cubicBezTo>
                    <a:pt x="50986" y="158990"/>
                    <a:pt x="42215" y="156797"/>
                    <a:pt x="33991" y="152960"/>
                  </a:cubicBezTo>
                  <a:cubicBezTo>
                    <a:pt x="25219" y="148574"/>
                    <a:pt x="18640" y="143091"/>
                    <a:pt x="13158" y="136512"/>
                  </a:cubicBezTo>
                  <a:cubicBezTo>
                    <a:pt x="8224" y="130482"/>
                    <a:pt x="4934" y="123354"/>
                    <a:pt x="2741" y="115131"/>
                  </a:cubicBezTo>
                  <a:cubicBezTo>
                    <a:pt x="548" y="107455"/>
                    <a:pt x="0" y="97039"/>
                    <a:pt x="0" y="83881"/>
                  </a:cubicBezTo>
                  <a:lnTo>
                    <a:pt x="0" y="0"/>
                  </a:lnTo>
                  <a:lnTo>
                    <a:pt x="36732" y="0"/>
                  </a:lnTo>
                  <a:lnTo>
                    <a:pt x="36732" y="75657"/>
                  </a:lnTo>
                  <a:cubicBezTo>
                    <a:pt x="36732" y="94298"/>
                    <a:pt x="40022" y="107455"/>
                    <a:pt x="46052" y="114583"/>
                  </a:cubicBezTo>
                  <a:cubicBezTo>
                    <a:pt x="48794" y="117324"/>
                    <a:pt x="52083" y="120065"/>
                    <a:pt x="55921" y="121710"/>
                  </a:cubicBezTo>
                  <a:cubicBezTo>
                    <a:pt x="59758" y="123354"/>
                    <a:pt x="64144" y="124451"/>
                    <a:pt x="67982" y="124451"/>
                  </a:cubicBezTo>
                  <a:cubicBezTo>
                    <a:pt x="72916" y="124451"/>
                    <a:pt x="87170" y="123354"/>
                    <a:pt x="92105" y="120613"/>
                  </a:cubicBezTo>
                  <a:cubicBezTo>
                    <a:pt x="97039" y="117872"/>
                    <a:pt x="100328" y="114583"/>
                    <a:pt x="103069" y="110197"/>
                  </a:cubicBezTo>
                  <a:cubicBezTo>
                    <a:pt x="105262" y="106359"/>
                    <a:pt x="106907" y="101973"/>
                    <a:pt x="108004" y="96491"/>
                  </a:cubicBezTo>
                  <a:cubicBezTo>
                    <a:pt x="109100" y="91008"/>
                    <a:pt x="109100" y="83333"/>
                    <a:pt x="109100" y="72916"/>
                  </a:cubicBezTo>
                  <a:lnTo>
                    <a:pt x="109100" y="0"/>
                  </a:lnTo>
                  <a:lnTo>
                    <a:pt x="145832" y="0"/>
                  </a:lnTo>
                  <a:close/>
                </a:path>
              </a:pathLst>
            </a:custGeom>
            <a:solidFill>
              <a:schemeClr val="bg1"/>
            </a:solidFill>
            <a:ln w="5476" cap="flat">
              <a:noFill/>
              <a:prstDash val="solid"/>
              <a:miter/>
            </a:ln>
          </p:spPr>
          <p:txBody>
            <a:bodyPr rtlCol="0" anchor="ctr"/>
            <a:lstStyle/>
            <a:p>
              <a:endParaRPr lang="en-GB" sz="2115"/>
            </a:p>
          </p:txBody>
        </p:sp>
        <p:sp>
          <p:nvSpPr>
            <p:cNvPr id="106" name="Freeform: Shape 105">
              <a:extLst>
                <a:ext uri="{FF2B5EF4-FFF2-40B4-BE49-F238E27FC236}">
                  <a16:creationId xmlns:a16="http://schemas.microsoft.com/office/drawing/2014/main" id="{E495E375-3E6A-4FB8-8034-73C7EF9FF3A8}"/>
                </a:ext>
              </a:extLst>
            </p:cNvPr>
            <p:cNvSpPr/>
            <p:nvPr/>
          </p:nvSpPr>
          <p:spPr>
            <a:xfrm>
              <a:off x="2774945" y="2178108"/>
              <a:ext cx="163680" cy="215597"/>
            </a:xfrm>
            <a:custGeom>
              <a:avLst/>
              <a:gdLst>
                <a:gd name="connsiteX0" fmla="*/ 38377 w 124450"/>
                <a:gd name="connsiteY0" fmla="*/ 110745 h 163924"/>
                <a:gd name="connsiteX1" fmla="*/ 45504 w 124450"/>
                <a:gd name="connsiteY1" fmla="*/ 124999 h 163924"/>
                <a:gd name="connsiteX2" fmla="*/ 61951 w 124450"/>
                <a:gd name="connsiteY2" fmla="*/ 130482 h 163924"/>
                <a:gd name="connsiteX3" fmla="*/ 81688 w 124450"/>
                <a:gd name="connsiteY3" fmla="*/ 126096 h 163924"/>
                <a:gd name="connsiteX4" fmla="*/ 87719 w 124450"/>
                <a:gd name="connsiteY4" fmla="*/ 115131 h 163924"/>
                <a:gd name="connsiteX5" fmla="*/ 81140 w 124450"/>
                <a:gd name="connsiteY5" fmla="*/ 104166 h 163924"/>
                <a:gd name="connsiteX6" fmla="*/ 42763 w 124450"/>
                <a:gd name="connsiteY6" fmla="*/ 93749 h 163924"/>
                <a:gd name="connsiteX7" fmla="*/ 25219 w 124450"/>
                <a:gd name="connsiteY7" fmla="*/ 87719 h 163924"/>
                <a:gd name="connsiteX8" fmla="*/ 14254 w 124450"/>
                <a:gd name="connsiteY8" fmla="*/ 80043 h 163924"/>
                <a:gd name="connsiteX9" fmla="*/ 548 w 124450"/>
                <a:gd name="connsiteY9" fmla="*/ 47697 h 163924"/>
                <a:gd name="connsiteX10" fmla="*/ 15351 w 124450"/>
                <a:gd name="connsiteY10" fmla="*/ 13706 h 163924"/>
                <a:gd name="connsiteX11" fmla="*/ 60855 w 124450"/>
                <a:gd name="connsiteY11" fmla="*/ 0 h 163924"/>
                <a:gd name="connsiteX12" fmla="*/ 109100 w 124450"/>
                <a:gd name="connsiteY12" fmla="*/ 17544 h 163924"/>
                <a:gd name="connsiteX13" fmla="*/ 120613 w 124450"/>
                <a:gd name="connsiteY13" fmla="*/ 46601 h 163924"/>
                <a:gd name="connsiteX14" fmla="*/ 84429 w 124450"/>
                <a:gd name="connsiteY14" fmla="*/ 46601 h 163924"/>
                <a:gd name="connsiteX15" fmla="*/ 60855 w 124450"/>
                <a:gd name="connsiteY15" fmla="*/ 33443 h 163924"/>
                <a:gd name="connsiteX16" fmla="*/ 43859 w 124450"/>
                <a:gd name="connsiteY16" fmla="*/ 37280 h 163924"/>
                <a:gd name="connsiteX17" fmla="*/ 37280 w 124450"/>
                <a:gd name="connsiteY17" fmla="*/ 46601 h 163924"/>
                <a:gd name="connsiteX18" fmla="*/ 44408 w 124450"/>
                <a:gd name="connsiteY18" fmla="*/ 57565 h 163924"/>
                <a:gd name="connsiteX19" fmla="*/ 81140 w 124450"/>
                <a:gd name="connsiteY19" fmla="*/ 66886 h 163924"/>
                <a:gd name="connsiteX20" fmla="*/ 109648 w 124450"/>
                <a:gd name="connsiteY20" fmla="*/ 78399 h 163924"/>
                <a:gd name="connsiteX21" fmla="*/ 124451 w 124450"/>
                <a:gd name="connsiteY21" fmla="*/ 110197 h 163924"/>
                <a:gd name="connsiteX22" fmla="*/ 108004 w 124450"/>
                <a:gd name="connsiteY22" fmla="*/ 150767 h 163924"/>
                <a:gd name="connsiteX23" fmla="*/ 58662 w 124450"/>
                <a:gd name="connsiteY23" fmla="*/ 163924 h 163924"/>
                <a:gd name="connsiteX24" fmla="*/ 29605 w 124450"/>
                <a:gd name="connsiteY24" fmla="*/ 157894 h 163924"/>
                <a:gd name="connsiteX25" fmla="*/ 10417 w 124450"/>
                <a:gd name="connsiteY25" fmla="*/ 141995 h 163924"/>
                <a:gd name="connsiteX26" fmla="*/ 0 w 124450"/>
                <a:gd name="connsiteY26" fmla="*/ 110197 h 163924"/>
                <a:gd name="connsiteX27" fmla="*/ 38377 w 124450"/>
                <a:gd name="connsiteY27" fmla="*/ 110197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4450" h="163924">
                  <a:moveTo>
                    <a:pt x="38377" y="110745"/>
                  </a:moveTo>
                  <a:cubicBezTo>
                    <a:pt x="40022" y="117872"/>
                    <a:pt x="42215" y="122258"/>
                    <a:pt x="45504" y="124999"/>
                  </a:cubicBezTo>
                  <a:cubicBezTo>
                    <a:pt x="51535" y="129385"/>
                    <a:pt x="56469" y="130482"/>
                    <a:pt x="61951" y="130482"/>
                  </a:cubicBezTo>
                  <a:cubicBezTo>
                    <a:pt x="66886" y="130482"/>
                    <a:pt x="76206" y="130482"/>
                    <a:pt x="81688" y="126096"/>
                  </a:cubicBezTo>
                  <a:cubicBezTo>
                    <a:pt x="84978" y="123354"/>
                    <a:pt x="87719" y="119517"/>
                    <a:pt x="87719" y="115131"/>
                  </a:cubicBezTo>
                  <a:cubicBezTo>
                    <a:pt x="87719" y="110745"/>
                    <a:pt x="84429" y="106907"/>
                    <a:pt x="81140" y="104166"/>
                  </a:cubicBezTo>
                  <a:cubicBezTo>
                    <a:pt x="75109" y="99780"/>
                    <a:pt x="54824" y="96491"/>
                    <a:pt x="42763" y="93749"/>
                  </a:cubicBezTo>
                  <a:cubicBezTo>
                    <a:pt x="33991" y="91556"/>
                    <a:pt x="28509" y="89363"/>
                    <a:pt x="25219" y="87719"/>
                  </a:cubicBezTo>
                  <a:cubicBezTo>
                    <a:pt x="21930" y="86074"/>
                    <a:pt x="18092" y="83333"/>
                    <a:pt x="14254" y="80043"/>
                  </a:cubicBezTo>
                  <a:cubicBezTo>
                    <a:pt x="4934" y="71820"/>
                    <a:pt x="548" y="60855"/>
                    <a:pt x="548" y="47697"/>
                  </a:cubicBezTo>
                  <a:cubicBezTo>
                    <a:pt x="548" y="33991"/>
                    <a:pt x="5482" y="23026"/>
                    <a:pt x="15351" y="13706"/>
                  </a:cubicBezTo>
                  <a:cubicBezTo>
                    <a:pt x="25767" y="4386"/>
                    <a:pt x="47149" y="0"/>
                    <a:pt x="60855" y="0"/>
                  </a:cubicBezTo>
                  <a:cubicBezTo>
                    <a:pt x="76754" y="0"/>
                    <a:pt x="98684" y="6031"/>
                    <a:pt x="109100" y="17544"/>
                  </a:cubicBezTo>
                  <a:cubicBezTo>
                    <a:pt x="116227" y="25767"/>
                    <a:pt x="120065" y="35636"/>
                    <a:pt x="120613" y="46601"/>
                  </a:cubicBezTo>
                  <a:lnTo>
                    <a:pt x="84429" y="46601"/>
                  </a:lnTo>
                  <a:cubicBezTo>
                    <a:pt x="82785" y="37829"/>
                    <a:pt x="68530" y="33443"/>
                    <a:pt x="60855" y="33443"/>
                  </a:cubicBezTo>
                  <a:cubicBezTo>
                    <a:pt x="57017" y="33443"/>
                    <a:pt x="49890" y="33443"/>
                    <a:pt x="43859" y="37280"/>
                  </a:cubicBezTo>
                  <a:cubicBezTo>
                    <a:pt x="41118" y="39473"/>
                    <a:pt x="37280" y="42763"/>
                    <a:pt x="37280" y="46601"/>
                  </a:cubicBezTo>
                  <a:cubicBezTo>
                    <a:pt x="37280" y="51535"/>
                    <a:pt x="39473" y="54824"/>
                    <a:pt x="44408" y="57565"/>
                  </a:cubicBezTo>
                  <a:cubicBezTo>
                    <a:pt x="46601" y="58662"/>
                    <a:pt x="71271" y="63596"/>
                    <a:pt x="81140" y="66886"/>
                  </a:cubicBezTo>
                  <a:cubicBezTo>
                    <a:pt x="94298" y="70723"/>
                    <a:pt x="101425" y="72916"/>
                    <a:pt x="109648" y="78399"/>
                  </a:cubicBezTo>
                  <a:cubicBezTo>
                    <a:pt x="119517" y="86622"/>
                    <a:pt x="124451" y="96491"/>
                    <a:pt x="124451" y="110197"/>
                  </a:cubicBezTo>
                  <a:cubicBezTo>
                    <a:pt x="124451" y="125547"/>
                    <a:pt x="119517" y="140350"/>
                    <a:pt x="108004" y="150767"/>
                  </a:cubicBezTo>
                  <a:cubicBezTo>
                    <a:pt x="97039" y="161183"/>
                    <a:pt x="74013" y="163924"/>
                    <a:pt x="58662" y="163924"/>
                  </a:cubicBezTo>
                  <a:cubicBezTo>
                    <a:pt x="49890" y="163924"/>
                    <a:pt x="37829" y="161731"/>
                    <a:pt x="29605" y="157894"/>
                  </a:cubicBezTo>
                  <a:cubicBezTo>
                    <a:pt x="21381" y="154056"/>
                    <a:pt x="15351" y="148574"/>
                    <a:pt x="10417" y="141995"/>
                  </a:cubicBezTo>
                  <a:cubicBezTo>
                    <a:pt x="4934" y="134319"/>
                    <a:pt x="1645" y="123903"/>
                    <a:pt x="0" y="110197"/>
                  </a:cubicBezTo>
                  <a:lnTo>
                    <a:pt x="38377" y="110197"/>
                  </a:lnTo>
                  <a:close/>
                </a:path>
              </a:pathLst>
            </a:custGeom>
            <a:solidFill>
              <a:schemeClr val="bg1"/>
            </a:solidFill>
            <a:ln w="5476" cap="flat">
              <a:noFill/>
              <a:prstDash val="solid"/>
              <a:miter/>
            </a:ln>
          </p:spPr>
          <p:txBody>
            <a:bodyPr rtlCol="0" anchor="ctr"/>
            <a:lstStyle/>
            <a:p>
              <a:endParaRPr lang="en-GB" sz="2115"/>
            </a:p>
          </p:txBody>
        </p:sp>
        <p:sp>
          <p:nvSpPr>
            <p:cNvPr id="107" name="Freeform: Shape 106">
              <a:extLst>
                <a:ext uri="{FF2B5EF4-FFF2-40B4-BE49-F238E27FC236}">
                  <a16:creationId xmlns:a16="http://schemas.microsoft.com/office/drawing/2014/main" id="{239788FB-A1C0-424A-8C1B-5E0152AD022A}"/>
                </a:ext>
              </a:extLst>
            </p:cNvPr>
            <p:cNvSpPr/>
            <p:nvPr/>
          </p:nvSpPr>
          <p:spPr>
            <a:xfrm>
              <a:off x="3198209" y="2118260"/>
              <a:ext cx="48311" cy="268955"/>
            </a:xfrm>
            <a:custGeom>
              <a:avLst/>
              <a:gdLst>
                <a:gd name="connsiteX0" fmla="*/ 0 w 36732"/>
                <a:gd name="connsiteY0" fmla="*/ 204494 h 204494"/>
                <a:gd name="connsiteX1" fmla="*/ 0 w 36732"/>
                <a:gd name="connsiteY1" fmla="*/ 0 h 204494"/>
                <a:gd name="connsiteX2" fmla="*/ 36732 w 36732"/>
                <a:gd name="connsiteY2" fmla="*/ 0 h 204494"/>
                <a:gd name="connsiteX3" fmla="*/ 36732 w 36732"/>
                <a:gd name="connsiteY3" fmla="*/ 203946 h 204494"/>
                <a:gd name="connsiteX4" fmla="*/ 0 w 36732"/>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32" h="204494">
                  <a:moveTo>
                    <a:pt x="0" y="204494"/>
                  </a:moveTo>
                  <a:lnTo>
                    <a:pt x="0" y="0"/>
                  </a:lnTo>
                  <a:lnTo>
                    <a:pt x="36732" y="0"/>
                  </a:lnTo>
                  <a:lnTo>
                    <a:pt x="36732" y="203946"/>
                  </a:lnTo>
                  <a:lnTo>
                    <a:pt x="0" y="203946"/>
                  </a:lnTo>
                  <a:close/>
                </a:path>
              </a:pathLst>
            </a:custGeom>
            <a:solidFill>
              <a:schemeClr val="bg1"/>
            </a:solidFill>
            <a:ln w="5476" cap="flat">
              <a:noFill/>
              <a:prstDash val="solid"/>
              <a:miter/>
            </a:ln>
          </p:spPr>
          <p:txBody>
            <a:bodyPr rtlCol="0" anchor="ctr"/>
            <a:lstStyle/>
            <a:p>
              <a:endParaRPr lang="en-GB" sz="2115"/>
            </a:p>
          </p:txBody>
        </p:sp>
        <p:sp>
          <p:nvSpPr>
            <p:cNvPr id="108" name="Freeform: Shape 107">
              <a:extLst>
                <a:ext uri="{FF2B5EF4-FFF2-40B4-BE49-F238E27FC236}">
                  <a16:creationId xmlns:a16="http://schemas.microsoft.com/office/drawing/2014/main" id="{CBE73A51-D1EA-414C-8FEC-18A960C19421}"/>
                </a:ext>
              </a:extLst>
            </p:cNvPr>
            <p:cNvSpPr/>
            <p:nvPr/>
          </p:nvSpPr>
          <p:spPr>
            <a:xfrm>
              <a:off x="3272478" y="2118981"/>
              <a:ext cx="121858" cy="268233"/>
            </a:xfrm>
            <a:custGeom>
              <a:avLst/>
              <a:gdLst>
                <a:gd name="connsiteX0" fmla="*/ 27412 w 92652"/>
                <a:gd name="connsiteY0" fmla="*/ 203946 h 203945"/>
                <a:gd name="connsiteX1" fmla="*/ 27412 w 92652"/>
                <a:gd name="connsiteY1" fmla="*/ 84429 h 203945"/>
                <a:gd name="connsiteX2" fmla="*/ 0 w 92652"/>
                <a:gd name="connsiteY2" fmla="*/ 84429 h 203945"/>
                <a:gd name="connsiteX3" fmla="*/ 0 w 92652"/>
                <a:gd name="connsiteY3" fmla="*/ 50986 h 203945"/>
                <a:gd name="connsiteX4" fmla="*/ 27412 w 92652"/>
                <a:gd name="connsiteY4" fmla="*/ 50986 h 203945"/>
                <a:gd name="connsiteX5" fmla="*/ 27412 w 92652"/>
                <a:gd name="connsiteY5" fmla="*/ 0 h 203945"/>
                <a:gd name="connsiteX6" fmla="*/ 64144 w 92652"/>
                <a:gd name="connsiteY6" fmla="*/ 0 h 203945"/>
                <a:gd name="connsiteX7" fmla="*/ 64144 w 92652"/>
                <a:gd name="connsiteY7" fmla="*/ 50986 h 203945"/>
                <a:gd name="connsiteX8" fmla="*/ 92653 w 92652"/>
                <a:gd name="connsiteY8" fmla="*/ 50986 h 203945"/>
                <a:gd name="connsiteX9" fmla="*/ 92653 w 92652"/>
                <a:gd name="connsiteY9" fmla="*/ 84429 h 203945"/>
                <a:gd name="connsiteX10" fmla="*/ 64144 w 92652"/>
                <a:gd name="connsiteY10" fmla="*/ 84429 h 203945"/>
                <a:gd name="connsiteX11" fmla="*/ 64144 w 92652"/>
                <a:gd name="connsiteY11" fmla="*/ 203946 h 203945"/>
                <a:gd name="connsiteX12" fmla="*/ 27412 w 92652"/>
                <a:gd name="connsiteY12" fmla="*/ 203946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652" h="203945">
                  <a:moveTo>
                    <a:pt x="27412" y="203946"/>
                  </a:moveTo>
                  <a:lnTo>
                    <a:pt x="27412" y="84429"/>
                  </a:lnTo>
                  <a:lnTo>
                    <a:pt x="0" y="84429"/>
                  </a:lnTo>
                  <a:lnTo>
                    <a:pt x="0" y="50986"/>
                  </a:lnTo>
                  <a:lnTo>
                    <a:pt x="27412" y="50986"/>
                  </a:lnTo>
                  <a:lnTo>
                    <a:pt x="27412" y="0"/>
                  </a:lnTo>
                  <a:lnTo>
                    <a:pt x="64144" y="0"/>
                  </a:lnTo>
                  <a:lnTo>
                    <a:pt x="64144" y="50986"/>
                  </a:lnTo>
                  <a:lnTo>
                    <a:pt x="92653" y="50986"/>
                  </a:lnTo>
                  <a:lnTo>
                    <a:pt x="92653" y="84429"/>
                  </a:lnTo>
                  <a:lnTo>
                    <a:pt x="64144" y="84429"/>
                  </a:lnTo>
                  <a:lnTo>
                    <a:pt x="64144" y="203946"/>
                  </a:lnTo>
                  <a:lnTo>
                    <a:pt x="27412" y="203946"/>
                  </a:lnTo>
                  <a:close/>
                </a:path>
              </a:pathLst>
            </a:custGeom>
            <a:solidFill>
              <a:schemeClr val="bg1"/>
            </a:solidFill>
            <a:ln w="5476" cap="flat">
              <a:noFill/>
              <a:prstDash val="solid"/>
              <a:miter/>
            </a:ln>
          </p:spPr>
          <p:txBody>
            <a:bodyPr rtlCol="0" anchor="ctr"/>
            <a:lstStyle/>
            <a:p>
              <a:endParaRPr lang="en-GB" sz="2115"/>
            </a:p>
          </p:txBody>
        </p:sp>
        <p:sp>
          <p:nvSpPr>
            <p:cNvPr id="109" name="Freeform: Shape 108">
              <a:extLst>
                <a:ext uri="{FF2B5EF4-FFF2-40B4-BE49-F238E27FC236}">
                  <a16:creationId xmlns:a16="http://schemas.microsoft.com/office/drawing/2014/main" id="{B866E5BF-A12A-40D9-8C39-12A92DD56F3F}"/>
                </a:ext>
              </a:extLst>
            </p:cNvPr>
            <p:cNvSpPr/>
            <p:nvPr/>
          </p:nvSpPr>
          <p:spPr>
            <a:xfrm>
              <a:off x="3421016" y="2118981"/>
              <a:ext cx="48311" cy="268233"/>
            </a:xfrm>
            <a:custGeom>
              <a:avLst/>
              <a:gdLst>
                <a:gd name="connsiteX0" fmla="*/ 0 w 36732"/>
                <a:gd name="connsiteY0" fmla="*/ 33443 h 203945"/>
                <a:gd name="connsiteX1" fmla="*/ 0 w 36732"/>
                <a:gd name="connsiteY1" fmla="*/ 0 h 203945"/>
                <a:gd name="connsiteX2" fmla="*/ 36732 w 36732"/>
                <a:gd name="connsiteY2" fmla="*/ 0 h 203945"/>
                <a:gd name="connsiteX3" fmla="*/ 36732 w 36732"/>
                <a:gd name="connsiteY3" fmla="*/ 33443 h 203945"/>
                <a:gd name="connsiteX4" fmla="*/ 0 w 36732"/>
                <a:gd name="connsiteY4" fmla="*/ 33443 h 203945"/>
                <a:gd name="connsiteX5" fmla="*/ 0 w 36732"/>
                <a:gd name="connsiteY5" fmla="*/ 203946 h 203945"/>
                <a:gd name="connsiteX6" fmla="*/ 0 w 36732"/>
                <a:gd name="connsiteY6" fmla="*/ 50438 h 203945"/>
                <a:gd name="connsiteX7" fmla="*/ 36732 w 36732"/>
                <a:gd name="connsiteY7" fmla="*/ 50438 h 203945"/>
                <a:gd name="connsiteX8" fmla="*/ 36732 w 36732"/>
                <a:gd name="connsiteY8" fmla="*/ 203398 h 203945"/>
                <a:gd name="connsiteX9" fmla="*/ 0 w 36732"/>
                <a:gd name="connsiteY9" fmla="*/ 203398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732" h="203945">
                  <a:moveTo>
                    <a:pt x="0" y="33443"/>
                  </a:moveTo>
                  <a:lnTo>
                    <a:pt x="0" y="0"/>
                  </a:lnTo>
                  <a:lnTo>
                    <a:pt x="36732" y="0"/>
                  </a:lnTo>
                  <a:lnTo>
                    <a:pt x="36732" y="33443"/>
                  </a:lnTo>
                  <a:lnTo>
                    <a:pt x="0" y="33443"/>
                  </a:lnTo>
                  <a:close/>
                  <a:moveTo>
                    <a:pt x="0" y="203946"/>
                  </a:moveTo>
                  <a:lnTo>
                    <a:pt x="0" y="50438"/>
                  </a:lnTo>
                  <a:lnTo>
                    <a:pt x="36732" y="50438"/>
                  </a:lnTo>
                  <a:lnTo>
                    <a:pt x="36732" y="203398"/>
                  </a:lnTo>
                  <a:lnTo>
                    <a:pt x="0" y="203398"/>
                  </a:lnTo>
                  <a:close/>
                </a:path>
              </a:pathLst>
            </a:custGeom>
            <a:solidFill>
              <a:schemeClr val="bg1"/>
            </a:solidFill>
            <a:ln w="5476" cap="flat">
              <a:noFill/>
              <a:prstDash val="solid"/>
              <a:miter/>
            </a:ln>
          </p:spPr>
          <p:txBody>
            <a:bodyPr rtlCol="0" anchor="ctr"/>
            <a:lstStyle/>
            <a:p>
              <a:endParaRPr lang="en-GB" sz="2115"/>
            </a:p>
          </p:txBody>
        </p:sp>
        <p:sp>
          <p:nvSpPr>
            <p:cNvPr id="110" name="Freeform: Shape 109">
              <a:extLst>
                <a:ext uri="{FF2B5EF4-FFF2-40B4-BE49-F238E27FC236}">
                  <a16:creationId xmlns:a16="http://schemas.microsoft.com/office/drawing/2014/main" id="{3820EBB0-4346-4254-8E3E-B08DA0E2B2E6}"/>
                </a:ext>
              </a:extLst>
            </p:cNvPr>
            <p:cNvSpPr/>
            <p:nvPr/>
          </p:nvSpPr>
          <p:spPr>
            <a:xfrm>
              <a:off x="3515476" y="2178108"/>
              <a:ext cx="191081" cy="209107"/>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chemeClr val="bg1"/>
            </a:solidFill>
            <a:ln w="5476" cap="flat">
              <a:noFill/>
              <a:prstDash val="solid"/>
              <a:miter/>
            </a:ln>
          </p:spPr>
          <p:txBody>
            <a:bodyPr rtlCol="0" anchor="ctr"/>
            <a:lstStyle/>
            <a:p>
              <a:endParaRPr lang="en-GB" sz="2115"/>
            </a:p>
          </p:txBody>
        </p:sp>
        <p:sp>
          <p:nvSpPr>
            <p:cNvPr id="111" name="Freeform: Shape 110">
              <a:extLst>
                <a:ext uri="{FF2B5EF4-FFF2-40B4-BE49-F238E27FC236}">
                  <a16:creationId xmlns:a16="http://schemas.microsoft.com/office/drawing/2014/main" id="{93FAAC0D-1B54-4C50-B732-316A4628B7DB}"/>
                </a:ext>
              </a:extLst>
            </p:cNvPr>
            <p:cNvSpPr/>
            <p:nvPr/>
          </p:nvSpPr>
          <p:spPr>
            <a:xfrm>
              <a:off x="3728188" y="2178829"/>
              <a:ext cx="215597" cy="289866"/>
            </a:xfrm>
            <a:custGeom>
              <a:avLst/>
              <a:gdLst>
                <a:gd name="connsiteX0" fmla="*/ 130482 w 163924"/>
                <a:gd name="connsiteY0" fmla="*/ 4934 h 220393"/>
                <a:gd name="connsiteX1" fmla="*/ 163924 w 163924"/>
                <a:gd name="connsiteY1" fmla="*/ 4934 h 220393"/>
                <a:gd name="connsiteX2" fmla="*/ 163924 w 163924"/>
                <a:gd name="connsiteY2" fmla="*/ 129933 h 220393"/>
                <a:gd name="connsiteX3" fmla="*/ 145284 w 163924"/>
                <a:gd name="connsiteY3" fmla="*/ 190240 h 220393"/>
                <a:gd name="connsiteX4" fmla="*/ 117324 w 163924"/>
                <a:gd name="connsiteY4" fmla="*/ 212170 h 220393"/>
                <a:gd name="connsiteX5" fmla="*/ 80043 w 163924"/>
                <a:gd name="connsiteY5" fmla="*/ 220393 h 220393"/>
                <a:gd name="connsiteX6" fmla="*/ 32895 w 163924"/>
                <a:gd name="connsiteY6" fmla="*/ 206687 h 220393"/>
                <a:gd name="connsiteX7" fmla="*/ 2741 w 163924"/>
                <a:gd name="connsiteY7" fmla="*/ 169407 h 220393"/>
                <a:gd name="connsiteX8" fmla="*/ 44407 w 163924"/>
                <a:gd name="connsiteY8" fmla="*/ 169407 h 220393"/>
                <a:gd name="connsiteX9" fmla="*/ 81688 w 163924"/>
                <a:gd name="connsiteY9" fmla="*/ 186402 h 220393"/>
                <a:gd name="connsiteX10" fmla="*/ 114583 w 163924"/>
                <a:gd name="connsiteY10" fmla="*/ 173244 h 220393"/>
                <a:gd name="connsiteX11" fmla="*/ 128837 w 163924"/>
                <a:gd name="connsiteY11" fmla="*/ 138705 h 220393"/>
                <a:gd name="connsiteX12" fmla="*/ 78399 w 163924"/>
                <a:gd name="connsiteY12" fmla="*/ 162828 h 220393"/>
                <a:gd name="connsiteX13" fmla="*/ 36732 w 163924"/>
                <a:gd name="connsiteY13" fmla="*/ 149670 h 220393"/>
                <a:gd name="connsiteX14" fmla="*/ 8772 w 163924"/>
                <a:gd name="connsiteY14" fmla="*/ 117872 h 220393"/>
                <a:gd name="connsiteX15" fmla="*/ 0 w 163924"/>
                <a:gd name="connsiteY15" fmla="*/ 80043 h 220393"/>
                <a:gd name="connsiteX16" fmla="*/ 23026 w 163924"/>
                <a:gd name="connsiteY16" fmla="*/ 23026 h 220393"/>
                <a:gd name="connsiteX17" fmla="*/ 47149 w 163924"/>
                <a:gd name="connsiteY17" fmla="*/ 6579 h 220393"/>
                <a:gd name="connsiteX18" fmla="*/ 77850 w 163924"/>
                <a:gd name="connsiteY18" fmla="*/ 0 h 220393"/>
                <a:gd name="connsiteX19" fmla="*/ 128837 w 163924"/>
                <a:gd name="connsiteY19" fmla="*/ 24123 h 220393"/>
                <a:gd name="connsiteX20" fmla="*/ 128837 w 163924"/>
                <a:gd name="connsiteY20" fmla="*/ 4934 h 220393"/>
                <a:gd name="connsiteX21" fmla="*/ 82236 w 163924"/>
                <a:gd name="connsiteY21" fmla="*/ 33991 h 220393"/>
                <a:gd name="connsiteX22" fmla="*/ 51535 w 163924"/>
                <a:gd name="connsiteY22" fmla="*/ 47149 h 220393"/>
                <a:gd name="connsiteX23" fmla="*/ 37829 w 163924"/>
                <a:gd name="connsiteY23" fmla="*/ 81140 h 220393"/>
                <a:gd name="connsiteX24" fmla="*/ 48245 w 163924"/>
                <a:gd name="connsiteY24" fmla="*/ 112938 h 220393"/>
                <a:gd name="connsiteX25" fmla="*/ 64144 w 163924"/>
                <a:gd name="connsiteY25" fmla="*/ 125547 h 220393"/>
                <a:gd name="connsiteX26" fmla="*/ 83333 w 163924"/>
                <a:gd name="connsiteY26" fmla="*/ 129933 h 220393"/>
                <a:gd name="connsiteX27" fmla="*/ 113486 w 163924"/>
                <a:gd name="connsiteY27" fmla="*/ 116776 h 220393"/>
                <a:gd name="connsiteX28" fmla="*/ 127192 w 163924"/>
                <a:gd name="connsiteY28" fmla="*/ 82785 h 220393"/>
                <a:gd name="connsiteX29" fmla="*/ 112938 w 163924"/>
                <a:gd name="connsiteY29" fmla="*/ 47149 h 220393"/>
                <a:gd name="connsiteX30" fmla="*/ 82236 w 163924"/>
                <a:gd name="connsiteY30" fmla="*/ 33991 h 220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3924" h="220393">
                  <a:moveTo>
                    <a:pt x="130482" y="4934"/>
                  </a:moveTo>
                  <a:lnTo>
                    <a:pt x="163924" y="4934"/>
                  </a:lnTo>
                  <a:lnTo>
                    <a:pt x="163924" y="129933"/>
                  </a:lnTo>
                  <a:cubicBezTo>
                    <a:pt x="163924" y="155152"/>
                    <a:pt x="157894" y="174889"/>
                    <a:pt x="145284" y="190240"/>
                  </a:cubicBezTo>
                  <a:cubicBezTo>
                    <a:pt x="137609" y="199560"/>
                    <a:pt x="128289" y="206687"/>
                    <a:pt x="117324" y="212170"/>
                  </a:cubicBezTo>
                  <a:cubicBezTo>
                    <a:pt x="105811" y="217652"/>
                    <a:pt x="93201" y="220393"/>
                    <a:pt x="80043" y="220393"/>
                  </a:cubicBezTo>
                  <a:cubicBezTo>
                    <a:pt x="62500" y="220393"/>
                    <a:pt x="46601" y="216007"/>
                    <a:pt x="32895" y="206687"/>
                  </a:cubicBezTo>
                  <a:cubicBezTo>
                    <a:pt x="19188" y="197367"/>
                    <a:pt x="9320" y="185306"/>
                    <a:pt x="2741" y="169407"/>
                  </a:cubicBezTo>
                  <a:lnTo>
                    <a:pt x="44407" y="169407"/>
                  </a:lnTo>
                  <a:cubicBezTo>
                    <a:pt x="54276" y="180920"/>
                    <a:pt x="66885" y="186402"/>
                    <a:pt x="81688" y="186402"/>
                  </a:cubicBezTo>
                  <a:cubicBezTo>
                    <a:pt x="94846" y="186402"/>
                    <a:pt x="106359" y="182016"/>
                    <a:pt x="114583" y="173244"/>
                  </a:cubicBezTo>
                  <a:cubicBezTo>
                    <a:pt x="123354" y="164473"/>
                    <a:pt x="128289" y="152960"/>
                    <a:pt x="128837" y="138705"/>
                  </a:cubicBezTo>
                  <a:cubicBezTo>
                    <a:pt x="115131" y="155152"/>
                    <a:pt x="98684" y="162828"/>
                    <a:pt x="78399" y="162828"/>
                  </a:cubicBezTo>
                  <a:cubicBezTo>
                    <a:pt x="64144" y="162828"/>
                    <a:pt x="50438" y="158442"/>
                    <a:pt x="36732" y="149670"/>
                  </a:cubicBezTo>
                  <a:cubicBezTo>
                    <a:pt x="24671" y="141995"/>
                    <a:pt x="15351" y="131030"/>
                    <a:pt x="8772" y="117872"/>
                  </a:cubicBezTo>
                  <a:cubicBezTo>
                    <a:pt x="2741" y="105811"/>
                    <a:pt x="0" y="93201"/>
                    <a:pt x="0" y="80043"/>
                  </a:cubicBezTo>
                  <a:cubicBezTo>
                    <a:pt x="0" y="57565"/>
                    <a:pt x="7675" y="38377"/>
                    <a:pt x="23026" y="23026"/>
                  </a:cubicBezTo>
                  <a:cubicBezTo>
                    <a:pt x="30153" y="15899"/>
                    <a:pt x="38377" y="10417"/>
                    <a:pt x="47149" y="6579"/>
                  </a:cubicBezTo>
                  <a:cubicBezTo>
                    <a:pt x="57565" y="2193"/>
                    <a:pt x="67434" y="0"/>
                    <a:pt x="77850" y="0"/>
                  </a:cubicBezTo>
                  <a:cubicBezTo>
                    <a:pt x="99232" y="0"/>
                    <a:pt x="116775" y="8224"/>
                    <a:pt x="128837" y="24123"/>
                  </a:cubicBezTo>
                  <a:lnTo>
                    <a:pt x="128837" y="4934"/>
                  </a:lnTo>
                  <a:close/>
                  <a:moveTo>
                    <a:pt x="82236" y="33991"/>
                  </a:moveTo>
                  <a:cubicBezTo>
                    <a:pt x="70175" y="33991"/>
                    <a:pt x="60307" y="38377"/>
                    <a:pt x="51535" y="47149"/>
                  </a:cubicBezTo>
                  <a:cubicBezTo>
                    <a:pt x="42215" y="55921"/>
                    <a:pt x="37829" y="67434"/>
                    <a:pt x="37829" y="81140"/>
                  </a:cubicBezTo>
                  <a:cubicBezTo>
                    <a:pt x="37829" y="93749"/>
                    <a:pt x="41118" y="104166"/>
                    <a:pt x="48245" y="112938"/>
                  </a:cubicBezTo>
                  <a:cubicBezTo>
                    <a:pt x="52631" y="118420"/>
                    <a:pt x="57565" y="122258"/>
                    <a:pt x="64144" y="125547"/>
                  </a:cubicBezTo>
                  <a:cubicBezTo>
                    <a:pt x="70175" y="128837"/>
                    <a:pt x="76754" y="129933"/>
                    <a:pt x="83333" y="129933"/>
                  </a:cubicBezTo>
                  <a:cubicBezTo>
                    <a:pt x="94846" y="129933"/>
                    <a:pt x="105262" y="125547"/>
                    <a:pt x="113486" y="116776"/>
                  </a:cubicBezTo>
                  <a:cubicBezTo>
                    <a:pt x="122806" y="106907"/>
                    <a:pt x="127192" y="95942"/>
                    <a:pt x="127192" y="82785"/>
                  </a:cubicBezTo>
                  <a:cubicBezTo>
                    <a:pt x="127192" y="67982"/>
                    <a:pt x="122258" y="56469"/>
                    <a:pt x="112938" y="47149"/>
                  </a:cubicBezTo>
                  <a:cubicBezTo>
                    <a:pt x="104166" y="38377"/>
                    <a:pt x="93749" y="33991"/>
                    <a:pt x="82236" y="33991"/>
                  </a:cubicBezTo>
                  <a:close/>
                </a:path>
              </a:pathLst>
            </a:custGeom>
            <a:solidFill>
              <a:schemeClr val="bg1"/>
            </a:solidFill>
            <a:ln w="5476" cap="flat">
              <a:noFill/>
              <a:prstDash val="solid"/>
              <a:miter/>
            </a:ln>
          </p:spPr>
          <p:txBody>
            <a:bodyPr rtlCol="0" anchor="ctr"/>
            <a:lstStyle/>
            <a:p>
              <a:endParaRPr lang="en-GB" sz="2115"/>
            </a:p>
          </p:txBody>
        </p:sp>
        <p:sp>
          <p:nvSpPr>
            <p:cNvPr id="112" name="Freeform: Shape 111">
              <a:extLst>
                <a:ext uri="{FF2B5EF4-FFF2-40B4-BE49-F238E27FC236}">
                  <a16:creationId xmlns:a16="http://schemas.microsoft.com/office/drawing/2014/main" id="{800CCABA-ADC3-4970-BA69-94C9D9D925FB}"/>
                </a:ext>
              </a:extLst>
            </p:cNvPr>
            <p:cNvSpPr/>
            <p:nvPr/>
          </p:nvSpPr>
          <p:spPr>
            <a:xfrm>
              <a:off x="611041" y="1992075"/>
              <a:ext cx="631648" cy="613621"/>
            </a:xfrm>
            <a:custGeom>
              <a:avLst/>
              <a:gdLst>
                <a:gd name="connsiteX0" fmla="*/ 480260 w 480259"/>
                <a:gd name="connsiteY0" fmla="*/ 252740 h 466553"/>
                <a:gd name="connsiteX1" fmla="*/ 480260 w 480259"/>
                <a:gd name="connsiteY1" fmla="*/ 252740 h 466553"/>
                <a:gd name="connsiteX2" fmla="*/ 478067 w 480259"/>
                <a:gd name="connsiteY2" fmla="*/ 258222 h 466553"/>
                <a:gd name="connsiteX3" fmla="*/ 433111 w 480259"/>
                <a:gd name="connsiteY3" fmla="*/ 370612 h 466553"/>
                <a:gd name="connsiteX4" fmla="*/ 433111 w 480259"/>
                <a:gd name="connsiteY4" fmla="*/ 370612 h 466553"/>
                <a:gd name="connsiteX5" fmla="*/ 393638 w 480259"/>
                <a:gd name="connsiteY5" fmla="*/ 466554 h 466553"/>
                <a:gd name="connsiteX6" fmla="*/ 375546 w 480259"/>
                <a:gd name="connsiteY6" fmla="*/ 425436 h 466553"/>
                <a:gd name="connsiteX7" fmla="*/ 370612 w 480259"/>
                <a:gd name="connsiteY7" fmla="*/ 428725 h 466553"/>
                <a:gd name="connsiteX8" fmla="*/ 365677 w 480259"/>
                <a:gd name="connsiteY8" fmla="*/ 432015 h 466553"/>
                <a:gd name="connsiteX9" fmla="*/ 323463 w 480259"/>
                <a:gd name="connsiteY9" fmla="*/ 452300 h 466553"/>
                <a:gd name="connsiteX10" fmla="*/ 317980 w 480259"/>
                <a:gd name="connsiteY10" fmla="*/ 454493 h 466553"/>
                <a:gd name="connsiteX11" fmla="*/ 305919 w 480259"/>
                <a:gd name="connsiteY11" fmla="*/ 458330 h 466553"/>
                <a:gd name="connsiteX12" fmla="*/ 300985 w 480259"/>
                <a:gd name="connsiteY12" fmla="*/ 459427 h 466553"/>
                <a:gd name="connsiteX13" fmla="*/ 295502 w 480259"/>
                <a:gd name="connsiteY13" fmla="*/ 461071 h 466553"/>
                <a:gd name="connsiteX14" fmla="*/ 287279 w 480259"/>
                <a:gd name="connsiteY14" fmla="*/ 462716 h 466553"/>
                <a:gd name="connsiteX15" fmla="*/ 286731 w 480259"/>
                <a:gd name="connsiteY15" fmla="*/ 462716 h 466553"/>
                <a:gd name="connsiteX16" fmla="*/ 279055 w 480259"/>
                <a:gd name="connsiteY16" fmla="*/ 463813 h 466553"/>
                <a:gd name="connsiteX17" fmla="*/ 268639 w 480259"/>
                <a:gd name="connsiteY17" fmla="*/ 464909 h 466553"/>
                <a:gd name="connsiteX18" fmla="*/ 259867 w 480259"/>
                <a:gd name="connsiteY18" fmla="*/ 466006 h 466553"/>
                <a:gd name="connsiteX19" fmla="*/ 251643 w 480259"/>
                <a:gd name="connsiteY19" fmla="*/ 466554 h 466553"/>
                <a:gd name="connsiteX20" fmla="*/ 241226 w 480259"/>
                <a:gd name="connsiteY20" fmla="*/ 466554 h 466553"/>
                <a:gd name="connsiteX21" fmla="*/ 0 w 480259"/>
                <a:gd name="connsiteY21" fmla="*/ 225327 h 466553"/>
                <a:gd name="connsiteX22" fmla="*/ 0 w 480259"/>
                <a:gd name="connsiteY22" fmla="*/ 216007 h 466553"/>
                <a:gd name="connsiteX23" fmla="*/ 548 w 480259"/>
                <a:gd name="connsiteY23" fmla="*/ 208332 h 466553"/>
                <a:gd name="connsiteX24" fmla="*/ 1096 w 480259"/>
                <a:gd name="connsiteY24" fmla="*/ 204494 h 466553"/>
                <a:gd name="connsiteX25" fmla="*/ 1645 w 480259"/>
                <a:gd name="connsiteY25" fmla="*/ 197367 h 466553"/>
                <a:gd name="connsiteX26" fmla="*/ 1645 w 480259"/>
                <a:gd name="connsiteY26" fmla="*/ 196819 h 466553"/>
                <a:gd name="connsiteX27" fmla="*/ 2741 w 480259"/>
                <a:gd name="connsiteY27" fmla="*/ 188595 h 466553"/>
                <a:gd name="connsiteX28" fmla="*/ 2741 w 480259"/>
                <a:gd name="connsiteY28" fmla="*/ 187499 h 466553"/>
                <a:gd name="connsiteX29" fmla="*/ 4386 w 480259"/>
                <a:gd name="connsiteY29" fmla="*/ 178179 h 466553"/>
                <a:gd name="connsiteX30" fmla="*/ 8772 w 480259"/>
                <a:gd name="connsiteY30" fmla="*/ 160087 h 466553"/>
                <a:gd name="connsiteX31" fmla="*/ 10965 w 480259"/>
                <a:gd name="connsiteY31" fmla="*/ 152960 h 466553"/>
                <a:gd name="connsiteX32" fmla="*/ 14803 w 480259"/>
                <a:gd name="connsiteY32" fmla="*/ 141995 h 466553"/>
                <a:gd name="connsiteX33" fmla="*/ 17544 w 480259"/>
                <a:gd name="connsiteY33" fmla="*/ 134868 h 466553"/>
                <a:gd name="connsiteX34" fmla="*/ 19737 w 480259"/>
                <a:gd name="connsiteY34" fmla="*/ 129933 h 466553"/>
                <a:gd name="connsiteX35" fmla="*/ 21381 w 480259"/>
                <a:gd name="connsiteY35" fmla="*/ 125547 h 466553"/>
                <a:gd name="connsiteX36" fmla="*/ 26864 w 480259"/>
                <a:gd name="connsiteY36" fmla="*/ 114583 h 466553"/>
                <a:gd name="connsiteX37" fmla="*/ 31250 w 480259"/>
                <a:gd name="connsiteY37" fmla="*/ 106359 h 466553"/>
                <a:gd name="connsiteX38" fmla="*/ 35087 w 480259"/>
                <a:gd name="connsiteY38" fmla="*/ 99232 h 466553"/>
                <a:gd name="connsiteX39" fmla="*/ 40022 w 480259"/>
                <a:gd name="connsiteY39" fmla="*/ 91008 h 466553"/>
                <a:gd name="connsiteX40" fmla="*/ 47697 w 480259"/>
                <a:gd name="connsiteY40" fmla="*/ 80043 h 466553"/>
                <a:gd name="connsiteX41" fmla="*/ 50986 w 480259"/>
                <a:gd name="connsiteY41" fmla="*/ 75657 h 466553"/>
                <a:gd name="connsiteX42" fmla="*/ 54824 w 480259"/>
                <a:gd name="connsiteY42" fmla="*/ 71271 h 466553"/>
                <a:gd name="connsiteX43" fmla="*/ 62500 w 480259"/>
                <a:gd name="connsiteY43" fmla="*/ 62500 h 466553"/>
                <a:gd name="connsiteX44" fmla="*/ 70723 w 480259"/>
                <a:gd name="connsiteY44" fmla="*/ 54276 h 466553"/>
                <a:gd name="connsiteX45" fmla="*/ 83333 w 480259"/>
                <a:gd name="connsiteY45" fmla="*/ 42215 h 466553"/>
                <a:gd name="connsiteX46" fmla="*/ 87719 w 480259"/>
                <a:gd name="connsiteY46" fmla="*/ 38377 h 466553"/>
                <a:gd name="connsiteX47" fmla="*/ 92105 w 480259"/>
                <a:gd name="connsiteY47" fmla="*/ 34539 h 466553"/>
                <a:gd name="connsiteX48" fmla="*/ 99780 w 480259"/>
                <a:gd name="connsiteY48" fmla="*/ 29057 h 466553"/>
                <a:gd name="connsiteX49" fmla="*/ 105262 w 480259"/>
                <a:gd name="connsiteY49" fmla="*/ 25219 h 466553"/>
                <a:gd name="connsiteX50" fmla="*/ 126096 w 480259"/>
                <a:gd name="connsiteY50" fmla="*/ 12610 h 466553"/>
                <a:gd name="connsiteX51" fmla="*/ 131030 w 480259"/>
                <a:gd name="connsiteY51" fmla="*/ 9868 h 466553"/>
                <a:gd name="connsiteX52" fmla="*/ 152959 w 480259"/>
                <a:gd name="connsiteY52" fmla="*/ 0 h 466553"/>
                <a:gd name="connsiteX53" fmla="*/ 127740 w 480259"/>
                <a:gd name="connsiteY53" fmla="*/ 21930 h 466553"/>
                <a:gd name="connsiteX54" fmla="*/ 94846 w 480259"/>
                <a:gd name="connsiteY54" fmla="*/ 61403 h 466553"/>
                <a:gd name="connsiteX55" fmla="*/ 84429 w 480259"/>
                <a:gd name="connsiteY55" fmla="*/ 195174 h 466553"/>
                <a:gd name="connsiteX56" fmla="*/ 139253 w 480259"/>
                <a:gd name="connsiteY56" fmla="*/ 241226 h 466553"/>
                <a:gd name="connsiteX57" fmla="*/ 300985 w 480259"/>
                <a:gd name="connsiteY57" fmla="*/ 234648 h 466553"/>
                <a:gd name="connsiteX58" fmla="*/ 279603 w 480259"/>
                <a:gd name="connsiteY58" fmla="*/ 175986 h 466553"/>
                <a:gd name="connsiteX59" fmla="*/ 479163 w 480259"/>
                <a:gd name="connsiteY59" fmla="*/ 252191 h 466553"/>
                <a:gd name="connsiteX60" fmla="*/ 480260 w 480259"/>
                <a:gd name="connsiteY60" fmla="*/ 252740 h 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80259" h="466553">
                  <a:moveTo>
                    <a:pt x="480260" y="252740"/>
                  </a:moveTo>
                  <a:lnTo>
                    <a:pt x="480260" y="252740"/>
                  </a:lnTo>
                  <a:lnTo>
                    <a:pt x="478067" y="258222"/>
                  </a:lnTo>
                  <a:lnTo>
                    <a:pt x="433111" y="370612"/>
                  </a:lnTo>
                  <a:lnTo>
                    <a:pt x="433111" y="370612"/>
                  </a:lnTo>
                  <a:lnTo>
                    <a:pt x="393638" y="466554"/>
                  </a:lnTo>
                  <a:lnTo>
                    <a:pt x="375546" y="425436"/>
                  </a:lnTo>
                  <a:cubicBezTo>
                    <a:pt x="373901" y="426532"/>
                    <a:pt x="372256" y="427629"/>
                    <a:pt x="370612" y="428725"/>
                  </a:cubicBezTo>
                  <a:cubicBezTo>
                    <a:pt x="368967" y="429822"/>
                    <a:pt x="367322" y="430918"/>
                    <a:pt x="365677" y="432015"/>
                  </a:cubicBezTo>
                  <a:cubicBezTo>
                    <a:pt x="352520" y="440238"/>
                    <a:pt x="338265" y="446817"/>
                    <a:pt x="323463" y="452300"/>
                  </a:cubicBezTo>
                  <a:cubicBezTo>
                    <a:pt x="321818" y="452848"/>
                    <a:pt x="319625" y="453396"/>
                    <a:pt x="317980" y="454493"/>
                  </a:cubicBezTo>
                  <a:cubicBezTo>
                    <a:pt x="314143" y="455589"/>
                    <a:pt x="309757" y="457234"/>
                    <a:pt x="305919" y="458330"/>
                  </a:cubicBezTo>
                  <a:cubicBezTo>
                    <a:pt x="304274" y="458879"/>
                    <a:pt x="302630" y="458879"/>
                    <a:pt x="300985" y="459427"/>
                  </a:cubicBezTo>
                  <a:cubicBezTo>
                    <a:pt x="299340" y="459975"/>
                    <a:pt x="297147" y="460523"/>
                    <a:pt x="295502" y="461071"/>
                  </a:cubicBezTo>
                  <a:cubicBezTo>
                    <a:pt x="292761" y="461620"/>
                    <a:pt x="290020" y="462168"/>
                    <a:pt x="287279" y="462716"/>
                  </a:cubicBezTo>
                  <a:cubicBezTo>
                    <a:pt x="287279" y="462716"/>
                    <a:pt x="286731" y="462716"/>
                    <a:pt x="286731" y="462716"/>
                  </a:cubicBezTo>
                  <a:cubicBezTo>
                    <a:pt x="283989" y="463264"/>
                    <a:pt x="281796" y="463813"/>
                    <a:pt x="279055" y="463813"/>
                  </a:cubicBezTo>
                  <a:cubicBezTo>
                    <a:pt x="275766" y="464361"/>
                    <a:pt x="272476" y="464909"/>
                    <a:pt x="268639" y="464909"/>
                  </a:cubicBezTo>
                  <a:cubicBezTo>
                    <a:pt x="265897" y="465457"/>
                    <a:pt x="262608" y="465457"/>
                    <a:pt x="259867" y="466006"/>
                  </a:cubicBezTo>
                  <a:cubicBezTo>
                    <a:pt x="257125" y="466006"/>
                    <a:pt x="254384" y="466554"/>
                    <a:pt x="251643" y="466554"/>
                  </a:cubicBezTo>
                  <a:cubicBezTo>
                    <a:pt x="248354" y="466554"/>
                    <a:pt x="244516" y="466554"/>
                    <a:pt x="241226" y="466554"/>
                  </a:cubicBezTo>
                  <a:cubicBezTo>
                    <a:pt x="108004" y="466554"/>
                    <a:pt x="0" y="358550"/>
                    <a:pt x="0" y="225327"/>
                  </a:cubicBezTo>
                  <a:cubicBezTo>
                    <a:pt x="0" y="222038"/>
                    <a:pt x="0" y="218749"/>
                    <a:pt x="0" y="216007"/>
                  </a:cubicBezTo>
                  <a:cubicBezTo>
                    <a:pt x="0" y="213266"/>
                    <a:pt x="0" y="211073"/>
                    <a:pt x="548" y="208332"/>
                  </a:cubicBezTo>
                  <a:cubicBezTo>
                    <a:pt x="548" y="207235"/>
                    <a:pt x="548" y="205591"/>
                    <a:pt x="1096" y="204494"/>
                  </a:cubicBezTo>
                  <a:cubicBezTo>
                    <a:pt x="1096" y="202301"/>
                    <a:pt x="1645" y="199560"/>
                    <a:pt x="1645" y="197367"/>
                  </a:cubicBezTo>
                  <a:lnTo>
                    <a:pt x="1645" y="196819"/>
                  </a:lnTo>
                  <a:cubicBezTo>
                    <a:pt x="2193" y="194078"/>
                    <a:pt x="2193" y="191336"/>
                    <a:pt x="2741" y="188595"/>
                  </a:cubicBezTo>
                  <a:cubicBezTo>
                    <a:pt x="2741" y="188047"/>
                    <a:pt x="2741" y="188047"/>
                    <a:pt x="2741" y="187499"/>
                  </a:cubicBezTo>
                  <a:cubicBezTo>
                    <a:pt x="3289" y="184209"/>
                    <a:pt x="3838" y="181468"/>
                    <a:pt x="4386" y="178179"/>
                  </a:cubicBezTo>
                  <a:cubicBezTo>
                    <a:pt x="5482" y="172148"/>
                    <a:pt x="7127" y="166117"/>
                    <a:pt x="8772" y="160087"/>
                  </a:cubicBezTo>
                  <a:cubicBezTo>
                    <a:pt x="9320" y="157894"/>
                    <a:pt x="9868" y="155152"/>
                    <a:pt x="10965" y="152960"/>
                  </a:cubicBezTo>
                  <a:cubicBezTo>
                    <a:pt x="12061" y="149122"/>
                    <a:pt x="13158" y="145284"/>
                    <a:pt x="14803" y="141995"/>
                  </a:cubicBezTo>
                  <a:cubicBezTo>
                    <a:pt x="15899" y="139802"/>
                    <a:pt x="16447" y="137060"/>
                    <a:pt x="17544" y="134868"/>
                  </a:cubicBezTo>
                  <a:cubicBezTo>
                    <a:pt x="18092" y="133223"/>
                    <a:pt x="18640" y="131578"/>
                    <a:pt x="19737" y="129933"/>
                  </a:cubicBezTo>
                  <a:cubicBezTo>
                    <a:pt x="20285" y="128289"/>
                    <a:pt x="20833" y="127192"/>
                    <a:pt x="21381" y="125547"/>
                  </a:cubicBezTo>
                  <a:cubicBezTo>
                    <a:pt x="23026" y="121710"/>
                    <a:pt x="24671" y="118420"/>
                    <a:pt x="26864" y="114583"/>
                  </a:cubicBezTo>
                  <a:cubicBezTo>
                    <a:pt x="27960" y="111841"/>
                    <a:pt x="29605" y="109100"/>
                    <a:pt x="31250" y="106359"/>
                  </a:cubicBezTo>
                  <a:cubicBezTo>
                    <a:pt x="32346" y="104166"/>
                    <a:pt x="33991" y="101425"/>
                    <a:pt x="35087" y="99232"/>
                  </a:cubicBezTo>
                  <a:cubicBezTo>
                    <a:pt x="36732" y="96491"/>
                    <a:pt x="38377" y="93749"/>
                    <a:pt x="40022" y="91008"/>
                  </a:cubicBezTo>
                  <a:cubicBezTo>
                    <a:pt x="42215" y="87170"/>
                    <a:pt x="44956" y="83333"/>
                    <a:pt x="47697" y="80043"/>
                  </a:cubicBezTo>
                  <a:cubicBezTo>
                    <a:pt x="48794" y="78399"/>
                    <a:pt x="49890" y="76754"/>
                    <a:pt x="50986" y="75657"/>
                  </a:cubicBezTo>
                  <a:cubicBezTo>
                    <a:pt x="52083" y="74013"/>
                    <a:pt x="53179" y="72368"/>
                    <a:pt x="54824" y="71271"/>
                  </a:cubicBezTo>
                  <a:cubicBezTo>
                    <a:pt x="57017" y="68530"/>
                    <a:pt x="59758" y="65241"/>
                    <a:pt x="62500" y="62500"/>
                  </a:cubicBezTo>
                  <a:cubicBezTo>
                    <a:pt x="65241" y="59758"/>
                    <a:pt x="67982" y="57017"/>
                    <a:pt x="70723" y="54276"/>
                  </a:cubicBezTo>
                  <a:cubicBezTo>
                    <a:pt x="74561" y="50438"/>
                    <a:pt x="78947" y="46052"/>
                    <a:pt x="83333" y="42215"/>
                  </a:cubicBezTo>
                  <a:cubicBezTo>
                    <a:pt x="84978" y="41118"/>
                    <a:pt x="86074" y="39473"/>
                    <a:pt x="87719" y="38377"/>
                  </a:cubicBezTo>
                  <a:cubicBezTo>
                    <a:pt x="89363" y="37280"/>
                    <a:pt x="90460" y="36184"/>
                    <a:pt x="92105" y="34539"/>
                  </a:cubicBezTo>
                  <a:cubicBezTo>
                    <a:pt x="94298" y="32346"/>
                    <a:pt x="97039" y="30702"/>
                    <a:pt x="99780" y="29057"/>
                  </a:cubicBezTo>
                  <a:cubicBezTo>
                    <a:pt x="101425" y="27960"/>
                    <a:pt x="103618" y="26316"/>
                    <a:pt x="105262" y="25219"/>
                  </a:cubicBezTo>
                  <a:cubicBezTo>
                    <a:pt x="111841" y="20285"/>
                    <a:pt x="118968" y="16447"/>
                    <a:pt x="126096" y="12610"/>
                  </a:cubicBezTo>
                  <a:cubicBezTo>
                    <a:pt x="127740" y="11513"/>
                    <a:pt x="129385" y="10965"/>
                    <a:pt x="131030" y="9868"/>
                  </a:cubicBezTo>
                  <a:cubicBezTo>
                    <a:pt x="138157" y="6031"/>
                    <a:pt x="145284" y="2741"/>
                    <a:pt x="152959" y="0"/>
                  </a:cubicBezTo>
                  <a:lnTo>
                    <a:pt x="127740" y="21930"/>
                  </a:lnTo>
                  <a:cubicBezTo>
                    <a:pt x="117324" y="32346"/>
                    <a:pt x="105262" y="45504"/>
                    <a:pt x="94846" y="61403"/>
                  </a:cubicBezTo>
                  <a:cubicBezTo>
                    <a:pt x="70723" y="97039"/>
                    <a:pt x="55372" y="145284"/>
                    <a:pt x="84429" y="195174"/>
                  </a:cubicBezTo>
                  <a:cubicBezTo>
                    <a:pt x="98135" y="218200"/>
                    <a:pt x="117324" y="233003"/>
                    <a:pt x="139253" y="241226"/>
                  </a:cubicBezTo>
                  <a:cubicBezTo>
                    <a:pt x="208880" y="268639"/>
                    <a:pt x="300985" y="234648"/>
                    <a:pt x="300985" y="234648"/>
                  </a:cubicBezTo>
                  <a:lnTo>
                    <a:pt x="279603" y="175986"/>
                  </a:lnTo>
                  <a:lnTo>
                    <a:pt x="479163" y="252191"/>
                  </a:lnTo>
                  <a:lnTo>
                    <a:pt x="480260" y="25274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sp>
          <p:nvSpPr>
            <p:cNvPr id="113" name="Freeform: Shape 112">
              <a:extLst>
                <a:ext uri="{FF2B5EF4-FFF2-40B4-BE49-F238E27FC236}">
                  <a16:creationId xmlns:a16="http://schemas.microsoft.com/office/drawing/2014/main" id="{BA909AC9-20E9-4549-9672-9F7E82458929}"/>
                </a:ext>
              </a:extLst>
            </p:cNvPr>
            <p:cNvSpPr/>
            <p:nvPr/>
          </p:nvSpPr>
          <p:spPr>
            <a:xfrm>
              <a:off x="1678212" y="2112491"/>
              <a:ext cx="302845" cy="279770"/>
            </a:xfrm>
            <a:custGeom>
              <a:avLst/>
              <a:gdLst>
                <a:gd name="connsiteX0" fmla="*/ 230262 w 230261"/>
                <a:gd name="connsiteY0" fmla="*/ 104714 h 212717"/>
                <a:gd name="connsiteX1" fmla="*/ 230262 w 230261"/>
                <a:gd name="connsiteY1" fmla="*/ 212718 h 212717"/>
                <a:gd name="connsiteX2" fmla="*/ 195174 w 230261"/>
                <a:gd name="connsiteY2" fmla="*/ 212718 h 212717"/>
                <a:gd name="connsiteX3" fmla="*/ 195174 w 230261"/>
                <a:gd name="connsiteY3" fmla="*/ 172696 h 212717"/>
                <a:gd name="connsiteX4" fmla="*/ 178179 w 230261"/>
                <a:gd name="connsiteY4" fmla="*/ 189143 h 212717"/>
                <a:gd name="connsiteX5" fmla="*/ 162828 w 230261"/>
                <a:gd name="connsiteY5" fmla="*/ 199012 h 212717"/>
                <a:gd name="connsiteX6" fmla="*/ 110197 w 230261"/>
                <a:gd name="connsiteY6" fmla="*/ 212718 h 212717"/>
                <a:gd name="connsiteX7" fmla="*/ 84429 w 230261"/>
                <a:gd name="connsiteY7" fmla="*/ 209428 h 212717"/>
                <a:gd name="connsiteX8" fmla="*/ 55372 w 230261"/>
                <a:gd name="connsiteY8" fmla="*/ 198464 h 212717"/>
                <a:gd name="connsiteX9" fmla="*/ 14803 w 230261"/>
                <a:gd name="connsiteY9" fmla="*/ 159538 h 212717"/>
                <a:gd name="connsiteX10" fmla="*/ 0 w 230261"/>
                <a:gd name="connsiteY10" fmla="*/ 106359 h 212717"/>
                <a:gd name="connsiteX11" fmla="*/ 20285 w 230261"/>
                <a:gd name="connsiteY11" fmla="*/ 44956 h 212717"/>
                <a:gd name="connsiteX12" fmla="*/ 66886 w 230261"/>
                <a:gd name="connsiteY12" fmla="*/ 8772 h 212717"/>
                <a:gd name="connsiteX13" fmla="*/ 109100 w 230261"/>
                <a:gd name="connsiteY13" fmla="*/ 0 h 212717"/>
                <a:gd name="connsiteX14" fmla="*/ 148025 w 230261"/>
                <a:gd name="connsiteY14" fmla="*/ 7127 h 212717"/>
                <a:gd name="connsiteX15" fmla="*/ 182016 w 230261"/>
                <a:gd name="connsiteY15" fmla="*/ 27412 h 212717"/>
                <a:gd name="connsiteX16" fmla="*/ 207784 w 230261"/>
                <a:gd name="connsiteY16" fmla="*/ 63596 h 212717"/>
                <a:gd name="connsiteX17" fmla="*/ 162828 w 230261"/>
                <a:gd name="connsiteY17" fmla="*/ 63596 h 212717"/>
                <a:gd name="connsiteX18" fmla="*/ 139802 w 230261"/>
                <a:gd name="connsiteY18" fmla="*/ 42763 h 212717"/>
                <a:gd name="connsiteX19" fmla="*/ 108552 w 230261"/>
                <a:gd name="connsiteY19" fmla="*/ 35087 h 212717"/>
                <a:gd name="connsiteX20" fmla="*/ 58114 w 230261"/>
                <a:gd name="connsiteY20" fmla="*/ 55921 h 212717"/>
                <a:gd name="connsiteX21" fmla="*/ 43859 w 230261"/>
                <a:gd name="connsiteY21" fmla="*/ 78947 h 212717"/>
                <a:gd name="connsiteX22" fmla="*/ 38377 w 230261"/>
                <a:gd name="connsiteY22" fmla="*/ 105811 h 212717"/>
                <a:gd name="connsiteX23" fmla="*/ 50987 w 230261"/>
                <a:gd name="connsiteY23" fmla="*/ 145832 h 212717"/>
                <a:gd name="connsiteX24" fmla="*/ 81140 w 230261"/>
                <a:gd name="connsiteY24" fmla="*/ 170503 h 212717"/>
                <a:gd name="connsiteX25" fmla="*/ 110745 w 230261"/>
                <a:gd name="connsiteY25" fmla="*/ 175986 h 212717"/>
                <a:gd name="connsiteX26" fmla="*/ 146381 w 230261"/>
                <a:gd name="connsiteY26" fmla="*/ 166117 h 212717"/>
                <a:gd name="connsiteX27" fmla="*/ 171052 w 230261"/>
                <a:gd name="connsiteY27" fmla="*/ 138705 h 212717"/>
                <a:gd name="connsiteX28" fmla="*/ 171052 w 230261"/>
                <a:gd name="connsiteY28" fmla="*/ 138705 h 212717"/>
                <a:gd name="connsiteX29" fmla="*/ 127740 w 230261"/>
                <a:gd name="connsiteY29" fmla="*/ 138705 h 212717"/>
                <a:gd name="connsiteX30" fmla="*/ 127740 w 230261"/>
                <a:gd name="connsiteY30" fmla="*/ 103618 h 212717"/>
                <a:gd name="connsiteX31" fmla="*/ 230262 w 230261"/>
                <a:gd name="connsiteY31" fmla="*/ 103618 h 21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0261" h="212717">
                  <a:moveTo>
                    <a:pt x="230262" y="104714"/>
                  </a:moveTo>
                  <a:lnTo>
                    <a:pt x="230262" y="212718"/>
                  </a:lnTo>
                  <a:lnTo>
                    <a:pt x="195174" y="212718"/>
                  </a:lnTo>
                  <a:lnTo>
                    <a:pt x="195174" y="172696"/>
                  </a:lnTo>
                  <a:cubicBezTo>
                    <a:pt x="190240" y="178727"/>
                    <a:pt x="184758" y="184209"/>
                    <a:pt x="178179" y="189143"/>
                  </a:cubicBezTo>
                  <a:cubicBezTo>
                    <a:pt x="173244" y="192981"/>
                    <a:pt x="168310" y="195722"/>
                    <a:pt x="162828" y="199012"/>
                  </a:cubicBezTo>
                  <a:cubicBezTo>
                    <a:pt x="145832" y="208332"/>
                    <a:pt x="128289" y="212718"/>
                    <a:pt x="110197" y="212718"/>
                  </a:cubicBezTo>
                  <a:cubicBezTo>
                    <a:pt x="101425" y="212718"/>
                    <a:pt x="92653" y="211621"/>
                    <a:pt x="84429" y="209428"/>
                  </a:cubicBezTo>
                  <a:cubicBezTo>
                    <a:pt x="74561" y="207235"/>
                    <a:pt x="64693" y="203398"/>
                    <a:pt x="55372" y="198464"/>
                  </a:cubicBezTo>
                  <a:cubicBezTo>
                    <a:pt x="38377" y="189143"/>
                    <a:pt x="24671" y="176534"/>
                    <a:pt x="14803" y="159538"/>
                  </a:cubicBezTo>
                  <a:cubicBezTo>
                    <a:pt x="4934" y="143091"/>
                    <a:pt x="0" y="124999"/>
                    <a:pt x="0" y="106359"/>
                  </a:cubicBezTo>
                  <a:cubicBezTo>
                    <a:pt x="0" y="83881"/>
                    <a:pt x="6579" y="63596"/>
                    <a:pt x="20285" y="44956"/>
                  </a:cubicBezTo>
                  <a:cubicBezTo>
                    <a:pt x="32346" y="28509"/>
                    <a:pt x="47697" y="16447"/>
                    <a:pt x="66886" y="8772"/>
                  </a:cubicBezTo>
                  <a:cubicBezTo>
                    <a:pt x="80592" y="3289"/>
                    <a:pt x="94846" y="0"/>
                    <a:pt x="109100" y="0"/>
                  </a:cubicBezTo>
                  <a:cubicBezTo>
                    <a:pt x="122258" y="0"/>
                    <a:pt x="135416" y="2193"/>
                    <a:pt x="148025" y="7127"/>
                  </a:cubicBezTo>
                  <a:cubicBezTo>
                    <a:pt x="160635" y="12061"/>
                    <a:pt x="172148" y="18640"/>
                    <a:pt x="182016" y="27412"/>
                  </a:cubicBezTo>
                  <a:cubicBezTo>
                    <a:pt x="194626" y="38925"/>
                    <a:pt x="203398" y="50986"/>
                    <a:pt x="207784" y="63596"/>
                  </a:cubicBezTo>
                  <a:lnTo>
                    <a:pt x="162828" y="63596"/>
                  </a:lnTo>
                  <a:cubicBezTo>
                    <a:pt x="156797" y="54824"/>
                    <a:pt x="149122" y="47697"/>
                    <a:pt x="139802" y="42763"/>
                  </a:cubicBezTo>
                  <a:cubicBezTo>
                    <a:pt x="129933" y="37829"/>
                    <a:pt x="119517" y="35087"/>
                    <a:pt x="108552" y="35087"/>
                  </a:cubicBezTo>
                  <a:cubicBezTo>
                    <a:pt x="88267" y="35087"/>
                    <a:pt x="71271" y="42215"/>
                    <a:pt x="58114" y="55921"/>
                  </a:cubicBezTo>
                  <a:cubicBezTo>
                    <a:pt x="52083" y="62500"/>
                    <a:pt x="47149" y="70175"/>
                    <a:pt x="43859" y="78947"/>
                  </a:cubicBezTo>
                  <a:cubicBezTo>
                    <a:pt x="40022" y="88267"/>
                    <a:pt x="38377" y="97039"/>
                    <a:pt x="38377" y="105811"/>
                  </a:cubicBezTo>
                  <a:cubicBezTo>
                    <a:pt x="38377" y="120065"/>
                    <a:pt x="42763" y="133223"/>
                    <a:pt x="50987" y="145832"/>
                  </a:cubicBezTo>
                  <a:cubicBezTo>
                    <a:pt x="58662" y="157345"/>
                    <a:pt x="68530" y="165569"/>
                    <a:pt x="81140" y="170503"/>
                  </a:cubicBezTo>
                  <a:cubicBezTo>
                    <a:pt x="89912" y="174341"/>
                    <a:pt x="99780" y="175986"/>
                    <a:pt x="110745" y="175986"/>
                  </a:cubicBezTo>
                  <a:cubicBezTo>
                    <a:pt x="123354" y="175986"/>
                    <a:pt x="135416" y="172696"/>
                    <a:pt x="146381" y="166117"/>
                  </a:cubicBezTo>
                  <a:cubicBezTo>
                    <a:pt x="157346" y="159538"/>
                    <a:pt x="165569" y="150218"/>
                    <a:pt x="171052" y="138705"/>
                  </a:cubicBezTo>
                  <a:cubicBezTo>
                    <a:pt x="171052" y="138705"/>
                    <a:pt x="171052" y="138705"/>
                    <a:pt x="171052" y="138705"/>
                  </a:cubicBezTo>
                  <a:lnTo>
                    <a:pt x="127740" y="138705"/>
                  </a:lnTo>
                  <a:lnTo>
                    <a:pt x="127740" y="103618"/>
                  </a:lnTo>
                  <a:lnTo>
                    <a:pt x="230262" y="103618"/>
                  </a:lnTo>
                  <a:close/>
                </a:path>
              </a:pathLst>
            </a:custGeom>
            <a:solidFill>
              <a:srgbClr val="0060AC"/>
            </a:solidFill>
            <a:ln w="5476" cap="flat">
              <a:noFill/>
              <a:prstDash val="solid"/>
              <a:miter/>
            </a:ln>
          </p:spPr>
          <p:txBody>
            <a:bodyPr rtlCol="0" anchor="ctr"/>
            <a:lstStyle/>
            <a:p>
              <a:endParaRPr lang="en-GB" sz="2115"/>
            </a:p>
          </p:txBody>
        </p:sp>
        <p:sp>
          <p:nvSpPr>
            <p:cNvPr id="114" name="Freeform: Shape 113">
              <a:extLst>
                <a:ext uri="{FF2B5EF4-FFF2-40B4-BE49-F238E27FC236}">
                  <a16:creationId xmlns:a16="http://schemas.microsoft.com/office/drawing/2014/main" id="{EAD6D6CF-5FA9-4E7C-8076-D67B770B2D62}"/>
                </a:ext>
              </a:extLst>
            </p:cNvPr>
            <p:cNvSpPr/>
            <p:nvPr/>
          </p:nvSpPr>
          <p:spPr>
            <a:xfrm>
              <a:off x="1789256" y="2250214"/>
              <a:ext cx="191802" cy="142048"/>
            </a:xfrm>
            <a:custGeom>
              <a:avLst/>
              <a:gdLst>
                <a:gd name="connsiteX0" fmla="*/ 145832 w 145832"/>
                <a:gd name="connsiteY0" fmla="*/ 0 h 108003"/>
                <a:gd name="connsiteX1" fmla="*/ 145832 w 145832"/>
                <a:gd name="connsiteY1" fmla="*/ 108004 h 108003"/>
                <a:gd name="connsiteX2" fmla="*/ 110745 w 145832"/>
                <a:gd name="connsiteY2" fmla="*/ 108004 h 108003"/>
                <a:gd name="connsiteX3" fmla="*/ 110745 w 145832"/>
                <a:gd name="connsiteY3" fmla="*/ 67982 h 108003"/>
                <a:gd name="connsiteX4" fmla="*/ 93749 w 145832"/>
                <a:gd name="connsiteY4" fmla="*/ 84429 h 108003"/>
                <a:gd name="connsiteX5" fmla="*/ 78399 w 145832"/>
                <a:gd name="connsiteY5" fmla="*/ 94298 h 108003"/>
                <a:gd name="connsiteX6" fmla="*/ 25767 w 145832"/>
                <a:gd name="connsiteY6" fmla="*/ 108004 h 108003"/>
                <a:gd name="connsiteX7" fmla="*/ 0 w 145832"/>
                <a:gd name="connsiteY7" fmla="*/ 104714 h 108003"/>
                <a:gd name="connsiteX8" fmla="*/ 62500 w 145832"/>
                <a:gd name="connsiteY8" fmla="*/ 69627 h 108003"/>
                <a:gd name="connsiteX9" fmla="*/ 86074 w 145832"/>
                <a:gd name="connsiteY9" fmla="*/ 35087 h 108003"/>
                <a:gd name="connsiteX10" fmla="*/ 86074 w 145832"/>
                <a:gd name="connsiteY10" fmla="*/ 35087 h 108003"/>
                <a:gd name="connsiteX11" fmla="*/ 42763 w 145832"/>
                <a:gd name="connsiteY11" fmla="*/ 35087 h 108003"/>
                <a:gd name="connsiteX12" fmla="*/ 42763 w 145832"/>
                <a:gd name="connsiteY12" fmla="*/ 0 h 108003"/>
                <a:gd name="connsiteX13" fmla="*/ 145832 w 145832"/>
                <a:gd name="connsiteY13" fmla="*/ 0 h 10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832" h="108003">
                  <a:moveTo>
                    <a:pt x="145832" y="0"/>
                  </a:moveTo>
                  <a:lnTo>
                    <a:pt x="145832" y="108004"/>
                  </a:lnTo>
                  <a:lnTo>
                    <a:pt x="110745" y="108004"/>
                  </a:lnTo>
                  <a:lnTo>
                    <a:pt x="110745" y="67982"/>
                  </a:lnTo>
                  <a:cubicBezTo>
                    <a:pt x="105811" y="74013"/>
                    <a:pt x="100328" y="79495"/>
                    <a:pt x="93749" y="84429"/>
                  </a:cubicBezTo>
                  <a:cubicBezTo>
                    <a:pt x="88815" y="88267"/>
                    <a:pt x="83881" y="91008"/>
                    <a:pt x="78399" y="94298"/>
                  </a:cubicBezTo>
                  <a:cubicBezTo>
                    <a:pt x="61403" y="103618"/>
                    <a:pt x="43859" y="108004"/>
                    <a:pt x="25767" y="108004"/>
                  </a:cubicBezTo>
                  <a:cubicBezTo>
                    <a:pt x="16995" y="108004"/>
                    <a:pt x="8224" y="106907"/>
                    <a:pt x="0" y="104714"/>
                  </a:cubicBezTo>
                  <a:cubicBezTo>
                    <a:pt x="24123" y="98684"/>
                    <a:pt x="42215" y="92653"/>
                    <a:pt x="62500" y="69627"/>
                  </a:cubicBezTo>
                  <a:cubicBezTo>
                    <a:pt x="81688" y="48245"/>
                    <a:pt x="85526" y="36732"/>
                    <a:pt x="86074" y="35087"/>
                  </a:cubicBezTo>
                  <a:cubicBezTo>
                    <a:pt x="86074" y="35087"/>
                    <a:pt x="86074" y="35087"/>
                    <a:pt x="86074" y="35087"/>
                  </a:cubicBezTo>
                  <a:lnTo>
                    <a:pt x="42763" y="35087"/>
                  </a:lnTo>
                  <a:lnTo>
                    <a:pt x="42763" y="0"/>
                  </a:lnTo>
                  <a:lnTo>
                    <a:pt x="145832" y="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grpSp>
          <p:nvGrpSpPr>
            <p:cNvPr id="115" name="Graphic 4">
              <a:extLst>
                <a:ext uri="{FF2B5EF4-FFF2-40B4-BE49-F238E27FC236}">
                  <a16:creationId xmlns:a16="http://schemas.microsoft.com/office/drawing/2014/main" id="{C4859D9F-FFD3-43FB-8684-139362ED47D1}"/>
                </a:ext>
              </a:extLst>
            </p:cNvPr>
            <p:cNvGrpSpPr/>
            <p:nvPr/>
          </p:nvGrpSpPr>
          <p:grpSpPr>
            <a:xfrm>
              <a:off x="1343640" y="2442016"/>
              <a:ext cx="1437074" cy="103111"/>
              <a:chOff x="-2390475" y="2457477"/>
              <a:chExt cx="1092646" cy="78398"/>
            </a:xfrm>
            <a:solidFill>
              <a:srgbClr val="F6F7F8"/>
            </a:solidFill>
          </p:grpSpPr>
          <p:sp>
            <p:nvSpPr>
              <p:cNvPr id="116" name="Freeform: Shape 115">
                <a:extLst>
                  <a:ext uri="{FF2B5EF4-FFF2-40B4-BE49-F238E27FC236}">
                    <a16:creationId xmlns:a16="http://schemas.microsoft.com/office/drawing/2014/main" id="{C4C2EF49-B2EA-40CD-8D4D-86187E411402}"/>
                  </a:ext>
                </a:extLst>
              </p:cNvPr>
              <p:cNvSpPr/>
              <p:nvPr/>
            </p:nvSpPr>
            <p:spPr>
              <a:xfrm>
                <a:off x="-2390475" y="2458025"/>
                <a:ext cx="46052" cy="63596"/>
              </a:xfrm>
              <a:custGeom>
                <a:avLst/>
                <a:gdLst>
                  <a:gd name="connsiteX0" fmla="*/ 0 w 46052"/>
                  <a:gd name="connsiteY0" fmla="*/ 0 h 63596"/>
                  <a:gd name="connsiteX1" fmla="*/ 19188 w 46052"/>
                  <a:gd name="connsiteY1" fmla="*/ 0 h 63596"/>
                  <a:gd name="connsiteX2" fmla="*/ 37829 w 46052"/>
                  <a:gd name="connsiteY2" fmla="*/ 4934 h 63596"/>
                  <a:gd name="connsiteX3" fmla="*/ 43311 w 46052"/>
                  <a:gd name="connsiteY3" fmla="*/ 15899 h 63596"/>
                  <a:gd name="connsiteX4" fmla="*/ 43311 w 46052"/>
                  <a:gd name="connsiteY4" fmla="*/ 15899 h 63596"/>
                  <a:gd name="connsiteX5" fmla="*/ 28509 w 46052"/>
                  <a:gd name="connsiteY5" fmla="*/ 31250 h 63596"/>
                  <a:gd name="connsiteX6" fmla="*/ 46052 w 46052"/>
                  <a:gd name="connsiteY6" fmla="*/ 46601 h 63596"/>
                  <a:gd name="connsiteX7" fmla="*/ 46052 w 46052"/>
                  <a:gd name="connsiteY7" fmla="*/ 46601 h 63596"/>
                  <a:gd name="connsiteX8" fmla="*/ 18640 w 46052"/>
                  <a:gd name="connsiteY8" fmla="*/ 63596 h 63596"/>
                  <a:gd name="connsiteX9" fmla="*/ 548 w 46052"/>
                  <a:gd name="connsiteY9" fmla="*/ 63596 h 63596"/>
                  <a:gd name="connsiteX10" fmla="*/ 548 w 46052"/>
                  <a:gd name="connsiteY10" fmla="*/ 0 h 63596"/>
                  <a:gd name="connsiteX11" fmla="*/ 37829 w 46052"/>
                  <a:gd name="connsiteY11" fmla="*/ 16447 h 63596"/>
                  <a:gd name="connsiteX12" fmla="*/ 19188 w 46052"/>
                  <a:gd name="connsiteY12" fmla="*/ 3838 h 63596"/>
                  <a:gd name="connsiteX13" fmla="*/ 6031 w 46052"/>
                  <a:gd name="connsiteY13" fmla="*/ 3838 h 63596"/>
                  <a:gd name="connsiteX14" fmla="*/ 6031 w 46052"/>
                  <a:gd name="connsiteY14" fmla="*/ 30153 h 63596"/>
                  <a:gd name="connsiteX15" fmla="*/ 18092 w 46052"/>
                  <a:gd name="connsiteY15" fmla="*/ 30153 h 63596"/>
                  <a:gd name="connsiteX16" fmla="*/ 37829 w 46052"/>
                  <a:gd name="connsiteY16" fmla="*/ 16447 h 63596"/>
                  <a:gd name="connsiteX17" fmla="*/ 37829 w 46052"/>
                  <a:gd name="connsiteY17" fmla="*/ 16447 h 63596"/>
                  <a:gd name="connsiteX18" fmla="*/ 18092 w 46052"/>
                  <a:gd name="connsiteY18" fmla="*/ 33991 h 63596"/>
                  <a:gd name="connsiteX19" fmla="*/ 5482 w 46052"/>
                  <a:gd name="connsiteY19" fmla="*/ 33991 h 63596"/>
                  <a:gd name="connsiteX20" fmla="*/ 5482 w 46052"/>
                  <a:gd name="connsiteY20" fmla="*/ 60855 h 63596"/>
                  <a:gd name="connsiteX21" fmla="*/ 18092 w 46052"/>
                  <a:gd name="connsiteY21" fmla="*/ 60855 h 63596"/>
                  <a:gd name="connsiteX22" fmla="*/ 39473 w 46052"/>
                  <a:gd name="connsiteY22" fmla="*/ 47697 h 63596"/>
                  <a:gd name="connsiteX23" fmla="*/ 39473 w 46052"/>
                  <a:gd name="connsiteY23" fmla="*/ 47697 h 63596"/>
                  <a:gd name="connsiteX24" fmla="*/ 18092 w 46052"/>
                  <a:gd name="connsiteY24" fmla="*/ 33991 h 6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052" h="63596">
                    <a:moveTo>
                      <a:pt x="0" y="0"/>
                    </a:moveTo>
                    <a:lnTo>
                      <a:pt x="19188" y="0"/>
                    </a:lnTo>
                    <a:cubicBezTo>
                      <a:pt x="26864" y="0"/>
                      <a:pt x="33443" y="1645"/>
                      <a:pt x="37829" y="4934"/>
                    </a:cubicBezTo>
                    <a:cubicBezTo>
                      <a:pt x="41118" y="7675"/>
                      <a:pt x="43311" y="11513"/>
                      <a:pt x="43311" y="15899"/>
                    </a:cubicBezTo>
                    <a:lnTo>
                      <a:pt x="43311" y="15899"/>
                    </a:lnTo>
                    <a:cubicBezTo>
                      <a:pt x="43311" y="25219"/>
                      <a:pt x="36184" y="29605"/>
                      <a:pt x="28509" y="31250"/>
                    </a:cubicBezTo>
                    <a:cubicBezTo>
                      <a:pt x="38377" y="32895"/>
                      <a:pt x="46052" y="37829"/>
                      <a:pt x="46052" y="46601"/>
                    </a:cubicBezTo>
                    <a:lnTo>
                      <a:pt x="46052" y="46601"/>
                    </a:lnTo>
                    <a:cubicBezTo>
                      <a:pt x="46052" y="57565"/>
                      <a:pt x="35087" y="63596"/>
                      <a:pt x="18640" y="63596"/>
                    </a:cubicBezTo>
                    <a:lnTo>
                      <a:pt x="548" y="63596"/>
                    </a:lnTo>
                    <a:lnTo>
                      <a:pt x="548" y="0"/>
                    </a:lnTo>
                    <a:close/>
                    <a:moveTo>
                      <a:pt x="37829" y="16447"/>
                    </a:moveTo>
                    <a:cubicBezTo>
                      <a:pt x="37829" y="8772"/>
                      <a:pt x="30702" y="3838"/>
                      <a:pt x="19188" y="3838"/>
                    </a:cubicBezTo>
                    <a:lnTo>
                      <a:pt x="6031" y="3838"/>
                    </a:lnTo>
                    <a:lnTo>
                      <a:pt x="6031" y="30153"/>
                    </a:lnTo>
                    <a:lnTo>
                      <a:pt x="18092" y="30153"/>
                    </a:lnTo>
                    <a:cubicBezTo>
                      <a:pt x="30153" y="30153"/>
                      <a:pt x="37829" y="25219"/>
                      <a:pt x="37829" y="16447"/>
                    </a:cubicBezTo>
                    <a:lnTo>
                      <a:pt x="37829" y="16447"/>
                    </a:lnTo>
                    <a:close/>
                    <a:moveTo>
                      <a:pt x="18092" y="33991"/>
                    </a:moveTo>
                    <a:lnTo>
                      <a:pt x="5482" y="33991"/>
                    </a:lnTo>
                    <a:lnTo>
                      <a:pt x="5482" y="60855"/>
                    </a:lnTo>
                    <a:lnTo>
                      <a:pt x="18092" y="60855"/>
                    </a:lnTo>
                    <a:cubicBezTo>
                      <a:pt x="31250" y="60855"/>
                      <a:pt x="39473" y="55921"/>
                      <a:pt x="39473" y="47697"/>
                    </a:cubicBezTo>
                    <a:lnTo>
                      <a:pt x="39473" y="47697"/>
                    </a:lnTo>
                    <a:cubicBezTo>
                      <a:pt x="40022" y="38925"/>
                      <a:pt x="32346" y="33991"/>
                      <a:pt x="18092" y="33991"/>
                    </a:cubicBezTo>
                    <a:close/>
                  </a:path>
                </a:pathLst>
              </a:custGeom>
              <a:grpFill/>
              <a:ln w="5476" cap="flat">
                <a:noFill/>
                <a:prstDash val="solid"/>
                <a:miter/>
              </a:ln>
            </p:spPr>
            <p:txBody>
              <a:bodyPr rtlCol="0" anchor="ctr"/>
              <a:lstStyle/>
              <a:p>
                <a:endParaRPr lang="en-GB" sz="2115"/>
              </a:p>
            </p:txBody>
          </p:sp>
          <p:sp>
            <p:nvSpPr>
              <p:cNvPr id="117" name="Freeform: Shape 116">
                <a:extLst>
                  <a:ext uri="{FF2B5EF4-FFF2-40B4-BE49-F238E27FC236}">
                    <a16:creationId xmlns:a16="http://schemas.microsoft.com/office/drawing/2014/main" id="{FF5512FF-848E-4854-A3F0-9B32269CDC50}"/>
                  </a:ext>
                </a:extLst>
              </p:cNvPr>
              <p:cNvSpPr/>
              <p:nvPr/>
            </p:nvSpPr>
            <p:spPr>
              <a:xfrm>
                <a:off x="-233729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6579" y="49342"/>
                      <a:pt x="0" y="43859"/>
                      <a:pt x="0" y="33443"/>
                    </a:cubicBezTo>
                    <a:close/>
                  </a:path>
                </a:pathLst>
              </a:custGeom>
              <a:grpFill/>
              <a:ln w="5476" cap="flat">
                <a:noFill/>
                <a:prstDash val="solid"/>
                <a:miter/>
              </a:ln>
            </p:spPr>
            <p:txBody>
              <a:bodyPr rtlCol="0" anchor="ctr"/>
              <a:lstStyle/>
              <a:p>
                <a:endParaRPr lang="en-GB" sz="2115"/>
              </a:p>
            </p:txBody>
          </p:sp>
          <p:sp>
            <p:nvSpPr>
              <p:cNvPr id="118" name="Freeform: Shape 117">
                <a:extLst>
                  <a:ext uri="{FF2B5EF4-FFF2-40B4-BE49-F238E27FC236}">
                    <a16:creationId xmlns:a16="http://schemas.microsoft.com/office/drawing/2014/main" id="{432274B2-3170-45C5-9D6E-E16252C5AE15}"/>
                  </a:ext>
                </a:extLst>
              </p:cNvPr>
              <p:cNvSpPr/>
              <p:nvPr/>
            </p:nvSpPr>
            <p:spPr>
              <a:xfrm>
                <a:off x="-2295081"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2 w 36732"/>
                  <a:gd name="connsiteY3" fmla="*/ 36732 h 49341"/>
                  <a:gd name="connsiteX4" fmla="*/ 30702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2" y="42215"/>
                      <a:pt x="30702" y="36732"/>
                    </a:cubicBezTo>
                    <a:lnTo>
                      <a:pt x="30702" y="36732"/>
                    </a:lnTo>
                    <a:cubicBezTo>
                      <a:pt x="30702"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119" name="Freeform: Shape 118">
                <a:extLst>
                  <a:ext uri="{FF2B5EF4-FFF2-40B4-BE49-F238E27FC236}">
                    <a16:creationId xmlns:a16="http://schemas.microsoft.com/office/drawing/2014/main" id="{30DE89D7-CAE4-49E9-A0E5-1F548ADAACC5}"/>
                  </a:ext>
                </a:extLst>
              </p:cNvPr>
              <p:cNvSpPr/>
              <p:nvPr/>
            </p:nvSpPr>
            <p:spPr>
              <a:xfrm>
                <a:off x="-2251770" y="2457477"/>
                <a:ext cx="6030" cy="65789"/>
              </a:xfrm>
              <a:custGeom>
                <a:avLst/>
                <a:gdLst>
                  <a:gd name="connsiteX0" fmla="*/ 0 w 6030"/>
                  <a:gd name="connsiteY0" fmla="*/ 0 h 65789"/>
                  <a:gd name="connsiteX1" fmla="*/ 6031 w 6030"/>
                  <a:gd name="connsiteY1" fmla="*/ 0 h 65789"/>
                  <a:gd name="connsiteX2" fmla="*/ 6031 w 6030"/>
                  <a:gd name="connsiteY2" fmla="*/ 6579 h 65789"/>
                  <a:gd name="connsiteX3" fmla="*/ 0 w 6030"/>
                  <a:gd name="connsiteY3" fmla="*/ 6579 h 65789"/>
                  <a:gd name="connsiteX4" fmla="*/ 0 w 6030"/>
                  <a:gd name="connsiteY4" fmla="*/ 0 h 65789"/>
                  <a:gd name="connsiteX5" fmla="*/ 548 w 6030"/>
                  <a:gd name="connsiteY5" fmla="*/ 17544 h 65789"/>
                  <a:gd name="connsiteX6" fmla="*/ 6031 w 6030"/>
                  <a:gd name="connsiteY6" fmla="*/ 17544 h 65789"/>
                  <a:gd name="connsiteX7" fmla="*/ 6031 w 6030"/>
                  <a:gd name="connsiteY7" fmla="*/ 65789 h 65789"/>
                  <a:gd name="connsiteX8" fmla="*/ 548 w 6030"/>
                  <a:gd name="connsiteY8" fmla="*/ 65789 h 65789"/>
                  <a:gd name="connsiteX9" fmla="*/ 548 w 6030"/>
                  <a:gd name="connsiteY9" fmla="*/ 17544 h 65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0" h="65789">
                    <a:moveTo>
                      <a:pt x="0" y="0"/>
                    </a:moveTo>
                    <a:lnTo>
                      <a:pt x="6031" y="0"/>
                    </a:lnTo>
                    <a:lnTo>
                      <a:pt x="6031" y="6579"/>
                    </a:lnTo>
                    <a:lnTo>
                      <a:pt x="0" y="6579"/>
                    </a:lnTo>
                    <a:lnTo>
                      <a:pt x="0" y="0"/>
                    </a:lnTo>
                    <a:close/>
                    <a:moveTo>
                      <a:pt x="548" y="17544"/>
                    </a:moveTo>
                    <a:lnTo>
                      <a:pt x="6031" y="17544"/>
                    </a:lnTo>
                    <a:lnTo>
                      <a:pt x="6031" y="65789"/>
                    </a:lnTo>
                    <a:lnTo>
                      <a:pt x="548" y="65789"/>
                    </a:lnTo>
                    <a:lnTo>
                      <a:pt x="548" y="17544"/>
                    </a:lnTo>
                    <a:close/>
                  </a:path>
                </a:pathLst>
              </a:custGeom>
              <a:grpFill/>
              <a:ln w="5476" cap="flat">
                <a:noFill/>
                <a:prstDash val="solid"/>
                <a:miter/>
              </a:ln>
            </p:spPr>
            <p:txBody>
              <a:bodyPr rtlCol="0" anchor="ctr"/>
              <a:lstStyle/>
              <a:p>
                <a:endParaRPr lang="en-GB" sz="2115"/>
              </a:p>
            </p:txBody>
          </p:sp>
          <p:sp>
            <p:nvSpPr>
              <p:cNvPr id="120" name="Freeform: Shape 119">
                <a:extLst>
                  <a:ext uri="{FF2B5EF4-FFF2-40B4-BE49-F238E27FC236}">
                    <a16:creationId xmlns:a16="http://schemas.microsoft.com/office/drawing/2014/main" id="{8E48E25B-266F-499E-A770-0B9D973F67EE}"/>
                  </a:ext>
                </a:extLst>
              </p:cNvPr>
              <p:cNvSpPr/>
              <p:nvPr/>
            </p:nvSpPr>
            <p:spPr>
              <a:xfrm>
                <a:off x="-223532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121" name="Freeform: Shape 120">
                <a:extLst>
                  <a:ext uri="{FF2B5EF4-FFF2-40B4-BE49-F238E27FC236}">
                    <a16:creationId xmlns:a16="http://schemas.microsoft.com/office/drawing/2014/main" id="{1ADC7003-C61F-415E-8B7E-A48F570B7672}"/>
                  </a:ext>
                </a:extLst>
              </p:cNvPr>
              <p:cNvSpPr/>
              <p:nvPr/>
            </p:nvSpPr>
            <p:spPr>
              <a:xfrm>
                <a:off x="-2189270"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8 w 40569"/>
                  <a:gd name="connsiteY11" fmla="*/ 22478 h 50438"/>
                  <a:gd name="connsiteX12" fmla="*/ 20285 w 40569"/>
                  <a:gd name="connsiteY12" fmla="*/ 3289 h 50438"/>
                  <a:gd name="connsiteX13" fmla="*/ 4934 w 40569"/>
                  <a:gd name="connsiteY13" fmla="*/ 22478 h 50438"/>
                  <a:gd name="connsiteX14" fmla="*/ 35088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8" y="22478"/>
                    </a:moveTo>
                    <a:cubicBezTo>
                      <a:pt x="35088" y="12061"/>
                      <a:pt x="29605" y="3289"/>
                      <a:pt x="20285" y="3289"/>
                    </a:cubicBezTo>
                    <a:cubicBezTo>
                      <a:pt x="12061" y="3289"/>
                      <a:pt x="5482" y="10417"/>
                      <a:pt x="4934" y="22478"/>
                    </a:cubicBezTo>
                    <a:lnTo>
                      <a:pt x="35088" y="22478"/>
                    </a:lnTo>
                    <a:close/>
                  </a:path>
                </a:pathLst>
              </a:custGeom>
              <a:grpFill/>
              <a:ln w="5476" cap="flat">
                <a:noFill/>
                <a:prstDash val="solid"/>
                <a:miter/>
              </a:ln>
            </p:spPr>
            <p:txBody>
              <a:bodyPr rtlCol="0" anchor="ctr"/>
              <a:lstStyle/>
              <a:p>
                <a:endParaRPr lang="en-GB" sz="2115"/>
              </a:p>
            </p:txBody>
          </p:sp>
          <p:sp>
            <p:nvSpPr>
              <p:cNvPr id="122" name="Freeform: Shape 121">
                <a:extLst>
                  <a:ext uri="{FF2B5EF4-FFF2-40B4-BE49-F238E27FC236}">
                    <a16:creationId xmlns:a16="http://schemas.microsoft.com/office/drawing/2014/main" id="{89D962ED-DAAC-46F1-934F-75AC4111EFE9}"/>
                  </a:ext>
                </a:extLst>
              </p:cNvPr>
              <p:cNvSpPr/>
              <p:nvPr/>
            </p:nvSpPr>
            <p:spPr>
              <a:xfrm>
                <a:off x="-2147604"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5482" y="47149"/>
                      <a:pt x="0" y="42763"/>
                    </a:cubicBezTo>
                    <a:close/>
                  </a:path>
                </a:pathLst>
              </a:custGeom>
              <a:grpFill/>
              <a:ln w="5476" cap="flat">
                <a:noFill/>
                <a:prstDash val="solid"/>
                <a:miter/>
              </a:ln>
            </p:spPr>
            <p:txBody>
              <a:bodyPr rtlCol="0" anchor="ctr"/>
              <a:lstStyle/>
              <a:p>
                <a:endParaRPr lang="en-GB" sz="2115"/>
              </a:p>
            </p:txBody>
          </p:sp>
          <p:sp>
            <p:nvSpPr>
              <p:cNvPr id="123" name="Freeform: Shape 122">
                <a:extLst>
                  <a:ext uri="{FF2B5EF4-FFF2-40B4-BE49-F238E27FC236}">
                    <a16:creationId xmlns:a16="http://schemas.microsoft.com/office/drawing/2014/main" id="{A0CB93F6-24AC-430D-BA4D-2D85B5DFFC46}"/>
                  </a:ext>
                </a:extLst>
              </p:cNvPr>
              <p:cNvSpPr/>
              <p:nvPr/>
            </p:nvSpPr>
            <p:spPr>
              <a:xfrm>
                <a:off x="-2111968"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124" name="Freeform: Shape 123">
                <a:extLst>
                  <a:ext uri="{FF2B5EF4-FFF2-40B4-BE49-F238E27FC236}">
                    <a16:creationId xmlns:a16="http://schemas.microsoft.com/office/drawing/2014/main" id="{2AAD8798-F4B8-45C5-8940-C0B472DDB2BA}"/>
                  </a:ext>
                </a:extLst>
              </p:cNvPr>
              <p:cNvSpPr/>
              <p:nvPr/>
            </p:nvSpPr>
            <p:spPr>
              <a:xfrm>
                <a:off x="-2047824" y="2458025"/>
                <a:ext cx="5482" cy="64692"/>
              </a:xfrm>
              <a:custGeom>
                <a:avLst/>
                <a:gdLst>
                  <a:gd name="connsiteX0" fmla="*/ 0 w 5482"/>
                  <a:gd name="connsiteY0" fmla="*/ 0 h 64692"/>
                  <a:gd name="connsiteX1" fmla="*/ 5482 w 5482"/>
                  <a:gd name="connsiteY1" fmla="*/ 0 h 64692"/>
                  <a:gd name="connsiteX2" fmla="*/ 5482 w 5482"/>
                  <a:gd name="connsiteY2" fmla="*/ 64693 h 64692"/>
                  <a:gd name="connsiteX3" fmla="*/ 0 w 5482"/>
                  <a:gd name="connsiteY3" fmla="*/ 64693 h 64692"/>
                  <a:gd name="connsiteX4" fmla="*/ 0 w 5482"/>
                  <a:gd name="connsiteY4" fmla="*/ 0 h 64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2" h="64692">
                    <a:moveTo>
                      <a:pt x="0" y="0"/>
                    </a:moveTo>
                    <a:lnTo>
                      <a:pt x="5482" y="0"/>
                    </a:lnTo>
                    <a:lnTo>
                      <a:pt x="5482" y="64693"/>
                    </a:lnTo>
                    <a:lnTo>
                      <a:pt x="0" y="64693"/>
                    </a:lnTo>
                    <a:lnTo>
                      <a:pt x="0" y="0"/>
                    </a:lnTo>
                    <a:close/>
                  </a:path>
                </a:pathLst>
              </a:custGeom>
              <a:grpFill/>
              <a:ln w="5476" cap="flat">
                <a:noFill/>
                <a:prstDash val="solid"/>
                <a:miter/>
              </a:ln>
            </p:spPr>
            <p:txBody>
              <a:bodyPr rtlCol="0" anchor="ctr"/>
              <a:lstStyle/>
              <a:p>
                <a:endParaRPr lang="en-GB" sz="2115"/>
              </a:p>
            </p:txBody>
          </p:sp>
          <p:sp>
            <p:nvSpPr>
              <p:cNvPr id="125" name="Freeform: Shape 124">
                <a:extLst>
                  <a:ext uri="{FF2B5EF4-FFF2-40B4-BE49-F238E27FC236}">
                    <a16:creationId xmlns:a16="http://schemas.microsoft.com/office/drawing/2014/main" id="{1CFB5487-8F2D-45D3-9ABD-23B83F61B1F0}"/>
                  </a:ext>
                </a:extLst>
              </p:cNvPr>
              <p:cNvSpPr/>
              <p:nvPr/>
            </p:nvSpPr>
            <p:spPr>
              <a:xfrm>
                <a:off x="-2029732"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126" name="Freeform: Shape 125">
                <a:extLst>
                  <a:ext uri="{FF2B5EF4-FFF2-40B4-BE49-F238E27FC236}">
                    <a16:creationId xmlns:a16="http://schemas.microsoft.com/office/drawing/2014/main" id="{5B536F69-76EC-4A7A-8DC3-7DFD1B732C03}"/>
                  </a:ext>
                </a:extLst>
              </p:cNvPr>
              <p:cNvSpPr/>
              <p:nvPr/>
            </p:nvSpPr>
            <p:spPr>
              <a:xfrm>
                <a:off x="-195133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sp>
            <p:nvSpPr>
              <p:cNvPr id="127" name="Freeform: Shape 126">
                <a:extLst>
                  <a:ext uri="{FF2B5EF4-FFF2-40B4-BE49-F238E27FC236}">
                    <a16:creationId xmlns:a16="http://schemas.microsoft.com/office/drawing/2014/main" id="{429747B6-AEE2-426F-BFEF-62AF5B79392A}"/>
                  </a:ext>
                </a:extLst>
              </p:cNvPr>
              <p:cNvSpPr/>
              <p:nvPr/>
            </p:nvSpPr>
            <p:spPr>
              <a:xfrm>
                <a:off x="-1901443" y="2474426"/>
                <a:ext cx="24670" cy="48291"/>
              </a:xfrm>
              <a:custGeom>
                <a:avLst/>
                <a:gdLst>
                  <a:gd name="connsiteX0" fmla="*/ 548 w 24670"/>
                  <a:gd name="connsiteY0" fmla="*/ 595 h 48291"/>
                  <a:gd name="connsiteX1" fmla="*/ 6031 w 24670"/>
                  <a:gd name="connsiteY1" fmla="*/ 595 h 48291"/>
                  <a:gd name="connsiteX2" fmla="*/ 6031 w 24670"/>
                  <a:gd name="connsiteY2" fmla="*/ 9367 h 48291"/>
                  <a:gd name="connsiteX3" fmla="*/ 24671 w 24670"/>
                  <a:gd name="connsiteY3" fmla="*/ 46 h 48291"/>
                  <a:gd name="connsiteX4" fmla="*/ 24671 w 24670"/>
                  <a:gd name="connsiteY4" fmla="*/ 4432 h 48291"/>
                  <a:gd name="connsiteX5" fmla="*/ 23574 w 24670"/>
                  <a:gd name="connsiteY5" fmla="*/ 4432 h 48291"/>
                  <a:gd name="connsiteX6" fmla="*/ 5482 w 24670"/>
                  <a:gd name="connsiteY6" fmla="*/ 19783 h 48291"/>
                  <a:gd name="connsiteX7" fmla="*/ 5482 w 24670"/>
                  <a:gd name="connsiteY7" fmla="*/ 48292 h 48291"/>
                  <a:gd name="connsiteX8" fmla="*/ 0 w 24670"/>
                  <a:gd name="connsiteY8" fmla="*/ 48292 h 48291"/>
                  <a:gd name="connsiteX9" fmla="*/ 0 w 24670"/>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70" h="48291">
                    <a:moveTo>
                      <a:pt x="548" y="595"/>
                    </a:moveTo>
                    <a:lnTo>
                      <a:pt x="6031" y="595"/>
                    </a:lnTo>
                    <a:lnTo>
                      <a:pt x="6031" y="9367"/>
                    </a:lnTo>
                    <a:cubicBezTo>
                      <a:pt x="8772" y="3884"/>
                      <a:pt x="15351" y="-502"/>
                      <a:pt x="24671" y="46"/>
                    </a:cubicBezTo>
                    <a:lnTo>
                      <a:pt x="24671"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128" name="Freeform: Shape 127">
                <a:extLst>
                  <a:ext uri="{FF2B5EF4-FFF2-40B4-BE49-F238E27FC236}">
                    <a16:creationId xmlns:a16="http://schemas.microsoft.com/office/drawing/2014/main" id="{08753552-2A79-4253-B471-3E47EC105BAA}"/>
                  </a:ext>
                </a:extLst>
              </p:cNvPr>
              <p:cNvSpPr/>
              <p:nvPr/>
            </p:nvSpPr>
            <p:spPr>
              <a:xfrm>
                <a:off x="-1877320"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7829 w 43859"/>
                  <a:gd name="connsiteY7" fmla="*/ 25219 h 49890"/>
                  <a:gd name="connsiteX8" fmla="*/ 37829 w 43859"/>
                  <a:gd name="connsiteY8" fmla="*/ 24671 h 49890"/>
                  <a:gd name="connsiteX9" fmla="*/ 21381 w 43859"/>
                  <a:gd name="connsiteY9" fmla="*/ 3838 h 49890"/>
                  <a:gd name="connsiteX10" fmla="*/ 4934 w 43859"/>
                  <a:gd name="connsiteY10" fmla="*/ 24671 h 49890"/>
                  <a:gd name="connsiteX11" fmla="*/ 4934 w 43859"/>
                  <a:gd name="connsiteY11" fmla="*/ 25219 h 49890"/>
                  <a:gd name="connsiteX12" fmla="*/ 21381 w 43859"/>
                  <a:gd name="connsiteY12" fmla="*/ 46052 h 49890"/>
                  <a:gd name="connsiteX13" fmla="*/ 37829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7829" y="25219"/>
                    </a:moveTo>
                    <a:lnTo>
                      <a:pt x="37829" y="24671"/>
                    </a:lnTo>
                    <a:cubicBezTo>
                      <a:pt x="37829" y="12610"/>
                      <a:pt x="30153" y="3838"/>
                      <a:pt x="21381" y="3838"/>
                    </a:cubicBezTo>
                    <a:cubicBezTo>
                      <a:pt x="12609" y="3838"/>
                      <a:pt x="4934" y="12061"/>
                      <a:pt x="4934" y="24671"/>
                    </a:cubicBezTo>
                    <a:lnTo>
                      <a:pt x="4934" y="25219"/>
                    </a:lnTo>
                    <a:cubicBezTo>
                      <a:pt x="4934" y="37829"/>
                      <a:pt x="12609" y="46052"/>
                      <a:pt x="21381" y="46052"/>
                    </a:cubicBezTo>
                    <a:cubicBezTo>
                      <a:pt x="30153" y="46052"/>
                      <a:pt x="37829" y="37280"/>
                      <a:pt x="37829" y="25219"/>
                    </a:cubicBezTo>
                    <a:close/>
                  </a:path>
                </a:pathLst>
              </a:custGeom>
              <a:grpFill/>
              <a:ln w="5476" cap="flat">
                <a:noFill/>
                <a:prstDash val="solid"/>
                <a:miter/>
              </a:ln>
            </p:spPr>
            <p:txBody>
              <a:bodyPr rtlCol="0" anchor="ctr"/>
              <a:lstStyle/>
              <a:p>
                <a:endParaRPr lang="en-GB" sz="2115"/>
              </a:p>
            </p:txBody>
          </p:sp>
          <p:sp>
            <p:nvSpPr>
              <p:cNvPr id="129" name="Freeform: Shape 128">
                <a:extLst>
                  <a:ext uri="{FF2B5EF4-FFF2-40B4-BE49-F238E27FC236}">
                    <a16:creationId xmlns:a16="http://schemas.microsoft.com/office/drawing/2014/main" id="{A514FD15-3A99-4A75-90A6-2B729C5F44AC}"/>
                  </a:ext>
                </a:extLst>
              </p:cNvPr>
              <p:cNvSpPr/>
              <p:nvPr/>
            </p:nvSpPr>
            <p:spPr>
              <a:xfrm>
                <a:off x="-1832913" y="2475020"/>
                <a:ext cx="42214" cy="48245"/>
              </a:xfrm>
              <a:custGeom>
                <a:avLst/>
                <a:gdLst>
                  <a:gd name="connsiteX0" fmla="*/ 0 w 42214"/>
                  <a:gd name="connsiteY0" fmla="*/ 0 h 48245"/>
                  <a:gd name="connsiteX1" fmla="*/ 5482 w 42214"/>
                  <a:gd name="connsiteY1" fmla="*/ 0 h 48245"/>
                  <a:gd name="connsiteX2" fmla="*/ 20833 w 42214"/>
                  <a:gd name="connsiteY2" fmla="*/ 42215 h 48245"/>
                  <a:gd name="connsiteX3" fmla="*/ 36732 w 42214"/>
                  <a:gd name="connsiteY3" fmla="*/ 0 h 48245"/>
                  <a:gd name="connsiteX4" fmla="*/ 42215 w 42214"/>
                  <a:gd name="connsiteY4" fmla="*/ 0 h 48245"/>
                  <a:gd name="connsiteX5" fmla="*/ 23026 w 42214"/>
                  <a:gd name="connsiteY5" fmla="*/ 48245 h 48245"/>
                  <a:gd name="connsiteX6" fmla="*/ 18640 w 42214"/>
                  <a:gd name="connsiteY6" fmla="*/ 48245 h 48245"/>
                  <a:gd name="connsiteX7" fmla="*/ 0 w 42214"/>
                  <a:gd name="connsiteY7" fmla="*/ 0 h 4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214" h="48245">
                    <a:moveTo>
                      <a:pt x="0" y="0"/>
                    </a:moveTo>
                    <a:lnTo>
                      <a:pt x="5482" y="0"/>
                    </a:lnTo>
                    <a:lnTo>
                      <a:pt x="20833" y="42215"/>
                    </a:lnTo>
                    <a:lnTo>
                      <a:pt x="36732" y="0"/>
                    </a:lnTo>
                    <a:lnTo>
                      <a:pt x="42215" y="0"/>
                    </a:lnTo>
                    <a:lnTo>
                      <a:pt x="23026" y="48245"/>
                    </a:lnTo>
                    <a:lnTo>
                      <a:pt x="18640" y="48245"/>
                    </a:lnTo>
                    <a:lnTo>
                      <a:pt x="0" y="0"/>
                    </a:lnTo>
                    <a:close/>
                  </a:path>
                </a:pathLst>
              </a:custGeom>
              <a:grpFill/>
              <a:ln w="5476" cap="flat">
                <a:noFill/>
                <a:prstDash val="solid"/>
                <a:miter/>
              </a:ln>
            </p:spPr>
            <p:txBody>
              <a:bodyPr rtlCol="0" anchor="ctr"/>
              <a:lstStyle/>
              <a:p>
                <a:endParaRPr lang="en-GB" sz="2115"/>
              </a:p>
            </p:txBody>
          </p:sp>
          <p:sp>
            <p:nvSpPr>
              <p:cNvPr id="133" name="Freeform: Shape 132">
                <a:extLst>
                  <a:ext uri="{FF2B5EF4-FFF2-40B4-BE49-F238E27FC236}">
                    <a16:creationId xmlns:a16="http://schemas.microsoft.com/office/drawing/2014/main" id="{9D58C34D-5462-482E-BCBB-5788B9AD9F62}"/>
                  </a:ext>
                </a:extLst>
              </p:cNvPr>
              <p:cNvSpPr/>
              <p:nvPr/>
            </p:nvSpPr>
            <p:spPr>
              <a:xfrm>
                <a:off x="-1789602"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134" name="Freeform: Shape 133">
                <a:extLst>
                  <a:ext uri="{FF2B5EF4-FFF2-40B4-BE49-F238E27FC236}">
                    <a16:creationId xmlns:a16="http://schemas.microsoft.com/office/drawing/2014/main" id="{4CBE49B0-A069-4B94-8363-2B57A8D0A99F}"/>
                  </a:ext>
                </a:extLst>
              </p:cNvPr>
              <p:cNvSpPr/>
              <p:nvPr/>
            </p:nvSpPr>
            <p:spPr>
              <a:xfrm>
                <a:off x="-1741356"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135" name="Freeform: Shape 134">
                <a:extLst>
                  <a:ext uri="{FF2B5EF4-FFF2-40B4-BE49-F238E27FC236}">
                    <a16:creationId xmlns:a16="http://schemas.microsoft.com/office/drawing/2014/main" id="{89F13524-B3C1-4663-8482-B97DFE34F876}"/>
                  </a:ext>
                </a:extLst>
              </p:cNvPr>
              <p:cNvSpPr/>
              <p:nvPr/>
            </p:nvSpPr>
            <p:spPr>
              <a:xfrm>
                <a:off x="-1665699"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136" name="Freeform: Shape 135">
                <a:extLst>
                  <a:ext uri="{FF2B5EF4-FFF2-40B4-BE49-F238E27FC236}">
                    <a16:creationId xmlns:a16="http://schemas.microsoft.com/office/drawing/2014/main" id="{9EBC9EB9-873A-4758-ABB3-823D62CEEAA4}"/>
                  </a:ext>
                </a:extLst>
              </p:cNvPr>
              <p:cNvSpPr/>
              <p:nvPr/>
            </p:nvSpPr>
            <p:spPr>
              <a:xfrm>
                <a:off x="-161800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137" name="Freeform: Shape 136">
                <a:extLst>
                  <a:ext uri="{FF2B5EF4-FFF2-40B4-BE49-F238E27FC236}">
                    <a16:creationId xmlns:a16="http://schemas.microsoft.com/office/drawing/2014/main" id="{EA1515DB-29AD-45BC-9414-A7CF453E1662}"/>
                  </a:ext>
                </a:extLst>
              </p:cNvPr>
              <p:cNvSpPr/>
              <p:nvPr/>
            </p:nvSpPr>
            <p:spPr>
              <a:xfrm>
                <a:off x="-1574143" y="2460218"/>
                <a:ext cx="25767" cy="63047"/>
              </a:xfrm>
              <a:custGeom>
                <a:avLst/>
                <a:gdLst>
                  <a:gd name="connsiteX0" fmla="*/ 6579 w 25767"/>
                  <a:gd name="connsiteY0" fmla="*/ 53179 h 63047"/>
                  <a:gd name="connsiteX1" fmla="*/ 6579 w 25767"/>
                  <a:gd name="connsiteY1" fmla="*/ 18092 h 63047"/>
                  <a:gd name="connsiteX2" fmla="*/ 0 w 25767"/>
                  <a:gd name="connsiteY2" fmla="*/ 18092 h 63047"/>
                  <a:gd name="connsiteX3" fmla="*/ 0 w 25767"/>
                  <a:gd name="connsiteY3" fmla="*/ 14254 h 63047"/>
                  <a:gd name="connsiteX4" fmla="*/ 6579 w 25767"/>
                  <a:gd name="connsiteY4" fmla="*/ 14254 h 63047"/>
                  <a:gd name="connsiteX5" fmla="*/ 6579 w 25767"/>
                  <a:gd name="connsiteY5" fmla="*/ 0 h 63047"/>
                  <a:gd name="connsiteX6" fmla="*/ 12061 w 25767"/>
                  <a:gd name="connsiteY6" fmla="*/ 0 h 63047"/>
                  <a:gd name="connsiteX7" fmla="*/ 12061 w 25767"/>
                  <a:gd name="connsiteY7" fmla="*/ 14254 h 63047"/>
                  <a:gd name="connsiteX8" fmla="*/ 25767 w 25767"/>
                  <a:gd name="connsiteY8" fmla="*/ 14254 h 63047"/>
                  <a:gd name="connsiteX9" fmla="*/ 25767 w 25767"/>
                  <a:gd name="connsiteY9" fmla="*/ 18092 h 63047"/>
                  <a:gd name="connsiteX10" fmla="*/ 12061 w 25767"/>
                  <a:gd name="connsiteY10" fmla="*/ 18092 h 63047"/>
                  <a:gd name="connsiteX11" fmla="*/ 12061 w 25767"/>
                  <a:gd name="connsiteY11" fmla="*/ 52631 h 63047"/>
                  <a:gd name="connsiteX12" fmla="*/ 20285 w 25767"/>
                  <a:gd name="connsiteY12" fmla="*/ 59210 h 63047"/>
                  <a:gd name="connsiteX13" fmla="*/ 25767 w 25767"/>
                  <a:gd name="connsiteY13" fmla="*/ 58114 h 63047"/>
                  <a:gd name="connsiteX14" fmla="*/ 25767 w 25767"/>
                  <a:gd name="connsiteY14" fmla="*/ 61951 h 63047"/>
                  <a:gd name="connsiteX15" fmla="*/ 19737 w 25767"/>
                  <a:gd name="connsiteY15" fmla="*/ 63048 h 63047"/>
                  <a:gd name="connsiteX16" fmla="*/ 6579 w 25767"/>
                  <a:gd name="connsiteY16" fmla="*/ 53179 h 63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67" h="63047">
                    <a:moveTo>
                      <a:pt x="6579" y="53179"/>
                    </a:moveTo>
                    <a:lnTo>
                      <a:pt x="6579" y="18092"/>
                    </a:lnTo>
                    <a:lnTo>
                      <a:pt x="0" y="18092"/>
                    </a:lnTo>
                    <a:lnTo>
                      <a:pt x="0" y="14254"/>
                    </a:lnTo>
                    <a:lnTo>
                      <a:pt x="6579" y="14254"/>
                    </a:lnTo>
                    <a:lnTo>
                      <a:pt x="6579" y="0"/>
                    </a:lnTo>
                    <a:lnTo>
                      <a:pt x="12061" y="0"/>
                    </a:lnTo>
                    <a:lnTo>
                      <a:pt x="12061" y="14254"/>
                    </a:lnTo>
                    <a:lnTo>
                      <a:pt x="25767" y="14254"/>
                    </a:lnTo>
                    <a:lnTo>
                      <a:pt x="25767" y="18092"/>
                    </a:lnTo>
                    <a:lnTo>
                      <a:pt x="12061" y="18092"/>
                    </a:lnTo>
                    <a:lnTo>
                      <a:pt x="12061" y="52631"/>
                    </a:lnTo>
                    <a:cubicBezTo>
                      <a:pt x="12061" y="57565"/>
                      <a:pt x="15351" y="59210"/>
                      <a:pt x="20285" y="59210"/>
                    </a:cubicBezTo>
                    <a:cubicBezTo>
                      <a:pt x="21930" y="59210"/>
                      <a:pt x="24123" y="58662"/>
                      <a:pt x="25767" y="58114"/>
                    </a:cubicBezTo>
                    <a:lnTo>
                      <a:pt x="25767" y="61951"/>
                    </a:lnTo>
                    <a:cubicBezTo>
                      <a:pt x="24123" y="62500"/>
                      <a:pt x="21930" y="63048"/>
                      <a:pt x="19737" y="63048"/>
                    </a:cubicBezTo>
                    <a:cubicBezTo>
                      <a:pt x="12061" y="63048"/>
                      <a:pt x="6579" y="60307"/>
                      <a:pt x="6579" y="53179"/>
                    </a:cubicBezTo>
                    <a:close/>
                  </a:path>
                </a:pathLst>
              </a:custGeom>
              <a:grpFill/>
              <a:ln w="5476" cap="flat">
                <a:noFill/>
                <a:prstDash val="solid"/>
                <a:miter/>
              </a:ln>
            </p:spPr>
            <p:txBody>
              <a:bodyPr rtlCol="0" anchor="ctr"/>
              <a:lstStyle/>
              <a:p>
                <a:endParaRPr lang="en-GB" sz="2115"/>
              </a:p>
            </p:txBody>
          </p:sp>
          <p:sp>
            <p:nvSpPr>
              <p:cNvPr id="138" name="Freeform: Shape 137">
                <a:extLst>
                  <a:ext uri="{FF2B5EF4-FFF2-40B4-BE49-F238E27FC236}">
                    <a16:creationId xmlns:a16="http://schemas.microsoft.com/office/drawing/2014/main" id="{2055D180-1104-482F-9109-7EC128D5F748}"/>
                  </a:ext>
                </a:extLst>
              </p:cNvPr>
              <p:cNvSpPr/>
              <p:nvPr/>
            </p:nvSpPr>
            <p:spPr>
              <a:xfrm>
                <a:off x="-1524253" y="2458025"/>
                <a:ext cx="50438" cy="66337"/>
              </a:xfrm>
              <a:custGeom>
                <a:avLst/>
                <a:gdLst>
                  <a:gd name="connsiteX0" fmla="*/ 0 w 50438"/>
                  <a:gd name="connsiteY0" fmla="*/ 32895 h 66337"/>
                  <a:gd name="connsiteX1" fmla="*/ 0 w 50438"/>
                  <a:gd name="connsiteY1" fmla="*/ 32346 h 66337"/>
                  <a:gd name="connsiteX2" fmla="*/ 31250 w 50438"/>
                  <a:gd name="connsiteY2" fmla="*/ 0 h 66337"/>
                  <a:gd name="connsiteX3" fmla="*/ 49342 w 50438"/>
                  <a:gd name="connsiteY3" fmla="*/ 4934 h 66337"/>
                  <a:gd name="connsiteX4" fmla="*/ 46052 w 50438"/>
                  <a:gd name="connsiteY4" fmla="*/ 8772 h 66337"/>
                  <a:gd name="connsiteX5" fmla="*/ 31250 w 50438"/>
                  <a:gd name="connsiteY5" fmla="*/ 4386 h 66337"/>
                  <a:gd name="connsiteX6" fmla="*/ 6031 w 50438"/>
                  <a:gd name="connsiteY6" fmla="*/ 32895 h 66337"/>
                  <a:gd name="connsiteX7" fmla="*/ 6031 w 50438"/>
                  <a:gd name="connsiteY7" fmla="*/ 33443 h 66337"/>
                  <a:gd name="connsiteX8" fmla="*/ 31798 w 50438"/>
                  <a:gd name="connsiteY8" fmla="*/ 61951 h 66337"/>
                  <a:gd name="connsiteX9" fmla="*/ 44956 w 50438"/>
                  <a:gd name="connsiteY9" fmla="*/ 59210 h 66337"/>
                  <a:gd name="connsiteX10" fmla="*/ 44956 w 50438"/>
                  <a:gd name="connsiteY10" fmla="*/ 36184 h 66337"/>
                  <a:gd name="connsiteX11" fmla="*/ 26864 w 50438"/>
                  <a:gd name="connsiteY11" fmla="*/ 36184 h 66337"/>
                  <a:gd name="connsiteX12" fmla="*/ 26864 w 50438"/>
                  <a:gd name="connsiteY12" fmla="*/ 32346 h 66337"/>
                  <a:gd name="connsiteX13" fmla="*/ 50438 w 50438"/>
                  <a:gd name="connsiteY13" fmla="*/ 32346 h 66337"/>
                  <a:gd name="connsiteX14" fmla="*/ 50438 w 50438"/>
                  <a:gd name="connsiteY14" fmla="*/ 61403 h 66337"/>
                  <a:gd name="connsiteX15" fmla="*/ 31798 w 50438"/>
                  <a:gd name="connsiteY15" fmla="*/ 66337 h 66337"/>
                  <a:gd name="connsiteX16" fmla="*/ 0 w 50438"/>
                  <a:gd name="connsiteY16" fmla="*/ 32895 h 6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438" h="66337">
                    <a:moveTo>
                      <a:pt x="0" y="32895"/>
                    </a:moveTo>
                    <a:lnTo>
                      <a:pt x="0" y="32346"/>
                    </a:lnTo>
                    <a:cubicBezTo>
                      <a:pt x="0" y="12610"/>
                      <a:pt x="13158" y="0"/>
                      <a:pt x="31250" y="0"/>
                    </a:cubicBezTo>
                    <a:cubicBezTo>
                      <a:pt x="38377" y="0"/>
                      <a:pt x="43859" y="1645"/>
                      <a:pt x="49342" y="4934"/>
                    </a:cubicBezTo>
                    <a:lnTo>
                      <a:pt x="46052" y="8772"/>
                    </a:lnTo>
                    <a:cubicBezTo>
                      <a:pt x="42215" y="6031"/>
                      <a:pt x="37280" y="4386"/>
                      <a:pt x="31250" y="4386"/>
                    </a:cubicBezTo>
                    <a:cubicBezTo>
                      <a:pt x="16996" y="4386"/>
                      <a:pt x="6031" y="15351"/>
                      <a:pt x="6031" y="32895"/>
                    </a:cubicBezTo>
                    <a:lnTo>
                      <a:pt x="6031" y="33443"/>
                    </a:lnTo>
                    <a:cubicBezTo>
                      <a:pt x="6031" y="51535"/>
                      <a:pt x="16447" y="61951"/>
                      <a:pt x="31798" y="61951"/>
                    </a:cubicBezTo>
                    <a:cubicBezTo>
                      <a:pt x="36732" y="61951"/>
                      <a:pt x="41118" y="60855"/>
                      <a:pt x="44956" y="59210"/>
                    </a:cubicBezTo>
                    <a:lnTo>
                      <a:pt x="44956" y="36184"/>
                    </a:lnTo>
                    <a:lnTo>
                      <a:pt x="26864" y="36184"/>
                    </a:lnTo>
                    <a:lnTo>
                      <a:pt x="26864" y="32346"/>
                    </a:lnTo>
                    <a:lnTo>
                      <a:pt x="50438" y="32346"/>
                    </a:lnTo>
                    <a:lnTo>
                      <a:pt x="50438" y="61403"/>
                    </a:lnTo>
                    <a:cubicBezTo>
                      <a:pt x="46052" y="64144"/>
                      <a:pt x="38925" y="66337"/>
                      <a:pt x="31798" y="66337"/>
                    </a:cubicBezTo>
                    <a:cubicBezTo>
                      <a:pt x="12061" y="65789"/>
                      <a:pt x="0" y="53179"/>
                      <a:pt x="0" y="32895"/>
                    </a:cubicBezTo>
                    <a:close/>
                  </a:path>
                </a:pathLst>
              </a:custGeom>
              <a:grpFill/>
              <a:ln w="5476" cap="flat">
                <a:noFill/>
                <a:prstDash val="solid"/>
                <a:miter/>
              </a:ln>
            </p:spPr>
            <p:txBody>
              <a:bodyPr rtlCol="0" anchor="ctr"/>
              <a:lstStyle/>
              <a:p>
                <a:endParaRPr lang="en-GB" sz="2115"/>
              </a:p>
            </p:txBody>
          </p:sp>
          <p:sp>
            <p:nvSpPr>
              <p:cNvPr id="139" name="Freeform: Shape 138">
                <a:extLst>
                  <a:ext uri="{FF2B5EF4-FFF2-40B4-BE49-F238E27FC236}">
                    <a16:creationId xmlns:a16="http://schemas.microsoft.com/office/drawing/2014/main" id="{AA51BA4A-0D8F-4569-AD72-6B8222CE5C3E}"/>
                  </a:ext>
                </a:extLst>
              </p:cNvPr>
              <p:cNvSpPr/>
              <p:nvPr/>
            </p:nvSpPr>
            <p:spPr>
              <a:xfrm>
                <a:off x="-1463398" y="2474426"/>
                <a:ext cx="24122" cy="48291"/>
              </a:xfrm>
              <a:custGeom>
                <a:avLst/>
                <a:gdLst>
                  <a:gd name="connsiteX0" fmla="*/ 0 w 24122"/>
                  <a:gd name="connsiteY0" fmla="*/ 595 h 48291"/>
                  <a:gd name="connsiteX1" fmla="*/ 5482 w 24122"/>
                  <a:gd name="connsiteY1" fmla="*/ 595 h 48291"/>
                  <a:gd name="connsiteX2" fmla="*/ 5482 w 24122"/>
                  <a:gd name="connsiteY2" fmla="*/ 9367 h 48291"/>
                  <a:gd name="connsiteX3" fmla="*/ 24123 w 24122"/>
                  <a:gd name="connsiteY3" fmla="*/ 46 h 48291"/>
                  <a:gd name="connsiteX4" fmla="*/ 24123 w 24122"/>
                  <a:gd name="connsiteY4" fmla="*/ 4432 h 48291"/>
                  <a:gd name="connsiteX5" fmla="*/ 23574 w 24122"/>
                  <a:gd name="connsiteY5" fmla="*/ 4432 h 48291"/>
                  <a:gd name="connsiteX6" fmla="*/ 5482 w 24122"/>
                  <a:gd name="connsiteY6" fmla="*/ 19783 h 48291"/>
                  <a:gd name="connsiteX7" fmla="*/ 5482 w 24122"/>
                  <a:gd name="connsiteY7" fmla="*/ 48292 h 48291"/>
                  <a:gd name="connsiteX8" fmla="*/ 0 w 24122"/>
                  <a:gd name="connsiteY8" fmla="*/ 48292 h 48291"/>
                  <a:gd name="connsiteX9" fmla="*/ 0 w 24122"/>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122" h="48291">
                    <a:moveTo>
                      <a:pt x="0" y="595"/>
                    </a:moveTo>
                    <a:lnTo>
                      <a:pt x="5482" y="595"/>
                    </a:lnTo>
                    <a:lnTo>
                      <a:pt x="5482" y="9367"/>
                    </a:lnTo>
                    <a:cubicBezTo>
                      <a:pt x="8224" y="3884"/>
                      <a:pt x="14802" y="-502"/>
                      <a:pt x="24123" y="46"/>
                    </a:cubicBezTo>
                    <a:lnTo>
                      <a:pt x="24123"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140" name="Freeform: Shape 139">
                <a:extLst>
                  <a:ext uri="{FF2B5EF4-FFF2-40B4-BE49-F238E27FC236}">
                    <a16:creationId xmlns:a16="http://schemas.microsoft.com/office/drawing/2014/main" id="{B6223708-14AC-4E8C-B61D-0AA560B659FA}"/>
                  </a:ext>
                </a:extLst>
              </p:cNvPr>
              <p:cNvSpPr/>
              <p:nvPr/>
            </p:nvSpPr>
            <p:spPr>
              <a:xfrm>
                <a:off x="-1439823"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8377 w 43859"/>
                  <a:gd name="connsiteY7" fmla="*/ 25219 h 49890"/>
                  <a:gd name="connsiteX8" fmla="*/ 38377 w 43859"/>
                  <a:gd name="connsiteY8" fmla="*/ 24671 h 49890"/>
                  <a:gd name="connsiteX9" fmla="*/ 21930 w 43859"/>
                  <a:gd name="connsiteY9" fmla="*/ 3838 h 49890"/>
                  <a:gd name="connsiteX10" fmla="*/ 5482 w 43859"/>
                  <a:gd name="connsiteY10" fmla="*/ 24671 h 49890"/>
                  <a:gd name="connsiteX11" fmla="*/ 5482 w 43859"/>
                  <a:gd name="connsiteY11" fmla="*/ 25219 h 49890"/>
                  <a:gd name="connsiteX12" fmla="*/ 21930 w 43859"/>
                  <a:gd name="connsiteY12" fmla="*/ 46052 h 49890"/>
                  <a:gd name="connsiteX13" fmla="*/ 38377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8377" y="25219"/>
                    </a:moveTo>
                    <a:lnTo>
                      <a:pt x="38377" y="24671"/>
                    </a:lnTo>
                    <a:cubicBezTo>
                      <a:pt x="38377" y="12610"/>
                      <a:pt x="30702" y="3838"/>
                      <a:pt x="21930" y="3838"/>
                    </a:cubicBezTo>
                    <a:cubicBezTo>
                      <a:pt x="13158" y="3838"/>
                      <a:pt x="5482" y="12061"/>
                      <a:pt x="5482" y="24671"/>
                    </a:cubicBezTo>
                    <a:lnTo>
                      <a:pt x="5482" y="25219"/>
                    </a:lnTo>
                    <a:cubicBezTo>
                      <a:pt x="5482" y="37829"/>
                      <a:pt x="13158" y="46052"/>
                      <a:pt x="21930" y="46052"/>
                    </a:cubicBezTo>
                    <a:cubicBezTo>
                      <a:pt x="30702" y="46052"/>
                      <a:pt x="38377" y="37280"/>
                      <a:pt x="38377" y="25219"/>
                    </a:cubicBezTo>
                    <a:close/>
                  </a:path>
                </a:pathLst>
              </a:custGeom>
              <a:grpFill/>
              <a:ln w="5476" cap="flat">
                <a:noFill/>
                <a:prstDash val="solid"/>
                <a:miter/>
              </a:ln>
            </p:spPr>
            <p:txBody>
              <a:bodyPr rtlCol="0" anchor="ctr"/>
              <a:lstStyle/>
              <a:p>
                <a:endParaRPr lang="en-GB" sz="2115"/>
              </a:p>
            </p:txBody>
          </p:sp>
          <p:sp>
            <p:nvSpPr>
              <p:cNvPr id="141" name="Freeform: Shape 140">
                <a:extLst>
                  <a:ext uri="{FF2B5EF4-FFF2-40B4-BE49-F238E27FC236}">
                    <a16:creationId xmlns:a16="http://schemas.microsoft.com/office/drawing/2014/main" id="{D9FB2C7C-0F63-4C8C-AAA9-A477810E6234}"/>
                  </a:ext>
                </a:extLst>
              </p:cNvPr>
              <p:cNvSpPr/>
              <p:nvPr/>
            </p:nvSpPr>
            <p:spPr>
              <a:xfrm>
                <a:off x="-138938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7127" y="49342"/>
                      <a:pt x="0" y="43859"/>
                      <a:pt x="0" y="33443"/>
                    </a:cubicBezTo>
                    <a:close/>
                  </a:path>
                </a:pathLst>
              </a:custGeom>
              <a:grpFill/>
              <a:ln w="5476" cap="flat">
                <a:noFill/>
                <a:prstDash val="solid"/>
                <a:miter/>
              </a:ln>
            </p:spPr>
            <p:txBody>
              <a:bodyPr rtlCol="0" anchor="ctr"/>
              <a:lstStyle/>
              <a:p>
                <a:endParaRPr lang="en-GB" sz="2115"/>
              </a:p>
            </p:txBody>
          </p:sp>
          <p:sp>
            <p:nvSpPr>
              <p:cNvPr id="142" name="Freeform: Shape 141">
                <a:extLst>
                  <a:ext uri="{FF2B5EF4-FFF2-40B4-BE49-F238E27FC236}">
                    <a16:creationId xmlns:a16="http://schemas.microsoft.com/office/drawing/2014/main" id="{C3BB1EA4-17B8-49E3-A795-9EADB2C8CC64}"/>
                  </a:ext>
                </a:extLst>
              </p:cNvPr>
              <p:cNvSpPr/>
              <p:nvPr/>
            </p:nvSpPr>
            <p:spPr>
              <a:xfrm>
                <a:off x="-134004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grpSp>
      </p:grpSp>
      <p:sp>
        <p:nvSpPr>
          <p:cNvPr id="143" name="Picture Placeholder 2">
            <a:extLst>
              <a:ext uri="{FF2B5EF4-FFF2-40B4-BE49-F238E27FC236}">
                <a16:creationId xmlns:a16="http://schemas.microsoft.com/office/drawing/2014/main" id="{8E77D3E3-423E-4859-A28E-BCC8E2425A03}"/>
              </a:ext>
            </a:extLst>
          </p:cNvPr>
          <p:cNvSpPr>
            <a:spLocks noGrp="1"/>
          </p:cNvSpPr>
          <p:nvPr>
            <p:ph type="pic" sz="quarter" idx="14" hasCustomPrompt="1"/>
          </p:nvPr>
        </p:nvSpPr>
        <p:spPr>
          <a:xfrm>
            <a:off x="8474765" y="6818037"/>
            <a:ext cx="1861932" cy="411162"/>
          </a:xfrm>
          <a:prstGeom prst="rect">
            <a:avLst/>
          </a:prstGeom>
          <a:solidFill>
            <a:srgbClr val="F6F7F8">
              <a:alpha val="54000"/>
            </a:srgbClr>
          </a:solidFill>
        </p:spPr>
        <p:txBody>
          <a:bodyPr anchor="ctr"/>
          <a:lstStyle>
            <a:lvl1pPr marL="0" indent="0" algn="ctr">
              <a:buNone/>
              <a:defRPr sz="1100" b="1">
                <a:latin typeface="Century Gothic" panose="020B0502020202020204" pitchFamily="34" charset="0"/>
              </a:defRPr>
            </a:lvl1pPr>
          </a:lstStyle>
          <a:p>
            <a:r>
              <a:rPr lang="en-GB" dirty="0"/>
              <a:t>Add Clients Logo</a:t>
            </a:r>
          </a:p>
        </p:txBody>
      </p:sp>
      <p:sp>
        <p:nvSpPr>
          <p:cNvPr id="144" name="Text Placeholder 2">
            <a:extLst>
              <a:ext uri="{FF2B5EF4-FFF2-40B4-BE49-F238E27FC236}">
                <a16:creationId xmlns:a16="http://schemas.microsoft.com/office/drawing/2014/main" id="{26EFB614-D702-4A37-895B-8B923CEAE79F}"/>
              </a:ext>
            </a:extLst>
          </p:cNvPr>
          <p:cNvSpPr>
            <a:spLocks noGrp="1"/>
          </p:cNvSpPr>
          <p:nvPr>
            <p:ph type="body" sz="quarter" idx="15" hasCustomPrompt="1"/>
          </p:nvPr>
        </p:nvSpPr>
        <p:spPr>
          <a:xfrm>
            <a:off x="632285" y="6866802"/>
            <a:ext cx="1985020" cy="282961"/>
          </a:xfrm>
          <a:prstGeom prst="rect">
            <a:avLst/>
          </a:prstGeom>
        </p:spPr>
        <p:txBody>
          <a:bodyPr anchor="ctr">
            <a:noAutofit/>
          </a:bodyPr>
          <a:lstStyle>
            <a:lvl1pPr marL="0" indent="0" algn="l">
              <a:buNone/>
              <a:defRPr lang="en-GB" sz="1100" kern="1200" dirty="0">
                <a:solidFill>
                  <a:schemeClr val="bg1"/>
                </a:solidFill>
                <a:latin typeface="Century Gothic" panose="020B0502020202020204" pitchFamily="34" charset="0"/>
                <a:ea typeface="+mn-ea"/>
                <a:cs typeface="+mn-cs"/>
              </a:defRPr>
            </a:lvl1pPr>
          </a:lstStyle>
          <a:p>
            <a:pPr lvl="0"/>
            <a:r>
              <a:rPr lang="en-GB" dirty="0"/>
              <a:t>www.bigconsult.com</a:t>
            </a:r>
          </a:p>
        </p:txBody>
      </p:sp>
      <p:sp>
        <p:nvSpPr>
          <p:cNvPr id="145" name="TextBox 144">
            <a:extLst>
              <a:ext uri="{FF2B5EF4-FFF2-40B4-BE49-F238E27FC236}">
                <a16:creationId xmlns:a16="http://schemas.microsoft.com/office/drawing/2014/main" id="{69F454FF-53FD-4ED1-8B90-F5FE67B6946D}"/>
              </a:ext>
            </a:extLst>
          </p:cNvPr>
          <p:cNvSpPr txBox="1"/>
          <p:nvPr userDrawn="1"/>
        </p:nvSpPr>
        <p:spPr>
          <a:xfrm>
            <a:off x="593725" y="5738336"/>
            <a:ext cx="5822315" cy="1046440"/>
          </a:xfrm>
          <a:prstGeom prst="rect">
            <a:avLst/>
          </a:prstGeom>
          <a:noFill/>
        </p:spPr>
        <p:txBody>
          <a:bodyPr wrap="square">
            <a:spAutoFit/>
          </a:bodyPr>
          <a:lstStyle/>
          <a:p>
            <a:r>
              <a:rPr lang="en-GB" sz="1400" b="1" kern="1200" dirty="0">
                <a:solidFill>
                  <a:schemeClr val="bg1"/>
                </a:solidFill>
                <a:latin typeface="Century Gothic" panose="020B0502020202020204" pitchFamily="34" charset="0"/>
                <a:ea typeface="+mn-ea"/>
              </a:rPr>
              <a:t>Prepared by: </a:t>
            </a:r>
          </a:p>
          <a:p>
            <a:r>
              <a:rPr lang="en-GB" sz="1200" kern="1200" dirty="0">
                <a:solidFill>
                  <a:schemeClr val="bg1"/>
                </a:solidFill>
                <a:latin typeface="Century Gothic" panose="020B0502020202020204" pitchFamily="34" charset="0"/>
                <a:ea typeface="+mn-ea"/>
              </a:rPr>
              <a:t>Simon </a:t>
            </a:r>
            <a:r>
              <a:rPr lang="en-GB" sz="1200" kern="1200" dirty="0" err="1">
                <a:solidFill>
                  <a:schemeClr val="bg1"/>
                </a:solidFill>
                <a:latin typeface="Century Gothic" panose="020B0502020202020204" pitchFamily="34" charset="0"/>
                <a:ea typeface="+mn-ea"/>
              </a:rPr>
              <a:t>Dethridge</a:t>
            </a:r>
            <a:br>
              <a:rPr lang="en-GB" sz="1200" kern="1200" dirty="0">
                <a:solidFill>
                  <a:schemeClr val="bg1"/>
                </a:solidFill>
                <a:latin typeface="Century Gothic" panose="020B0502020202020204" pitchFamily="34" charset="0"/>
                <a:ea typeface="+mn-ea"/>
              </a:rPr>
            </a:br>
            <a:r>
              <a:rPr lang="en-GB" sz="1200" kern="1200" dirty="0">
                <a:solidFill>
                  <a:schemeClr val="bg1"/>
                </a:solidFill>
                <a:latin typeface="Century Gothic" panose="020B0502020202020204" pitchFamily="34" charset="0"/>
                <a:ea typeface="+mn-ea"/>
              </a:rPr>
              <a:t>Eclat, 141 Camberwell Road, Hawthorn East, VIC, 3123, Australia</a:t>
            </a:r>
            <a:br>
              <a:rPr lang="en-GB" sz="1200" kern="1200" dirty="0">
                <a:solidFill>
                  <a:schemeClr val="bg1"/>
                </a:solidFill>
                <a:latin typeface="Century Gothic" panose="020B0502020202020204" pitchFamily="34" charset="0"/>
                <a:ea typeface="+mn-ea"/>
              </a:rPr>
            </a:br>
            <a:r>
              <a:rPr lang="en-GB" sz="1200" kern="1200" dirty="0">
                <a:solidFill>
                  <a:schemeClr val="bg1"/>
                </a:solidFill>
                <a:latin typeface="Century Gothic" panose="020B0502020202020204" pitchFamily="34" charset="0"/>
                <a:ea typeface="+mn-ea"/>
              </a:rPr>
              <a:t>e simon.dethridge@bigconsult.com.au</a:t>
            </a:r>
            <a:br>
              <a:rPr lang="en-GB" sz="1200" kern="1200" dirty="0">
                <a:solidFill>
                  <a:schemeClr val="bg1"/>
                </a:solidFill>
                <a:latin typeface="Century Gothic" panose="020B0502020202020204" pitchFamily="34" charset="0"/>
                <a:ea typeface="+mn-ea"/>
              </a:rPr>
            </a:br>
            <a:r>
              <a:rPr lang="en-GB" sz="1200" kern="1200" dirty="0">
                <a:solidFill>
                  <a:schemeClr val="bg1"/>
                </a:solidFill>
                <a:latin typeface="Century Gothic" panose="020B0502020202020204" pitchFamily="34" charset="0"/>
                <a:ea typeface="+mn-ea"/>
              </a:rPr>
              <a:t>m +61 411 860 918 w bigconsult.com</a:t>
            </a:r>
          </a:p>
        </p:txBody>
      </p:sp>
    </p:spTree>
    <p:extLst>
      <p:ext uri="{BB962C8B-B14F-4D97-AF65-F5344CB8AC3E}">
        <p14:creationId xmlns:p14="http://schemas.microsoft.com/office/powerpoint/2010/main" val="3054903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1" name="AutoShape 3">
            <a:extLst>
              <a:ext uri="{FF2B5EF4-FFF2-40B4-BE49-F238E27FC236}">
                <a16:creationId xmlns:a16="http://schemas.microsoft.com/office/drawing/2014/main" id="{0D528B64-FF9A-4EEB-9266-FB438C90F47C}"/>
              </a:ext>
            </a:extLst>
          </p:cNvPr>
          <p:cNvSpPr>
            <a:spLocks noChangeAspect="1" noChangeArrowheads="1" noTextEdit="1"/>
          </p:cNvSpPr>
          <p:nvPr userDrawn="1"/>
        </p:nvSpPr>
        <p:spPr bwMode="auto">
          <a:xfrm>
            <a:off x="5725968" y="1128705"/>
            <a:ext cx="4219646" cy="5302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marL="0" marR="0" lvl="0" indent="0" defTabSz="801866" eaLnBrk="1" fontAlgn="auto" latinLnBrk="0" hangingPunct="1">
              <a:lnSpc>
                <a:spcPct val="100000"/>
              </a:lnSpc>
              <a:spcBef>
                <a:spcPts val="0"/>
              </a:spcBef>
              <a:spcAft>
                <a:spcPts val="0"/>
              </a:spcAft>
              <a:buClrTx/>
              <a:buSzTx/>
              <a:buFontTx/>
              <a:buNone/>
              <a:tabLst/>
              <a:defRPr/>
            </a:pPr>
            <a:endParaRPr kumimoji="0" lang="en-GB" sz="1579" b="0" i="0" u="none" strike="noStrike" kern="0" cap="none" spc="0" normalizeH="0" baseline="0" noProof="0">
              <a:ln>
                <a:noFill/>
              </a:ln>
              <a:solidFill>
                <a:prstClr val="black"/>
              </a:solidFill>
              <a:effectLst/>
              <a:uLnTx/>
              <a:uFillTx/>
            </a:endParaRPr>
          </a:p>
        </p:txBody>
      </p:sp>
      <p:sp>
        <p:nvSpPr>
          <p:cNvPr id="5" name="Text Placeholder 4">
            <a:extLst>
              <a:ext uri="{FF2B5EF4-FFF2-40B4-BE49-F238E27FC236}">
                <a16:creationId xmlns:a16="http://schemas.microsoft.com/office/drawing/2014/main" id="{ED174AA4-0568-48C5-B71B-58AB0ABFD2A1}"/>
              </a:ext>
            </a:extLst>
          </p:cNvPr>
          <p:cNvSpPr>
            <a:spLocks noGrp="1"/>
          </p:cNvSpPr>
          <p:nvPr userDrawn="1">
            <p:ph type="body" sz="quarter" idx="10"/>
          </p:nvPr>
        </p:nvSpPr>
        <p:spPr>
          <a:xfrm>
            <a:off x="578151" y="3002871"/>
            <a:ext cx="4569439" cy="1457337"/>
          </a:xfrm>
          <a:prstGeom prst="rect">
            <a:avLst/>
          </a:prstGeom>
        </p:spPr>
        <p:txBody>
          <a:bodyPr/>
          <a:lstStyle>
            <a:lvl1pPr marL="0" indent="0">
              <a:buNone/>
              <a:defRPr lang="en-US" sz="4736" b="1" kern="0" dirty="0" smtClean="0">
                <a:ln w="0">
                  <a:noFill/>
                </a:ln>
                <a:solidFill>
                  <a:srgbClr val="000000"/>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Click to edit Master text</a:t>
            </a:r>
          </a:p>
        </p:txBody>
      </p:sp>
      <p:sp>
        <p:nvSpPr>
          <p:cNvPr id="17" name="Text Placeholder 2">
            <a:extLst>
              <a:ext uri="{FF2B5EF4-FFF2-40B4-BE49-F238E27FC236}">
                <a16:creationId xmlns:a16="http://schemas.microsoft.com/office/drawing/2014/main" id="{9F3CEA47-FAC4-4802-99DE-A03C426CD5BC}"/>
              </a:ext>
            </a:extLst>
          </p:cNvPr>
          <p:cNvSpPr>
            <a:spLocks noGrp="1"/>
          </p:cNvSpPr>
          <p:nvPr userDrawn="1">
            <p:ph type="body" sz="quarter" idx="13" hasCustomPrompt="1"/>
          </p:nvPr>
        </p:nvSpPr>
        <p:spPr>
          <a:xfrm>
            <a:off x="585901" y="4474783"/>
            <a:ext cx="4592321" cy="282961"/>
          </a:xfrm>
          <a:prstGeom prst="rect">
            <a:avLst/>
          </a:prstGeom>
        </p:spPr>
        <p:txBody>
          <a:bodyPr anchor="ctr">
            <a:noAutofit/>
          </a:bodyPr>
          <a:lstStyle>
            <a:lvl1pPr marL="0" indent="0" algn="l">
              <a:buNone/>
              <a:defRPr lang="en-GB" sz="1579" kern="1200" dirty="0">
                <a:solidFill>
                  <a:schemeClr val="tx1">
                    <a:lumMod val="85000"/>
                    <a:lumOff val="15000"/>
                  </a:schemeClr>
                </a:solidFill>
                <a:latin typeface="Century Gothic" panose="020B0502020202020204" pitchFamily="34" charset="0"/>
                <a:ea typeface="+mn-ea"/>
                <a:cs typeface="Flexo Medium"/>
              </a:defRPr>
            </a:lvl1pPr>
          </a:lstStyle>
          <a:p>
            <a:pPr lvl="0"/>
            <a:r>
              <a:rPr lang="en-GB" dirty="0"/>
              <a:t>Here Goes A Short Subtitle</a:t>
            </a:r>
          </a:p>
        </p:txBody>
      </p:sp>
      <p:sp>
        <p:nvSpPr>
          <p:cNvPr id="2" name="Rectangle 1">
            <a:extLst>
              <a:ext uri="{FF2B5EF4-FFF2-40B4-BE49-F238E27FC236}">
                <a16:creationId xmlns:a16="http://schemas.microsoft.com/office/drawing/2014/main" id="{0DDCFAD9-C48C-4768-A608-4DA0A4E1133A}"/>
              </a:ext>
            </a:extLst>
          </p:cNvPr>
          <p:cNvSpPr/>
          <p:nvPr userDrawn="1"/>
        </p:nvSpPr>
        <p:spPr>
          <a:xfrm>
            <a:off x="0" y="7050157"/>
            <a:ext cx="10691813" cy="5095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2" name="Group 51">
            <a:extLst>
              <a:ext uri="{FF2B5EF4-FFF2-40B4-BE49-F238E27FC236}">
                <a16:creationId xmlns:a16="http://schemas.microsoft.com/office/drawing/2014/main" id="{362B7835-29DE-442F-AACD-A1A29891C780}"/>
              </a:ext>
            </a:extLst>
          </p:cNvPr>
          <p:cNvGrpSpPr/>
          <p:nvPr userDrawn="1"/>
        </p:nvGrpSpPr>
        <p:grpSpPr>
          <a:xfrm>
            <a:off x="609600" y="1971164"/>
            <a:ext cx="3334185" cy="634532"/>
            <a:chOff x="-2948585" y="3600524"/>
            <a:chExt cx="2535070" cy="482452"/>
          </a:xfrm>
        </p:grpSpPr>
        <p:sp>
          <p:nvSpPr>
            <p:cNvPr id="55" name="Freeform: Shape 54">
              <a:extLst>
                <a:ext uri="{FF2B5EF4-FFF2-40B4-BE49-F238E27FC236}">
                  <a16:creationId xmlns:a16="http://schemas.microsoft.com/office/drawing/2014/main" id="{1B16DB0F-50F3-48ED-A2C0-1CA956680212}"/>
                </a:ext>
              </a:extLst>
            </p:cNvPr>
            <p:cNvSpPr/>
            <p:nvPr/>
          </p:nvSpPr>
          <p:spPr>
            <a:xfrm>
              <a:off x="-2948585" y="3600524"/>
              <a:ext cx="483001" cy="482452"/>
            </a:xfrm>
            <a:custGeom>
              <a:avLst/>
              <a:gdLst>
                <a:gd name="connsiteX0" fmla="*/ 441883 w 483001"/>
                <a:gd name="connsiteY0" fmla="*/ 367870 h 482452"/>
                <a:gd name="connsiteX1" fmla="*/ 363484 w 483001"/>
                <a:gd name="connsiteY1" fmla="*/ 396927 h 482452"/>
                <a:gd name="connsiteX2" fmla="*/ 243968 w 483001"/>
                <a:gd name="connsiteY2" fmla="*/ 277410 h 482452"/>
                <a:gd name="connsiteX3" fmla="*/ 244516 w 483001"/>
                <a:gd name="connsiteY3" fmla="*/ 264801 h 482452"/>
                <a:gd name="connsiteX4" fmla="*/ 363484 w 483001"/>
                <a:gd name="connsiteY4" fmla="*/ 157894 h 482452"/>
                <a:gd name="connsiteX5" fmla="*/ 481905 w 483001"/>
                <a:gd name="connsiteY5" fmla="*/ 262608 h 482452"/>
                <a:gd name="connsiteX6" fmla="*/ 483001 w 483001"/>
                <a:gd name="connsiteY6" fmla="*/ 241226 h 482452"/>
                <a:gd name="connsiteX7" fmla="*/ 241775 w 483001"/>
                <a:gd name="connsiteY7" fmla="*/ 0 h 482452"/>
                <a:gd name="connsiteX8" fmla="*/ 154056 w 483001"/>
                <a:gd name="connsiteY8" fmla="*/ 16447 h 482452"/>
                <a:gd name="connsiteX9" fmla="*/ 141995 w 483001"/>
                <a:gd name="connsiteY9" fmla="*/ 21381 h 482452"/>
                <a:gd name="connsiteX10" fmla="*/ 132126 w 483001"/>
                <a:gd name="connsiteY10" fmla="*/ 26316 h 482452"/>
                <a:gd name="connsiteX11" fmla="*/ 127192 w 483001"/>
                <a:gd name="connsiteY11" fmla="*/ 29057 h 482452"/>
                <a:gd name="connsiteX12" fmla="*/ 111841 w 483001"/>
                <a:gd name="connsiteY12" fmla="*/ 37829 h 482452"/>
                <a:gd name="connsiteX13" fmla="*/ 109100 w 483001"/>
                <a:gd name="connsiteY13" fmla="*/ 39473 h 482452"/>
                <a:gd name="connsiteX14" fmla="*/ 105811 w 483001"/>
                <a:gd name="connsiteY14" fmla="*/ 41666 h 482452"/>
                <a:gd name="connsiteX15" fmla="*/ 100328 w 483001"/>
                <a:gd name="connsiteY15" fmla="*/ 45504 h 482452"/>
                <a:gd name="connsiteX16" fmla="*/ 92653 w 483001"/>
                <a:gd name="connsiteY16" fmla="*/ 50986 h 482452"/>
                <a:gd name="connsiteX17" fmla="*/ 88267 w 483001"/>
                <a:gd name="connsiteY17" fmla="*/ 54824 h 482452"/>
                <a:gd name="connsiteX18" fmla="*/ 83881 w 483001"/>
                <a:gd name="connsiteY18" fmla="*/ 58662 h 482452"/>
                <a:gd name="connsiteX19" fmla="*/ 79495 w 483001"/>
                <a:gd name="connsiteY19" fmla="*/ 62500 h 482452"/>
                <a:gd name="connsiteX20" fmla="*/ 75109 w 483001"/>
                <a:gd name="connsiteY20" fmla="*/ 66337 h 482452"/>
                <a:gd name="connsiteX21" fmla="*/ 70723 w 483001"/>
                <a:gd name="connsiteY21" fmla="*/ 70175 h 482452"/>
                <a:gd name="connsiteX22" fmla="*/ 62500 w 483001"/>
                <a:gd name="connsiteY22" fmla="*/ 78399 h 482452"/>
                <a:gd name="connsiteX23" fmla="*/ 54824 w 483001"/>
                <a:gd name="connsiteY23" fmla="*/ 87170 h 482452"/>
                <a:gd name="connsiteX24" fmla="*/ 50986 w 483001"/>
                <a:gd name="connsiteY24" fmla="*/ 91556 h 482452"/>
                <a:gd name="connsiteX25" fmla="*/ 47697 w 483001"/>
                <a:gd name="connsiteY25" fmla="*/ 95942 h 482452"/>
                <a:gd name="connsiteX26" fmla="*/ 40022 w 483001"/>
                <a:gd name="connsiteY26" fmla="*/ 106907 h 482452"/>
                <a:gd name="connsiteX27" fmla="*/ 35087 w 483001"/>
                <a:gd name="connsiteY27" fmla="*/ 115131 h 482452"/>
                <a:gd name="connsiteX28" fmla="*/ 31250 w 483001"/>
                <a:gd name="connsiteY28" fmla="*/ 121710 h 482452"/>
                <a:gd name="connsiteX29" fmla="*/ 31250 w 483001"/>
                <a:gd name="connsiteY29" fmla="*/ 122258 h 482452"/>
                <a:gd name="connsiteX30" fmla="*/ 26864 w 483001"/>
                <a:gd name="connsiteY30" fmla="*/ 130482 h 482452"/>
                <a:gd name="connsiteX31" fmla="*/ 21381 w 483001"/>
                <a:gd name="connsiteY31" fmla="*/ 141446 h 482452"/>
                <a:gd name="connsiteX32" fmla="*/ 19737 w 483001"/>
                <a:gd name="connsiteY32" fmla="*/ 145832 h 482452"/>
                <a:gd name="connsiteX33" fmla="*/ 17544 w 483001"/>
                <a:gd name="connsiteY33" fmla="*/ 150767 h 482452"/>
                <a:gd name="connsiteX34" fmla="*/ 14803 w 483001"/>
                <a:gd name="connsiteY34" fmla="*/ 157894 h 482452"/>
                <a:gd name="connsiteX35" fmla="*/ 10965 w 483001"/>
                <a:gd name="connsiteY35" fmla="*/ 168859 h 482452"/>
                <a:gd name="connsiteX36" fmla="*/ 8772 w 483001"/>
                <a:gd name="connsiteY36" fmla="*/ 175986 h 482452"/>
                <a:gd name="connsiteX37" fmla="*/ 4386 w 483001"/>
                <a:gd name="connsiteY37" fmla="*/ 194078 h 482452"/>
                <a:gd name="connsiteX38" fmla="*/ 2741 w 483001"/>
                <a:gd name="connsiteY38" fmla="*/ 203398 h 482452"/>
                <a:gd name="connsiteX39" fmla="*/ 2741 w 483001"/>
                <a:gd name="connsiteY39" fmla="*/ 204494 h 482452"/>
                <a:gd name="connsiteX40" fmla="*/ 1645 w 483001"/>
                <a:gd name="connsiteY40" fmla="*/ 212718 h 482452"/>
                <a:gd name="connsiteX41" fmla="*/ 1645 w 483001"/>
                <a:gd name="connsiteY41" fmla="*/ 213266 h 482452"/>
                <a:gd name="connsiteX42" fmla="*/ 1096 w 483001"/>
                <a:gd name="connsiteY42" fmla="*/ 220393 h 482452"/>
                <a:gd name="connsiteX43" fmla="*/ 548 w 483001"/>
                <a:gd name="connsiteY43" fmla="*/ 224231 h 482452"/>
                <a:gd name="connsiteX44" fmla="*/ 0 w 483001"/>
                <a:gd name="connsiteY44" fmla="*/ 231906 h 482452"/>
                <a:gd name="connsiteX45" fmla="*/ 0 w 483001"/>
                <a:gd name="connsiteY45" fmla="*/ 241226 h 482452"/>
                <a:gd name="connsiteX46" fmla="*/ 0 w 483001"/>
                <a:gd name="connsiteY46" fmla="*/ 241226 h 482452"/>
                <a:gd name="connsiteX47" fmla="*/ 241226 w 483001"/>
                <a:gd name="connsiteY47" fmla="*/ 482453 h 482452"/>
                <a:gd name="connsiteX48" fmla="*/ 251643 w 483001"/>
                <a:gd name="connsiteY48" fmla="*/ 482453 h 482452"/>
                <a:gd name="connsiteX49" fmla="*/ 254384 w 483001"/>
                <a:gd name="connsiteY49" fmla="*/ 482453 h 482452"/>
                <a:gd name="connsiteX50" fmla="*/ 259867 w 483001"/>
                <a:gd name="connsiteY50" fmla="*/ 481905 h 482452"/>
                <a:gd name="connsiteX51" fmla="*/ 268639 w 483001"/>
                <a:gd name="connsiteY51" fmla="*/ 480808 h 482452"/>
                <a:gd name="connsiteX52" fmla="*/ 275217 w 483001"/>
                <a:gd name="connsiteY52" fmla="*/ 480260 h 482452"/>
                <a:gd name="connsiteX53" fmla="*/ 279055 w 483001"/>
                <a:gd name="connsiteY53" fmla="*/ 479712 h 482452"/>
                <a:gd name="connsiteX54" fmla="*/ 284538 w 483001"/>
                <a:gd name="connsiteY54" fmla="*/ 478615 h 482452"/>
                <a:gd name="connsiteX55" fmla="*/ 290020 w 483001"/>
                <a:gd name="connsiteY55" fmla="*/ 477519 h 482452"/>
                <a:gd name="connsiteX56" fmla="*/ 293858 w 483001"/>
                <a:gd name="connsiteY56" fmla="*/ 476970 h 482452"/>
                <a:gd name="connsiteX57" fmla="*/ 299340 w 483001"/>
                <a:gd name="connsiteY57" fmla="*/ 475874 h 482452"/>
                <a:gd name="connsiteX58" fmla="*/ 302081 w 483001"/>
                <a:gd name="connsiteY58" fmla="*/ 475326 h 482452"/>
                <a:gd name="connsiteX59" fmla="*/ 308112 w 483001"/>
                <a:gd name="connsiteY59" fmla="*/ 473681 h 482452"/>
                <a:gd name="connsiteX60" fmla="*/ 311401 w 483001"/>
                <a:gd name="connsiteY60" fmla="*/ 472585 h 482452"/>
                <a:gd name="connsiteX61" fmla="*/ 317980 w 483001"/>
                <a:gd name="connsiteY61" fmla="*/ 470392 h 482452"/>
                <a:gd name="connsiteX62" fmla="*/ 319077 w 483001"/>
                <a:gd name="connsiteY62" fmla="*/ 469843 h 482452"/>
                <a:gd name="connsiteX63" fmla="*/ 324559 w 483001"/>
                <a:gd name="connsiteY63" fmla="*/ 467650 h 482452"/>
                <a:gd name="connsiteX64" fmla="*/ 331686 w 483001"/>
                <a:gd name="connsiteY64" fmla="*/ 464909 h 482452"/>
                <a:gd name="connsiteX65" fmla="*/ 338265 w 483001"/>
                <a:gd name="connsiteY65" fmla="*/ 462168 h 482452"/>
                <a:gd name="connsiteX66" fmla="*/ 340458 w 483001"/>
                <a:gd name="connsiteY66" fmla="*/ 461071 h 482452"/>
                <a:gd name="connsiteX67" fmla="*/ 351423 w 483001"/>
                <a:gd name="connsiteY67" fmla="*/ 455589 h 482452"/>
                <a:gd name="connsiteX68" fmla="*/ 355261 w 483001"/>
                <a:gd name="connsiteY68" fmla="*/ 453944 h 482452"/>
                <a:gd name="connsiteX69" fmla="*/ 359647 w 483001"/>
                <a:gd name="connsiteY69" fmla="*/ 451751 h 482452"/>
                <a:gd name="connsiteX70" fmla="*/ 367322 w 483001"/>
                <a:gd name="connsiteY70" fmla="*/ 447365 h 482452"/>
                <a:gd name="connsiteX71" fmla="*/ 372256 w 483001"/>
                <a:gd name="connsiteY71" fmla="*/ 444076 h 482452"/>
                <a:gd name="connsiteX72" fmla="*/ 374449 w 483001"/>
                <a:gd name="connsiteY72" fmla="*/ 442431 h 482452"/>
                <a:gd name="connsiteX73" fmla="*/ 434208 w 483001"/>
                <a:gd name="connsiteY73" fmla="*/ 386511 h 482452"/>
                <a:gd name="connsiteX74" fmla="*/ 434208 w 483001"/>
                <a:gd name="connsiteY74" fmla="*/ 386511 h 482452"/>
                <a:gd name="connsiteX75" fmla="*/ 441883 w 483001"/>
                <a:gd name="connsiteY75" fmla="*/ 367870 h 48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83001" h="482452">
                  <a:moveTo>
                    <a:pt x="441883" y="367870"/>
                  </a:moveTo>
                  <a:cubicBezTo>
                    <a:pt x="421050" y="385962"/>
                    <a:pt x="393638" y="396927"/>
                    <a:pt x="363484" y="396927"/>
                  </a:cubicBezTo>
                  <a:cubicBezTo>
                    <a:pt x="297695" y="396927"/>
                    <a:pt x="243968" y="343199"/>
                    <a:pt x="243968" y="277410"/>
                  </a:cubicBezTo>
                  <a:cubicBezTo>
                    <a:pt x="243968" y="273024"/>
                    <a:pt x="243968" y="269187"/>
                    <a:pt x="244516" y="264801"/>
                  </a:cubicBezTo>
                  <a:cubicBezTo>
                    <a:pt x="250547" y="204494"/>
                    <a:pt x="301533" y="157894"/>
                    <a:pt x="363484" y="157894"/>
                  </a:cubicBezTo>
                  <a:cubicBezTo>
                    <a:pt x="424339" y="157894"/>
                    <a:pt x="474778" y="203398"/>
                    <a:pt x="481905" y="262608"/>
                  </a:cubicBezTo>
                  <a:cubicBezTo>
                    <a:pt x="482453" y="255481"/>
                    <a:pt x="483001" y="248354"/>
                    <a:pt x="483001" y="241226"/>
                  </a:cubicBezTo>
                  <a:cubicBezTo>
                    <a:pt x="483001" y="108004"/>
                    <a:pt x="374997" y="0"/>
                    <a:pt x="241775" y="0"/>
                  </a:cubicBezTo>
                  <a:cubicBezTo>
                    <a:pt x="211073" y="0"/>
                    <a:pt x="181468" y="6031"/>
                    <a:pt x="154056" y="16447"/>
                  </a:cubicBezTo>
                  <a:cubicBezTo>
                    <a:pt x="150218" y="18092"/>
                    <a:pt x="145832" y="19737"/>
                    <a:pt x="141995" y="21381"/>
                  </a:cubicBezTo>
                  <a:cubicBezTo>
                    <a:pt x="138705" y="23026"/>
                    <a:pt x="135416" y="24671"/>
                    <a:pt x="132126" y="26316"/>
                  </a:cubicBezTo>
                  <a:cubicBezTo>
                    <a:pt x="130482" y="27412"/>
                    <a:pt x="128837" y="27960"/>
                    <a:pt x="127192" y="29057"/>
                  </a:cubicBezTo>
                  <a:cubicBezTo>
                    <a:pt x="121710" y="31798"/>
                    <a:pt x="116776" y="34539"/>
                    <a:pt x="111841" y="37829"/>
                  </a:cubicBezTo>
                  <a:cubicBezTo>
                    <a:pt x="110745" y="38377"/>
                    <a:pt x="110197" y="38925"/>
                    <a:pt x="109100" y="39473"/>
                  </a:cubicBezTo>
                  <a:cubicBezTo>
                    <a:pt x="108004" y="40022"/>
                    <a:pt x="106907" y="40570"/>
                    <a:pt x="105811" y="41666"/>
                  </a:cubicBezTo>
                  <a:cubicBezTo>
                    <a:pt x="103618" y="42763"/>
                    <a:pt x="101973" y="44408"/>
                    <a:pt x="100328" y="45504"/>
                  </a:cubicBezTo>
                  <a:cubicBezTo>
                    <a:pt x="97587" y="47149"/>
                    <a:pt x="95394" y="49342"/>
                    <a:pt x="92653" y="50986"/>
                  </a:cubicBezTo>
                  <a:cubicBezTo>
                    <a:pt x="91008" y="52083"/>
                    <a:pt x="89912" y="53179"/>
                    <a:pt x="88267" y="54824"/>
                  </a:cubicBezTo>
                  <a:cubicBezTo>
                    <a:pt x="86622" y="55921"/>
                    <a:pt x="85526" y="57017"/>
                    <a:pt x="83881" y="58662"/>
                  </a:cubicBezTo>
                  <a:cubicBezTo>
                    <a:pt x="82236" y="59758"/>
                    <a:pt x="81140" y="61403"/>
                    <a:pt x="79495" y="62500"/>
                  </a:cubicBezTo>
                  <a:cubicBezTo>
                    <a:pt x="77850" y="63596"/>
                    <a:pt x="76754" y="65241"/>
                    <a:pt x="75109" y="66337"/>
                  </a:cubicBezTo>
                  <a:cubicBezTo>
                    <a:pt x="73464" y="67434"/>
                    <a:pt x="72368" y="69078"/>
                    <a:pt x="70723" y="70175"/>
                  </a:cubicBezTo>
                  <a:cubicBezTo>
                    <a:pt x="67982" y="72916"/>
                    <a:pt x="65241" y="75657"/>
                    <a:pt x="62500" y="78399"/>
                  </a:cubicBezTo>
                  <a:cubicBezTo>
                    <a:pt x="59758" y="81140"/>
                    <a:pt x="57017" y="83881"/>
                    <a:pt x="54824" y="87170"/>
                  </a:cubicBezTo>
                  <a:cubicBezTo>
                    <a:pt x="53728" y="88815"/>
                    <a:pt x="52631" y="89912"/>
                    <a:pt x="50986" y="91556"/>
                  </a:cubicBezTo>
                  <a:cubicBezTo>
                    <a:pt x="49890" y="93201"/>
                    <a:pt x="48794" y="94298"/>
                    <a:pt x="47697" y="95942"/>
                  </a:cubicBezTo>
                  <a:cubicBezTo>
                    <a:pt x="44956" y="99780"/>
                    <a:pt x="42215" y="103069"/>
                    <a:pt x="40022" y="106907"/>
                  </a:cubicBezTo>
                  <a:cubicBezTo>
                    <a:pt x="38377" y="109648"/>
                    <a:pt x="36732" y="112390"/>
                    <a:pt x="35087" y="115131"/>
                  </a:cubicBezTo>
                  <a:cubicBezTo>
                    <a:pt x="33991" y="117324"/>
                    <a:pt x="32346" y="119517"/>
                    <a:pt x="31250" y="121710"/>
                  </a:cubicBezTo>
                  <a:cubicBezTo>
                    <a:pt x="31250" y="121710"/>
                    <a:pt x="31250" y="121710"/>
                    <a:pt x="31250" y="122258"/>
                  </a:cubicBezTo>
                  <a:cubicBezTo>
                    <a:pt x="29605" y="124999"/>
                    <a:pt x="28509" y="127740"/>
                    <a:pt x="26864" y="130482"/>
                  </a:cubicBezTo>
                  <a:cubicBezTo>
                    <a:pt x="25219" y="133771"/>
                    <a:pt x="23026" y="137609"/>
                    <a:pt x="21381" y="141446"/>
                  </a:cubicBezTo>
                  <a:cubicBezTo>
                    <a:pt x="20833" y="142543"/>
                    <a:pt x="20285" y="144188"/>
                    <a:pt x="19737" y="145832"/>
                  </a:cubicBezTo>
                  <a:cubicBezTo>
                    <a:pt x="19188" y="147477"/>
                    <a:pt x="18092" y="149122"/>
                    <a:pt x="17544" y="150767"/>
                  </a:cubicBezTo>
                  <a:cubicBezTo>
                    <a:pt x="16447" y="152959"/>
                    <a:pt x="15899" y="155701"/>
                    <a:pt x="14803" y="157894"/>
                  </a:cubicBezTo>
                  <a:cubicBezTo>
                    <a:pt x="13706" y="161731"/>
                    <a:pt x="12061" y="165021"/>
                    <a:pt x="10965" y="168859"/>
                  </a:cubicBezTo>
                  <a:cubicBezTo>
                    <a:pt x="10417" y="171051"/>
                    <a:pt x="9320" y="173793"/>
                    <a:pt x="8772" y="175986"/>
                  </a:cubicBezTo>
                  <a:cubicBezTo>
                    <a:pt x="7127" y="182016"/>
                    <a:pt x="6031" y="188047"/>
                    <a:pt x="4386" y="194078"/>
                  </a:cubicBezTo>
                  <a:cubicBezTo>
                    <a:pt x="3838" y="196819"/>
                    <a:pt x="3289" y="200108"/>
                    <a:pt x="2741" y="203398"/>
                  </a:cubicBezTo>
                  <a:cubicBezTo>
                    <a:pt x="2741" y="203946"/>
                    <a:pt x="2741" y="203946"/>
                    <a:pt x="2741" y="204494"/>
                  </a:cubicBezTo>
                  <a:cubicBezTo>
                    <a:pt x="2193" y="207235"/>
                    <a:pt x="2193" y="209977"/>
                    <a:pt x="1645" y="212718"/>
                  </a:cubicBezTo>
                  <a:lnTo>
                    <a:pt x="1645" y="213266"/>
                  </a:lnTo>
                  <a:cubicBezTo>
                    <a:pt x="1096" y="215459"/>
                    <a:pt x="1096" y="218200"/>
                    <a:pt x="1096" y="220393"/>
                  </a:cubicBezTo>
                  <a:cubicBezTo>
                    <a:pt x="1096" y="221490"/>
                    <a:pt x="1096" y="223134"/>
                    <a:pt x="548" y="224231"/>
                  </a:cubicBezTo>
                  <a:cubicBezTo>
                    <a:pt x="548" y="226972"/>
                    <a:pt x="0" y="229165"/>
                    <a:pt x="0" y="231906"/>
                  </a:cubicBezTo>
                  <a:cubicBezTo>
                    <a:pt x="0" y="235196"/>
                    <a:pt x="0" y="238485"/>
                    <a:pt x="0" y="241226"/>
                  </a:cubicBezTo>
                  <a:lnTo>
                    <a:pt x="0" y="241226"/>
                  </a:lnTo>
                  <a:cubicBezTo>
                    <a:pt x="0" y="374449"/>
                    <a:pt x="108004" y="482453"/>
                    <a:pt x="241226" y="482453"/>
                  </a:cubicBezTo>
                  <a:cubicBezTo>
                    <a:pt x="245064" y="482453"/>
                    <a:pt x="248354" y="482453"/>
                    <a:pt x="251643" y="482453"/>
                  </a:cubicBezTo>
                  <a:cubicBezTo>
                    <a:pt x="252740" y="482453"/>
                    <a:pt x="253288" y="482453"/>
                    <a:pt x="254384" y="482453"/>
                  </a:cubicBezTo>
                  <a:cubicBezTo>
                    <a:pt x="256029" y="482453"/>
                    <a:pt x="257674" y="482453"/>
                    <a:pt x="259867" y="481905"/>
                  </a:cubicBezTo>
                  <a:cubicBezTo>
                    <a:pt x="262608" y="481905"/>
                    <a:pt x="265897" y="481356"/>
                    <a:pt x="268639" y="480808"/>
                  </a:cubicBezTo>
                  <a:cubicBezTo>
                    <a:pt x="270832" y="480808"/>
                    <a:pt x="273025" y="480260"/>
                    <a:pt x="275217" y="480260"/>
                  </a:cubicBezTo>
                  <a:cubicBezTo>
                    <a:pt x="276314" y="480260"/>
                    <a:pt x="277959" y="479712"/>
                    <a:pt x="279055" y="479712"/>
                  </a:cubicBezTo>
                  <a:cubicBezTo>
                    <a:pt x="280700" y="479712"/>
                    <a:pt x="282893" y="479163"/>
                    <a:pt x="284538" y="478615"/>
                  </a:cubicBezTo>
                  <a:cubicBezTo>
                    <a:pt x="286182" y="478067"/>
                    <a:pt x="288375" y="478067"/>
                    <a:pt x="290020" y="477519"/>
                  </a:cubicBezTo>
                  <a:cubicBezTo>
                    <a:pt x="291117" y="477519"/>
                    <a:pt x="292213" y="476970"/>
                    <a:pt x="293858" y="476970"/>
                  </a:cubicBezTo>
                  <a:cubicBezTo>
                    <a:pt x="295502" y="476422"/>
                    <a:pt x="297147" y="476422"/>
                    <a:pt x="299340" y="475874"/>
                  </a:cubicBezTo>
                  <a:cubicBezTo>
                    <a:pt x="300437" y="475874"/>
                    <a:pt x="301533" y="475326"/>
                    <a:pt x="302081" y="475326"/>
                  </a:cubicBezTo>
                  <a:cubicBezTo>
                    <a:pt x="304274" y="474778"/>
                    <a:pt x="305919" y="474229"/>
                    <a:pt x="308112" y="473681"/>
                  </a:cubicBezTo>
                  <a:cubicBezTo>
                    <a:pt x="309208" y="473133"/>
                    <a:pt x="310305" y="473133"/>
                    <a:pt x="311401" y="472585"/>
                  </a:cubicBezTo>
                  <a:cubicBezTo>
                    <a:pt x="313594" y="472036"/>
                    <a:pt x="315787" y="471488"/>
                    <a:pt x="317980" y="470392"/>
                  </a:cubicBezTo>
                  <a:cubicBezTo>
                    <a:pt x="318529" y="470392"/>
                    <a:pt x="318529" y="470392"/>
                    <a:pt x="319077" y="469843"/>
                  </a:cubicBezTo>
                  <a:cubicBezTo>
                    <a:pt x="320722" y="469295"/>
                    <a:pt x="322915" y="468747"/>
                    <a:pt x="324559" y="467650"/>
                  </a:cubicBezTo>
                  <a:cubicBezTo>
                    <a:pt x="326752" y="466554"/>
                    <a:pt x="328945" y="466006"/>
                    <a:pt x="331686" y="464909"/>
                  </a:cubicBezTo>
                  <a:cubicBezTo>
                    <a:pt x="333879" y="463813"/>
                    <a:pt x="336072" y="463264"/>
                    <a:pt x="338265" y="462168"/>
                  </a:cubicBezTo>
                  <a:cubicBezTo>
                    <a:pt x="338814" y="461620"/>
                    <a:pt x="339910" y="461620"/>
                    <a:pt x="340458" y="461071"/>
                  </a:cubicBezTo>
                  <a:cubicBezTo>
                    <a:pt x="344296" y="459427"/>
                    <a:pt x="347585" y="457782"/>
                    <a:pt x="351423" y="455589"/>
                  </a:cubicBezTo>
                  <a:cubicBezTo>
                    <a:pt x="352520" y="455041"/>
                    <a:pt x="353616" y="454493"/>
                    <a:pt x="355261" y="453944"/>
                  </a:cubicBezTo>
                  <a:cubicBezTo>
                    <a:pt x="356906" y="453396"/>
                    <a:pt x="358002" y="452300"/>
                    <a:pt x="359647" y="451751"/>
                  </a:cubicBezTo>
                  <a:cubicBezTo>
                    <a:pt x="362388" y="450655"/>
                    <a:pt x="364581" y="449010"/>
                    <a:pt x="367322" y="447365"/>
                  </a:cubicBezTo>
                  <a:cubicBezTo>
                    <a:pt x="368967" y="446269"/>
                    <a:pt x="370612" y="445172"/>
                    <a:pt x="372256" y="444076"/>
                  </a:cubicBezTo>
                  <a:cubicBezTo>
                    <a:pt x="373353" y="443528"/>
                    <a:pt x="373901" y="442979"/>
                    <a:pt x="374449" y="442431"/>
                  </a:cubicBezTo>
                  <a:cubicBezTo>
                    <a:pt x="397475" y="427080"/>
                    <a:pt x="417760" y="408440"/>
                    <a:pt x="434208" y="386511"/>
                  </a:cubicBezTo>
                  <a:lnTo>
                    <a:pt x="434208" y="386511"/>
                  </a:lnTo>
                  <a:lnTo>
                    <a:pt x="441883" y="367870"/>
                  </a:lnTo>
                  <a:close/>
                </a:path>
              </a:pathLst>
            </a:custGeom>
            <a:solidFill>
              <a:srgbClr val="15274E"/>
            </a:solidFill>
            <a:ln w="5476" cap="flat">
              <a:noFill/>
              <a:prstDash val="solid"/>
              <a:miter/>
            </a:ln>
          </p:spPr>
          <p:txBody>
            <a:bodyPr rtlCol="0" anchor="ctr"/>
            <a:lstStyle/>
            <a:p>
              <a:endParaRPr lang="en-GB" sz="2115"/>
            </a:p>
          </p:txBody>
        </p:sp>
        <p:sp>
          <p:nvSpPr>
            <p:cNvPr id="56" name="Freeform: Shape 55">
              <a:extLst>
                <a:ext uri="{FF2B5EF4-FFF2-40B4-BE49-F238E27FC236}">
                  <a16:creationId xmlns:a16="http://schemas.microsoft.com/office/drawing/2014/main" id="{2BA987D0-FEE7-417A-A50C-2F26615B5286}"/>
                </a:ext>
              </a:extLst>
            </p:cNvPr>
            <p:cNvSpPr/>
            <p:nvPr/>
          </p:nvSpPr>
          <p:spPr>
            <a:xfrm>
              <a:off x="-2393764" y="3712365"/>
              <a:ext cx="161731" cy="204494"/>
            </a:xfrm>
            <a:custGeom>
              <a:avLst/>
              <a:gdLst>
                <a:gd name="connsiteX0" fmla="*/ 0 w 161731"/>
                <a:gd name="connsiteY0" fmla="*/ 204494 h 204494"/>
                <a:gd name="connsiteX1" fmla="*/ 0 w 161731"/>
                <a:gd name="connsiteY1" fmla="*/ 0 h 204494"/>
                <a:gd name="connsiteX2" fmla="*/ 40570 w 161731"/>
                <a:gd name="connsiteY2" fmla="*/ 0 h 204494"/>
                <a:gd name="connsiteX3" fmla="*/ 103618 w 161731"/>
                <a:gd name="connsiteY3" fmla="*/ 2193 h 204494"/>
                <a:gd name="connsiteX4" fmla="*/ 124999 w 161731"/>
                <a:gd name="connsiteY4" fmla="*/ 10417 h 204494"/>
                <a:gd name="connsiteX5" fmla="*/ 142543 w 161731"/>
                <a:gd name="connsiteY5" fmla="*/ 29057 h 204494"/>
                <a:gd name="connsiteX6" fmla="*/ 149122 w 161731"/>
                <a:gd name="connsiteY6" fmla="*/ 53728 h 204494"/>
                <a:gd name="connsiteX7" fmla="*/ 143639 w 161731"/>
                <a:gd name="connsiteY7" fmla="*/ 76206 h 204494"/>
                <a:gd name="connsiteX8" fmla="*/ 126644 w 161731"/>
                <a:gd name="connsiteY8" fmla="*/ 92653 h 204494"/>
                <a:gd name="connsiteX9" fmla="*/ 161731 w 161731"/>
                <a:gd name="connsiteY9" fmla="*/ 143091 h 204494"/>
                <a:gd name="connsiteX10" fmla="*/ 134868 w 161731"/>
                <a:gd name="connsiteY10" fmla="*/ 192433 h 204494"/>
                <a:gd name="connsiteX11" fmla="*/ 83333 w 161731"/>
                <a:gd name="connsiteY11" fmla="*/ 203946 h 204494"/>
                <a:gd name="connsiteX12" fmla="*/ 0 w 161731"/>
                <a:gd name="connsiteY12" fmla="*/ 203946 h 204494"/>
                <a:gd name="connsiteX13" fmla="*/ 37829 w 161731"/>
                <a:gd name="connsiteY13" fmla="*/ 79495 h 204494"/>
                <a:gd name="connsiteX14" fmla="*/ 78399 w 161731"/>
                <a:gd name="connsiteY14" fmla="*/ 79495 h 204494"/>
                <a:gd name="connsiteX15" fmla="*/ 101425 w 161731"/>
                <a:gd name="connsiteY15" fmla="*/ 75109 h 204494"/>
                <a:gd name="connsiteX16" fmla="*/ 108004 w 161731"/>
                <a:gd name="connsiteY16" fmla="*/ 67434 h 204494"/>
                <a:gd name="connsiteX17" fmla="*/ 110745 w 161731"/>
                <a:gd name="connsiteY17" fmla="*/ 57017 h 204494"/>
                <a:gd name="connsiteX18" fmla="*/ 103070 w 161731"/>
                <a:gd name="connsiteY18" fmla="*/ 40570 h 204494"/>
                <a:gd name="connsiteX19" fmla="*/ 81140 w 161731"/>
                <a:gd name="connsiteY19" fmla="*/ 34539 h 204494"/>
                <a:gd name="connsiteX20" fmla="*/ 37280 w 161731"/>
                <a:gd name="connsiteY20" fmla="*/ 34539 h 204494"/>
                <a:gd name="connsiteX21" fmla="*/ 37280 w 161731"/>
                <a:gd name="connsiteY21" fmla="*/ 79495 h 204494"/>
                <a:gd name="connsiteX22" fmla="*/ 37829 w 161731"/>
                <a:gd name="connsiteY22" fmla="*/ 168859 h 204494"/>
                <a:gd name="connsiteX23" fmla="*/ 84978 w 161731"/>
                <a:gd name="connsiteY23" fmla="*/ 168859 h 204494"/>
                <a:gd name="connsiteX24" fmla="*/ 112938 w 161731"/>
                <a:gd name="connsiteY24" fmla="*/ 162280 h 204494"/>
                <a:gd name="connsiteX25" fmla="*/ 122806 w 161731"/>
                <a:gd name="connsiteY25" fmla="*/ 141995 h 204494"/>
                <a:gd name="connsiteX26" fmla="*/ 112938 w 161731"/>
                <a:gd name="connsiteY26" fmla="*/ 121710 h 204494"/>
                <a:gd name="connsiteX27" fmla="*/ 85526 w 161731"/>
                <a:gd name="connsiteY27" fmla="*/ 114583 h 204494"/>
                <a:gd name="connsiteX28" fmla="*/ 37280 w 161731"/>
                <a:gd name="connsiteY28" fmla="*/ 114583 h 204494"/>
                <a:gd name="connsiteX29" fmla="*/ 37280 w 161731"/>
                <a:gd name="connsiteY29" fmla="*/ 168859 h 2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1731" h="204494">
                  <a:moveTo>
                    <a:pt x="0" y="204494"/>
                  </a:moveTo>
                  <a:lnTo>
                    <a:pt x="0" y="0"/>
                  </a:lnTo>
                  <a:lnTo>
                    <a:pt x="40570" y="0"/>
                  </a:lnTo>
                  <a:cubicBezTo>
                    <a:pt x="55921" y="0"/>
                    <a:pt x="95942" y="548"/>
                    <a:pt x="103618" y="2193"/>
                  </a:cubicBezTo>
                  <a:cubicBezTo>
                    <a:pt x="111293" y="3838"/>
                    <a:pt x="118420" y="6579"/>
                    <a:pt x="124999" y="10417"/>
                  </a:cubicBezTo>
                  <a:cubicBezTo>
                    <a:pt x="132126" y="14803"/>
                    <a:pt x="138157" y="21381"/>
                    <a:pt x="142543" y="29057"/>
                  </a:cubicBezTo>
                  <a:cubicBezTo>
                    <a:pt x="146929" y="37280"/>
                    <a:pt x="149122" y="45504"/>
                    <a:pt x="149122" y="53728"/>
                  </a:cubicBezTo>
                  <a:cubicBezTo>
                    <a:pt x="149122" y="62500"/>
                    <a:pt x="147477" y="70175"/>
                    <a:pt x="143639" y="76206"/>
                  </a:cubicBezTo>
                  <a:cubicBezTo>
                    <a:pt x="139802" y="82785"/>
                    <a:pt x="134319" y="88267"/>
                    <a:pt x="126644" y="92653"/>
                  </a:cubicBezTo>
                  <a:cubicBezTo>
                    <a:pt x="149670" y="100877"/>
                    <a:pt x="161731" y="117872"/>
                    <a:pt x="161731" y="143091"/>
                  </a:cubicBezTo>
                  <a:cubicBezTo>
                    <a:pt x="161731" y="164473"/>
                    <a:pt x="152960" y="180920"/>
                    <a:pt x="134868" y="192433"/>
                  </a:cubicBezTo>
                  <a:cubicBezTo>
                    <a:pt x="123354" y="200108"/>
                    <a:pt x="105811" y="203946"/>
                    <a:pt x="83333" y="203946"/>
                  </a:cubicBezTo>
                  <a:lnTo>
                    <a:pt x="0" y="203946"/>
                  </a:lnTo>
                  <a:close/>
                  <a:moveTo>
                    <a:pt x="37829" y="79495"/>
                  </a:moveTo>
                  <a:lnTo>
                    <a:pt x="78399" y="79495"/>
                  </a:lnTo>
                  <a:cubicBezTo>
                    <a:pt x="88815" y="79495"/>
                    <a:pt x="96491" y="77850"/>
                    <a:pt x="101425" y="75109"/>
                  </a:cubicBezTo>
                  <a:cubicBezTo>
                    <a:pt x="104166" y="73464"/>
                    <a:pt x="106359" y="71271"/>
                    <a:pt x="108004" y="67434"/>
                  </a:cubicBezTo>
                  <a:cubicBezTo>
                    <a:pt x="109648" y="64144"/>
                    <a:pt x="110745" y="60855"/>
                    <a:pt x="110745" y="57017"/>
                  </a:cubicBezTo>
                  <a:cubicBezTo>
                    <a:pt x="110745" y="49890"/>
                    <a:pt x="108004" y="44408"/>
                    <a:pt x="103070" y="40570"/>
                  </a:cubicBezTo>
                  <a:cubicBezTo>
                    <a:pt x="98135" y="36732"/>
                    <a:pt x="91008" y="34539"/>
                    <a:pt x="81140" y="34539"/>
                  </a:cubicBezTo>
                  <a:lnTo>
                    <a:pt x="37280" y="34539"/>
                  </a:lnTo>
                  <a:lnTo>
                    <a:pt x="37280" y="79495"/>
                  </a:lnTo>
                  <a:close/>
                  <a:moveTo>
                    <a:pt x="37829" y="168859"/>
                  </a:moveTo>
                  <a:lnTo>
                    <a:pt x="84978" y="168859"/>
                  </a:lnTo>
                  <a:cubicBezTo>
                    <a:pt x="97587" y="168859"/>
                    <a:pt x="106907" y="166666"/>
                    <a:pt x="112938" y="162280"/>
                  </a:cubicBezTo>
                  <a:cubicBezTo>
                    <a:pt x="119517" y="157345"/>
                    <a:pt x="122806" y="150767"/>
                    <a:pt x="122806" y="141995"/>
                  </a:cubicBezTo>
                  <a:cubicBezTo>
                    <a:pt x="122806" y="133223"/>
                    <a:pt x="119517" y="126644"/>
                    <a:pt x="112938" y="121710"/>
                  </a:cubicBezTo>
                  <a:cubicBezTo>
                    <a:pt x="106359" y="116776"/>
                    <a:pt x="97039" y="114583"/>
                    <a:pt x="85526" y="114583"/>
                  </a:cubicBezTo>
                  <a:lnTo>
                    <a:pt x="37280" y="114583"/>
                  </a:lnTo>
                  <a:lnTo>
                    <a:pt x="37280" y="168859"/>
                  </a:lnTo>
                  <a:close/>
                </a:path>
              </a:pathLst>
            </a:custGeom>
            <a:solidFill>
              <a:srgbClr val="0060AC"/>
            </a:solidFill>
            <a:ln w="5476" cap="flat">
              <a:noFill/>
              <a:prstDash val="solid"/>
              <a:miter/>
            </a:ln>
          </p:spPr>
          <p:txBody>
            <a:bodyPr rtlCol="0" anchor="ctr"/>
            <a:lstStyle/>
            <a:p>
              <a:endParaRPr lang="en-GB" sz="2115"/>
            </a:p>
          </p:txBody>
        </p:sp>
        <p:sp>
          <p:nvSpPr>
            <p:cNvPr id="57" name="Freeform: Shape 56">
              <a:extLst>
                <a:ext uri="{FF2B5EF4-FFF2-40B4-BE49-F238E27FC236}">
                  <a16:creationId xmlns:a16="http://schemas.microsoft.com/office/drawing/2014/main" id="{F278ADC4-C46D-456B-93A1-1F8C941A1183}"/>
                </a:ext>
              </a:extLst>
            </p:cNvPr>
            <p:cNvSpPr/>
            <p:nvPr/>
          </p:nvSpPr>
          <p:spPr>
            <a:xfrm>
              <a:off x="-2203524" y="3712365"/>
              <a:ext cx="37828" cy="204494"/>
            </a:xfrm>
            <a:custGeom>
              <a:avLst/>
              <a:gdLst>
                <a:gd name="connsiteX0" fmla="*/ 0 w 37828"/>
                <a:gd name="connsiteY0" fmla="*/ 204494 h 204494"/>
                <a:gd name="connsiteX1" fmla="*/ 0 w 37828"/>
                <a:gd name="connsiteY1" fmla="*/ 0 h 204494"/>
                <a:gd name="connsiteX2" fmla="*/ 37829 w 37828"/>
                <a:gd name="connsiteY2" fmla="*/ 0 h 204494"/>
                <a:gd name="connsiteX3" fmla="*/ 37829 w 37828"/>
                <a:gd name="connsiteY3" fmla="*/ 203946 h 204494"/>
                <a:gd name="connsiteX4" fmla="*/ 0 w 37828"/>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28" h="204494">
                  <a:moveTo>
                    <a:pt x="0" y="204494"/>
                  </a:moveTo>
                  <a:lnTo>
                    <a:pt x="0" y="0"/>
                  </a:lnTo>
                  <a:lnTo>
                    <a:pt x="37829" y="0"/>
                  </a:lnTo>
                  <a:lnTo>
                    <a:pt x="37829" y="203946"/>
                  </a:lnTo>
                  <a:lnTo>
                    <a:pt x="0" y="203946"/>
                  </a:lnTo>
                  <a:close/>
                </a:path>
              </a:pathLst>
            </a:custGeom>
            <a:solidFill>
              <a:srgbClr val="0060AC"/>
            </a:solidFill>
            <a:ln w="5476" cap="flat">
              <a:noFill/>
              <a:prstDash val="solid"/>
              <a:miter/>
            </a:ln>
          </p:spPr>
          <p:txBody>
            <a:bodyPr rtlCol="0" anchor="ctr"/>
            <a:lstStyle/>
            <a:p>
              <a:endParaRPr lang="en-GB" sz="2115"/>
            </a:p>
          </p:txBody>
        </p:sp>
        <p:sp>
          <p:nvSpPr>
            <p:cNvPr id="58" name="Freeform: Shape 57">
              <a:extLst>
                <a:ext uri="{FF2B5EF4-FFF2-40B4-BE49-F238E27FC236}">
                  <a16:creationId xmlns:a16="http://schemas.microsoft.com/office/drawing/2014/main" id="{DDB7FDD2-F975-429B-9C76-5AFDEA34CC5A}"/>
                </a:ext>
              </a:extLst>
            </p:cNvPr>
            <p:cNvSpPr/>
            <p:nvPr/>
          </p:nvSpPr>
          <p:spPr>
            <a:xfrm>
              <a:off x="-1849360" y="3707431"/>
              <a:ext cx="201753" cy="213266"/>
            </a:xfrm>
            <a:custGeom>
              <a:avLst/>
              <a:gdLst>
                <a:gd name="connsiteX0" fmla="*/ 157345 w 201753"/>
                <a:gd name="connsiteY0" fmla="*/ 152411 h 213266"/>
                <a:gd name="connsiteX1" fmla="*/ 201205 w 201753"/>
                <a:gd name="connsiteY1" fmla="*/ 152411 h 213266"/>
                <a:gd name="connsiteX2" fmla="*/ 170503 w 201753"/>
                <a:gd name="connsiteY2" fmla="*/ 191336 h 213266"/>
                <a:gd name="connsiteX3" fmla="*/ 106907 w 201753"/>
                <a:gd name="connsiteY3" fmla="*/ 213266 h 213266"/>
                <a:gd name="connsiteX4" fmla="*/ 35088 w 201753"/>
                <a:gd name="connsiteY4" fmla="*/ 184758 h 213266"/>
                <a:gd name="connsiteX5" fmla="*/ 10965 w 201753"/>
                <a:gd name="connsiteY5" fmla="*/ 152411 h 213266"/>
                <a:gd name="connsiteX6" fmla="*/ 0 w 201753"/>
                <a:gd name="connsiteY6" fmla="*/ 105811 h 213266"/>
                <a:gd name="connsiteX7" fmla="*/ 32346 w 201753"/>
                <a:gd name="connsiteY7" fmla="*/ 30153 h 213266"/>
                <a:gd name="connsiteX8" fmla="*/ 105262 w 201753"/>
                <a:gd name="connsiteY8" fmla="*/ 0 h 213266"/>
                <a:gd name="connsiteX9" fmla="*/ 172696 w 201753"/>
                <a:gd name="connsiteY9" fmla="*/ 24123 h 213266"/>
                <a:gd name="connsiteX10" fmla="*/ 189692 w 201753"/>
                <a:gd name="connsiteY10" fmla="*/ 41118 h 213266"/>
                <a:gd name="connsiteX11" fmla="*/ 201753 w 201753"/>
                <a:gd name="connsiteY11" fmla="*/ 62500 h 213266"/>
                <a:gd name="connsiteX12" fmla="*/ 158990 w 201753"/>
                <a:gd name="connsiteY12" fmla="*/ 62500 h 213266"/>
                <a:gd name="connsiteX13" fmla="*/ 104166 w 201753"/>
                <a:gd name="connsiteY13" fmla="*/ 35636 h 213266"/>
                <a:gd name="connsiteX14" fmla="*/ 69079 w 201753"/>
                <a:gd name="connsiteY14" fmla="*/ 46601 h 213266"/>
                <a:gd name="connsiteX15" fmla="*/ 44408 w 201753"/>
                <a:gd name="connsiteY15" fmla="*/ 75657 h 213266"/>
                <a:gd name="connsiteX16" fmla="*/ 37829 w 201753"/>
                <a:gd name="connsiteY16" fmla="*/ 105811 h 213266"/>
                <a:gd name="connsiteX17" fmla="*/ 59210 w 201753"/>
                <a:gd name="connsiteY17" fmla="*/ 156797 h 213266"/>
                <a:gd name="connsiteX18" fmla="*/ 105811 w 201753"/>
                <a:gd name="connsiteY18" fmla="*/ 177082 h 213266"/>
                <a:gd name="connsiteX19" fmla="*/ 132126 w 201753"/>
                <a:gd name="connsiteY19" fmla="*/ 171051 h 213266"/>
                <a:gd name="connsiteX20" fmla="*/ 157345 w 201753"/>
                <a:gd name="connsiteY20" fmla="*/ 152411 h 213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1753" h="213266">
                  <a:moveTo>
                    <a:pt x="157345" y="152411"/>
                  </a:moveTo>
                  <a:lnTo>
                    <a:pt x="201205" y="152411"/>
                  </a:lnTo>
                  <a:cubicBezTo>
                    <a:pt x="194626" y="167762"/>
                    <a:pt x="184209" y="180920"/>
                    <a:pt x="170503" y="191336"/>
                  </a:cubicBezTo>
                  <a:cubicBezTo>
                    <a:pt x="151315" y="206139"/>
                    <a:pt x="130482" y="213266"/>
                    <a:pt x="106907" y="213266"/>
                  </a:cubicBezTo>
                  <a:cubicBezTo>
                    <a:pt x="79495" y="213266"/>
                    <a:pt x="55921" y="203946"/>
                    <a:pt x="35088" y="184758"/>
                  </a:cubicBezTo>
                  <a:cubicBezTo>
                    <a:pt x="24671" y="175437"/>
                    <a:pt x="16996" y="164473"/>
                    <a:pt x="10965" y="152411"/>
                  </a:cubicBezTo>
                  <a:cubicBezTo>
                    <a:pt x="3838" y="137609"/>
                    <a:pt x="0" y="122258"/>
                    <a:pt x="0" y="105811"/>
                  </a:cubicBezTo>
                  <a:cubicBezTo>
                    <a:pt x="0" y="76754"/>
                    <a:pt x="10965" y="51535"/>
                    <a:pt x="32346" y="30153"/>
                  </a:cubicBezTo>
                  <a:cubicBezTo>
                    <a:pt x="53179" y="10417"/>
                    <a:pt x="77302" y="0"/>
                    <a:pt x="105262" y="0"/>
                  </a:cubicBezTo>
                  <a:cubicBezTo>
                    <a:pt x="130482" y="0"/>
                    <a:pt x="152960" y="8224"/>
                    <a:pt x="172696" y="24123"/>
                  </a:cubicBezTo>
                  <a:cubicBezTo>
                    <a:pt x="179823" y="30153"/>
                    <a:pt x="185854" y="35636"/>
                    <a:pt x="189692" y="41118"/>
                  </a:cubicBezTo>
                  <a:cubicBezTo>
                    <a:pt x="194078" y="46601"/>
                    <a:pt x="197915" y="53728"/>
                    <a:pt x="201753" y="62500"/>
                  </a:cubicBezTo>
                  <a:lnTo>
                    <a:pt x="158990" y="62500"/>
                  </a:lnTo>
                  <a:cubicBezTo>
                    <a:pt x="143091" y="44408"/>
                    <a:pt x="124999" y="35636"/>
                    <a:pt x="104166" y="35636"/>
                  </a:cubicBezTo>
                  <a:cubicBezTo>
                    <a:pt x="92105" y="35636"/>
                    <a:pt x="80592" y="39473"/>
                    <a:pt x="69079" y="46601"/>
                  </a:cubicBezTo>
                  <a:cubicBezTo>
                    <a:pt x="58114" y="53728"/>
                    <a:pt x="49890" y="63596"/>
                    <a:pt x="44408" y="75657"/>
                  </a:cubicBezTo>
                  <a:cubicBezTo>
                    <a:pt x="40022" y="85526"/>
                    <a:pt x="37829" y="95394"/>
                    <a:pt x="37829" y="105811"/>
                  </a:cubicBezTo>
                  <a:cubicBezTo>
                    <a:pt x="37829" y="125547"/>
                    <a:pt x="44956" y="142543"/>
                    <a:pt x="59210" y="156797"/>
                  </a:cubicBezTo>
                  <a:cubicBezTo>
                    <a:pt x="72916" y="170503"/>
                    <a:pt x="88267" y="177082"/>
                    <a:pt x="105811" y="177082"/>
                  </a:cubicBezTo>
                  <a:cubicBezTo>
                    <a:pt x="115679" y="177082"/>
                    <a:pt x="124451" y="174889"/>
                    <a:pt x="132126" y="171051"/>
                  </a:cubicBezTo>
                  <a:cubicBezTo>
                    <a:pt x="140350" y="168310"/>
                    <a:pt x="148574" y="161731"/>
                    <a:pt x="157345" y="152411"/>
                  </a:cubicBezTo>
                  <a:close/>
                </a:path>
              </a:pathLst>
            </a:custGeom>
            <a:solidFill>
              <a:srgbClr val="000000"/>
            </a:solidFill>
            <a:ln w="5476" cap="flat">
              <a:noFill/>
              <a:prstDash val="solid"/>
              <a:miter/>
            </a:ln>
          </p:spPr>
          <p:txBody>
            <a:bodyPr rtlCol="0" anchor="ctr"/>
            <a:lstStyle/>
            <a:p>
              <a:endParaRPr lang="en-GB" sz="2115"/>
            </a:p>
          </p:txBody>
        </p:sp>
        <p:sp>
          <p:nvSpPr>
            <p:cNvPr id="59" name="Freeform: Shape 58">
              <a:extLst>
                <a:ext uri="{FF2B5EF4-FFF2-40B4-BE49-F238E27FC236}">
                  <a16:creationId xmlns:a16="http://schemas.microsoft.com/office/drawing/2014/main" id="{81E2C322-5230-41F6-B001-7E873E145A50}"/>
                </a:ext>
              </a:extLst>
            </p:cNvPr>
            <p:cNvSpPr/>
            <p:nvPr/>
          </p:nvSpPr>
          <p:spPr>
            <a:xfrm>
              <a:off x="-1643769" y="3758417"/>
              <a:ext cx="162827" cy="163376"/>
            </a:xfrm>
            <a:custGeom>
              <a:avLst/>
              <a:gdLst>
                <a:gd name="connsiteX0" fmla="*/ 81688 w 162827"/>
                <a:gd name="connsiteY0" fmla="*/ 0 h 163376"/>
                <a:gd name="connsiteX1" fmla="*/ 141995 w 162827"/>
                <a:gd name="connsiteY1" fmla="*/ 26864 h 163376"/>
                <a:gd name="connsiteX2" fmla="*/ 162828 w 162827"/>
                <a:gd name="connsiteY2" fmla="*/ 81140 h 163376"/>
                <a:gd name="connsiteX3" fmla="*/ 134867 w 162827"/>
                <a:gd name="connsiteY3" fmla="*/ 143091 h 163376"/>
                <a:gd name="connsiteX4" fmla="*/ 81140 w 162827"/>
                <a:gd name="connsiteY4" fmla="*/ 163376 h 163376"/>
                <a:gd name="connsiteX5" fmla="*/ 43859 w 162827"/>
                <a:gd name="connsiteY5" fmla="*/ 154056 h 163376"/>
                <a:gd name="connsiteX6" fmla="*/ 12609 w 162827"/>
                <a:gd name="connsiteY6" fmla="*/ 125547 h 163376"/>
                <a:gd name="connsiteX7" fmla="*/ 0 w 162827"/>
                <a:gd name="connsiteY7" fmla="*/ 80592 h 163376"/>
                <a:gd name="connsiteX8" fmla="*/ 27412 w 162827"/>
                <a:gd name="connsiteY8" fmla="*/ 21381 h 163376"/>
                <a:gd name="connsiteX9" fmla="*/ 81688 w 162827"/>
                <a:gd name="connsiteY9" fmla="*/ 0 h 163376"/>
                <a:gd name="connsiteX10" fmla="*/ 81688 w 162827"/>
                <a:gd name="connsiteY10" fmla="*/ 33991 h 163376"/>
                <a:gd name="connsiteX11" fmla="*/ 47697 w 162827"/>
                <a:gd name="connsiteY11" fmla="*/ 50438 h 163376"/>
                <a:gd name="connsiteX12" fmla="*/ 36732 w 162827"/>
                <a:gd name="connsiteY12" fmla="*/ 81140 h 163376"/>
                <a:gd name="connsiteX13" fmla="*/ 53179 w 162827"/>
                <a:gd name="connsiteY13" fmla="*/ 119517 h 163376"/>
                <a:gd name="connsiteX14" fmla="*/ 81688 w 162827"/>
                <a:gd name="connsiteY14" fmla="*/ 129933 h 163376"/>
                <a:gd name="connsiteX15" fmla="*/ 115131 w 162827"/>
                <a:gd name="connsiteY15" fmla="*/ 114034 h 163376"/>
                <a:gd name="connsiteX16" fmla="*/ 126096 w 162827"/>
                <a:gd name="connsiteY16" fmla="*/ 82236 h 163376"/>
                <a:gd name="connsiteX17" fmla="*/ 109648 w 162827"/>
                <a:gd name="connsiteY17" fmla="*/ 44956 h 163376"/>
                <a:gd name="connsiteX18" fmla="*/ 81688 w 162827"/>
                <a:gd name="connsiteY18" fmla="*/ 33991 h 16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2827" h="163376">
                  <a:moveTo>
                    <a:pt x="81688" y="0"/>
                  </a:moveTo>
                  <a:cubicBezTo>
                    <a:pt x="105811" y="0"/>
                    <a:pt x="126096" y="8772"/>
                    <a:pt x="141995" y="26864"/>
                  </a:cubicBezTo>
                  <a:cubicBezTo>
                    <a:pt x="155701" y="42215"/>
                    <a:pt x="162828" y="60307"/>
                    <a:pt x="162828" y="81140"/>
                  </a:cubicBezTo>
                  <a:cubicBezTo>
                    <a:pt x="162828" y="106359"/>
                    <a:pt x="153508" y="127192"/>
                    <a:pt x="134867" y="143091"/>
                  </a:cubicBezTo>
                  <a:cubicBezTo>
                    <a:pt x="119517" y="156249"/>
                    <a:pt x="101425" y="163376"/>
                    <a:pt x="81140" y="163376"/>
                  </a:cubicBezTo>
                  <a:cubicBezTo>
                    <a:pt x="67982" y="163376"/>
                    <a:pt x="55921" y="160087"/>
                    <a:pt x="43859" y="154056"/>
                  </a:cubicBezTo>
                  <a:cubicBezTo>
                    <a:pt x="30701" y="146929"/>
                    <a:pt x="20285" y="137609"/>
                    <a:pt x="12609" y="125547"/>
                  </a:cubicBezTo>
                  <a:cubicBezTo>
                    <a:pt x="4386" y="112390"/>
                    <a:pt x="0" y="97039"/>
                    <a:pt x="0" y="80592"/>
                  </a:cubicBezTo>
                  <a:cubicBezTo>
                    <a:pt x="0" y="57565"/>
                    <a:pt x="9320" y="37829"/>
                    <a:pt x="27412" y="21381"/>
                  </a:cubicBezTo>
                  <a:cubicBezTo>
                    <a:pt x="42215" y="7675"/>
                    <a:pt x="60307" y="548"/>
                    <a:pt x="81688" y="0"/>
                  </a:cubicBezTo>
                  <a:close/>
                  <a:moveTo>
                    <a:pt x="81688" y="33991"/>
                  </a:moveTo>
                  <a:cubicBezTo>
                    <a:pt x="68530" y="33991"/>
                    <a:pt x="57017" y="39473"/>
                    <a:pt x="47697" y="50438"/>
                  </a:cubicBezTo>
                  <a:cubicBezTo>
                    <a:pt x="40570" y="59210"/>
                    <a:pt x="36732" y="69078"/>
                    <a:pt x="36732" y="81140"/>
                  </a:cubicBezTo>
                  <a:cubicBezTo>
                    <a:pt x="36732" y="97039"/>
                    <a:pt x="42215" y="110197"/>
                    <a:pt x="53179" y="119517"/>
                  </a:cubicBezTo>
                  <a:cubicBezTo>
                    <a:pt x="61403" y="126644"/>
                    <a:pt x="70723" y="129933"/>
                    <a:pt x="81688" y="129933"/>
                  </a:cubicBezTo>
                  <a:cubicBezTo>
                    <a:pt x="95394" y="129933"/>
                    <a:pt x="106359" y="124451"/>
                    <a:pt x="115131" y="114034"/>
                  </a:cubicBezTo>
                  <a:cubicBezTo>
                    <a:pt x="122806" y="104714"/>
                    <a:pt x="126096" y="94298"/>
                    <a:pt x="126096" y="82236"/>
                  </a:cubicBezTo>
                  <a:cubicBezTo>
                    <a:pt x="126096" y="66886"/>
                    <a:pt x="120613" y="54824"/>
                    <a:pt x="109648" y="44956"/>
                  </a:cubicBezTo>
                  <a:cubicBezTo>
                    <a:pt x="101425" y="37829"/>
                    <a:pt x="92105" y="33991"/>
                    <a:pt x="81688" y="33991"/>
                  </a:cubicBezTo>
                  <a:close/>
                </a:path>
              </a:pathLst>
            </a:custGeom>
            <a:solidFill>
              <a:srgbClr val="000000"/>
            </a:solidFill>
            <a:ln w="5476" cap="flat">
              <a:noFill/>
              <a:prstDash val="solid"/>
              <a:miter/>
            </a:ln>
          </p:spPr>
          <p:txBody>
            <a:bodyPr rtlCol="0" anchor="ctr"/>
            <a:lstStyle/>
            <a:p>
              <a:endParaRPr lang="en-GB" sz="2115"/>
            </a:p>
          </p:txBody>
        </p:sp>
        <p:sp>
          <p:nvSpPr>
            <p:cNvPr id="60" name="Freeform: Shape 59">
              <a:extLst>
                <a:ext uri="{FF2B5EF4-FFF2-40B4-BE49-F238E27FC236}">
                  <a16:creationId xmlns:a16="http://schemas.microsoft.com/office/drawing/2014/main" id="{160AE5F0-1B99-481F-B871-F9222554DEE4}"/>
                </a:ext>
              </a:extLst>
            </p:cNvPr>
            <p:cNvSpPr/>
            <p:nvPr/>
          </p:nvSpPr>
          <p:spPr>
            <a:xfrm>
              <a:off x="-1468332" y="3757869"/>
              <a:ext cx="145284" cy="158990"/>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rgbClr val="000000"/>
            </a:solidFill>
            <a:ln w="5476" cap="flat">
              <a:noFill/>
              <a:prstDash val="solid"/>
              <a:miter/>
            </a:ln>
          </p:spPr>
          <p:txBody>
            <a:bodyPr rtlCol="0" anchor="ctr"/>
            <a:lstStyle/>
            <a:p>
              <a:endParaRPr lang="en-GB" sz="2115"/>
            </a:p>
          </p:txBody>
        </p:sp>
        <p:sp>
          <p:nvSpPr>
            <p:cNvPr id="61" name="Freeform: Shape 60">
              <a:extLst>
                <a:ext uri="{FF2B5EF4-FFF2-40B4-BE49-F238E27FC236}">
                  <a16:creationId xmlns:a16="http://schemas.microsoft.com/office/drawing/2014/main" id="{16B38E24-507F-4B95-9EFE-B4D9D56EACF8}"/>
                </a:ext>
              </a:extLst>
            </p:cNvPr>
            <p:cNvSpPr/>
            <p:nvPr/>
          </p:nvSpPr>
          <p:spPr>
            <a:xfrm>
              <a:off x="-1155834" y="3763351"/>
              <a:ext cx="145832" cy="158990"/>
            </a:xfrm>
            <a:custGeom>
              <a:avLst/>
              <a:gdLst>
                <a:gd name="connsiteX0" fmla="*/ 145832 w 145832"/>
                <a:gd name="connsiteY0" fmla="*/ 0 h 158990"/>
                <a:gd name="connsiteX1" fmla="*/ 145832 w 145832"/>
                <a:gd name="connsiteY1" fmla="*/ 152960 h 158990"/>
                <a:gd name="connsiteX2" fmla="*/ 111293 w 145832"/>
                <a:gd name="connsiteY2" fmla="*/ 152960 h 158990"/>
                <a:gd name="connsiteX3" fmla="*/ 111293 w 145832"/>
                <a:gd name="connsiteY3" fmla="*/ 140350 h 158990"/>
                <a:gd name="connsiteX4" fmla="*/ 91556 w 145832"/>
                <a:gd name="connsiteY4" fmla="*/ 154604 h 158990"/>
                <a:gd name="connsiteX5" fmla="*/ 60307 w 145832"/>
                <a:gd name="connsiteY5" fmla="*/ 158990 h 158990"/>
                <a:gd name="connsiteX6" fmla="*/ 33991 w 145832"/>
                <a:gd name="connsiteY6" fmla="*/ 152960 h 158990"/>
                <a:gd name="connsiteX7" fmla="*/ 13158 w 145832"/>
                <a:gd name="connsiteY7" fmla="*/ 136512 h 158990"/>
                <a:gd name="connsiteX8" fmla="*/ 2741 w 145832"/>
                <a:gd name="connsiteY8" fmla="*/ 115131 h 158990"/>
                <a:gd name="connsiteX9" fmla="*/ 0 w 145832"/>
                <a:gd name="connsiteY9" fmla="*/ 83881 h 158990"/>
                <a:gd name="connsiteX10" fmla="*/ 0 w 145832"/>
                <a:gd name="connsiteY10" fmla="*/ 0 h 158990"/>
                <a:gd name="connsiteX11" fmla="*/ 36732 w 145832"/>
                <a:gd name="connsiteY11" fmla="*/ 0 h 158990"/>
                <a:gd name="connsiteX12" fmla="*/ 36732 w 145832"/>
                <a:gd name="connsiteY12" fmla="*/ 75657 h 158990"/>
                <a:gd name="connsiteX13" fmla="*/ 46052 w 145832"/>
                <a:gd name="connsiteY13" fmla="*/ 114583 h 158990"/>
                <a:gd name="connsiteX14" fmla="*/ 55921 w 145832"/>
                <a:gd name="connsiteY14" fmla="*/ 121710 h 158990"/>
                <a:gd name="connsiteX15" fmla="*/ 67982 w 145832"/>
                <a:gd name="connsiteY15" fmla="*/ 124451 h 158990"/>
                <a:gd name="connsiteX16" fmla="*/ 92105 w 145832"/>
                <a:gd name="connsiteY16" fmla="*/ 120613 h 158990"/>
                <a:gd name="connsiteX17" fmla="*/ 103069 w 145832"/>
                <a:gd name="connsiteY17" fmla="*/ 110197 h 158990"/>
                <a:gd name="connsiteX18" fmla="*/ 108004 w 145832"/>
                <a:gd name="connsiteY18" fmla="*/ 96491 h 158990"/>
                <a:gd name="connsiteX19" fmla="*/ 109100 w 145832"/>
                <a:gd name="connsiteY19" fmla="*/ 72916 h 158990"/>
                <a:gd name="connsiteX20" fmla="*/ 109100 w 145832"/>
                <a:gd name="connsiteY20" fmla="*/ 0 h 158990"/>
                <a:gd name="connsiteX21" fmla="*/ 145832 w 145832"/>
                <a:gd name="connsiteY21" fmla="*/ 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832" h="158990">
                  <a:moveTo>
                    <a:pt x="145832" y="0"/>
                  </a:moveTo>
                  <a:lnTo>
                    <a:pt x="145832" y="152960"/>
                  </a:lnTo>
                  <a:lnTo>
                    <a:pt x="111293" y="152960"/>
                  </a:lnTo>
                  <a:lnTo>
                    <a:pt x="111293" y="140350"/>
                  </a:lnTo>
                  <a:cubicBezTo>
                    <a:pt x="104714" y="146929"/>
                    <a:pt x="98135" y="151315"/>
                    <a:pt x="91556" y="154604"/>
                  </a:cubicBezTo>
                  <a:cubicBezTo>
                    <a:pt x="84978" y="157345"/>
                    <a:pt x="68530" y="158990"/>
                    <a:pt x="60307" y="158990"/>
                  </a:cubicBezTo>
                  <a:cubicBezTo>
                    <a:pt x="50986" y="158990"/>
                    <a:pt x="42215" y="156797"/>
                    <a:pt x="33991" y="152960"/>
                  </a:cubicBezTo>
                  <a:cubicBezTo>
                    <a:pt x="25219" y="148574"/>
                    <a:pt x="18640" y="143091"/>
                    <a:pt x="13158" y="136512"/>
                  </a:cubicBezTo>
                  <a:cubicBezTo>
                    <a:pt x="8224" y="130482"/>
                    <a:pt x="4934" y="123354"/>
                    <a:pt x="2741" y="115131"/>
                  </a:cubicBezTo>
                  <a:cubicBezTo>
                    <a:pt x="548" y="107455"/>
                    <a:pt x="0" y="97039"/>
                    <a:pt x="0" y="83881"/>
                  </a:cubicBezTo>
                  <a:lnTo>
                    <a:pt x="0" y="0"/>
                  </a:lnTo>
                  <a:lnTo>
                    <a:pt x="36732" y="0"/>
                  </a:lnTo>
                  <a:lnTo>
                    <a:pt x="36732" y="75657"/>
                  </a:lnTo>
                  <a:cubicBezTo>
                    <a:pt x="36732" y="94298"/>
                    <a:pt x="40022" y="107455"/>
                    <a:pt x="46052" y="114583"/>
                  </a:cubicBezTo>
                  <a:cubicBezTo>
                    <a:pt x="48794" y="117324"/>
                    <a:pt x="52083" y="120065"/>
                    <a:pt x="55921" y="121710"/>
                  </a:cubicBezTo>
                  <a:cubicBezTo>
                    <a:pt x="59758" y="123354"/>
                    <a:pt x="64144" y="124451"/>
                    <a:pt x="67982" y="124451"/>
                  </a:cubicBezTo>
                  <a:cubicBezTo>
                    <a:pt x="72916" y="124451"/>
                    <a:pt x="87170" y="123354"/>
                    <a:pt x="92105" y="120613"/>
                  </a:cubicBezTo>
                  <a:cubicBezTo>
                    <a:pt x="97039" y="117872"/>
                    <a:pt x="100328" y="114583"/>
                    <a:pt x="103069" y="110197"/>
                  </a:cubicBezTo>
                  <a:cubicBezTo>
                    <a:pt x="105262" y="106359"/>
                    <a:pt x="106907" y="101973"/>
                    <a:pt x="108004" y="96491"/>
                  </a:cubicBezTo>
                  <a:cubicBezTo>
                    <a:pt x="109100" y="91008"/>
                    <a:pt x="109100" y="83333"/>
                    <a:pt x="109100" y="72916"/>
                  </a:cubicBezTo>
                  <a:lnTo>
                    <a:pt x="109100" y="0"/>
                  </a:lnTo>
                  <a:lnTo>
                    <a:pt x="145832" y="0"/>
                  </a:lnTo>
                  <a:close/>
                </a:path>
              </a:pathLst>
            </a:custGeom>
            <a:solidFill>
              <a:srgbClr val="000000"/>
            </a:solidFill>
            <a:ln w="5476" cap="flat">
              <a:noFill/>
              <a:prstDash val="solid"/>
              <a:miter/>
            </a:ln>
          </p:spPr>
          <p:txBody>
            <a:bodyPr rtlCol="0" anchor="ctr"/>
            <a:lstStyle/>
            <a:p>
              <a:endParaRPr lang="en-GB" sz="2115"/>
            </a:p>
          </p:txBody>
        </p:sp>
        <p:sp>
          <p:nvSpPr>
            <p:cNvPr id="62" name="Freeform: Shape 61">
              <a:extLst>
                <a:ext uri="{FF2B5EF4-FFF2-40B4-BE49-F238E27FC236}">
                  <a16:creationId xmlns:a16="http://schemas.microsoft.com/office/drawing/2014/main" id="{0D30D6E3-53DF-4BE2-90DF-4472FC686FFD}"/>
                </a:ext>
              </a:extLst>
            </p:cNvPr>
            <p:cNvSpPr/>
            <p:nvPr/>
          </p:nvSpPr>
          <p:spPr>
            <a:xfrm>
              <a:off x="-1302215" y="3757869"/>
              <a:ext cx="124450" cy="163924"/>
            </a:xfrm>
            <a:custGeom>
              <a:avLst/>
              <a:gdLst>
                <a:gd name="connsiteX0" fmla="*/ 38377 w 124450"/>
                <a:gd name="connsiteY0" fmla="*/ 110745 h 163924"/>
                <a:gd name="connsiteX1" fmla="*/ 45504 w 124450"/>
                <a:gd name="connsiteY1" fmla="*/ 124999 h 163924"/>
                <a:gd name="connsiteX2" fmla="*/ 61951 w 124450"/>
                <a:gd name="connsiteY2" fmla="*/ 130482 h 163924"/>
                <a:gd name="connsiteX3" fmla="*/ 81688 w 124450"/>
                <a:gd name="connsiteY3" fmla="*/ 126096 h 163924"/>
                <a:gd name="connsiteX4" fmla="*/ 87719 w 124450"/>
                <a:gd name="connsiteY4" fmla="*/ 115131 h 163924"/>
                <a:gd name="connsiteX5" fmla="*/ 81140 w 124450"/>
                <a:gd name="connsiteY5" fmla="*/ 104166 h 163924"/>
                <a:gd name="connsiteX6" fmla="*/ 42763 w 124450"/>
                <a:gd name="connsiteY6" fmla="*/ 93749 h 163924"/>
                <a:gd name="connsiteX7" fmla="*/ 25219 w 124450"/>
                <a:gd name="connsiteY7" fmla="*/ 87719 h 163924"/>
                <a:gd name="connsiteX8" fmla="*/ 14254 w 124450"/>
                <a:gd name="connsiteY8" fmla="*/ 80043 h 163924"/>
                <a:gd name="connsiteX9" fmla="*/ 548 w 124450"/>
                <a:gd name="connsiteY9" fmla="*/ 47697 h 163924"/>
                <a:gd name="connsiteX10" fmla="*/ 15351 w 124450"/>
                <a:gd name="connsiteY10" fmla="*/ 13706 h 163924"/>
                <a:gd name="connsiteX11" fmla="*/ 60855 w 124450"/>
                <a:gd name="connsiteY11" fmla="*/ 0 h 163924"/>
                <a:gd name="connsiteX12" fmla="*/ 109100 w 124450"/>
                <a:gd name="connsiteY12" fmla="*/ 17544 h 163924"/>
                <a:gd name="connsiteX13" fmla="*/ 120613 w 124450"/>
                <a:gd name="connsiteY13" fmla="*/ 46601 h 163924"/>
                <a:gd name="connsiteX14" fmla="*/ 84429 w 124450"/>
                <a:gd name="connsiteY14" fmla="*/ 46601 h 163924"/>
                <a:gd name="connsiteX15" fmla="*/ 60855 w 124450"/>
                <a:gd name="connsiteY15" fmla="*/ 33443 h 163924"/>
                <a:gd name="connsiteX16" fmla="*/ 43859 w 124450"/>
                <a:gd name="connsiteY16" fmla="*/ 37280 h 163924"/>
                <a:gd name="connsiteX17" fmla="*/ 37280 w 124450"/>
                <a:gd name="connsiteY17" fmla="*/ 46601 h 163924"/>
                <a:gd name="connsiteX18" fmla="*/ 44408 w 124450"/>
                <a:gd name="connsiteY18" fmla="*/ 57565 h 163924"/>
                <a:gd name="connsiteX19" fmla="*/ 81140 w 124450"/>
                <a:gd name="connsiteY19" fmla="*/ 66886 h 163924"/>
                <a:gd name="connsiteX20" fmla="*/ 109648 w 124450"/>
                <a:gd name="connsiteY20" fmla="*/ 78399 h 163924"/>
                <a:gd name="connsiteX21" fmla="*/ 124451 w 124450"/>
                <a:gd name="connsiteY21" fmla="*/ 110197 h 163924"/>
                <a:gd name="connsiteX22" fmla="*/ 108004 w 124450"/>
                <a:gd name="connsiteY22" fmla="*/ 150767 h 163924"/>
                <a:gd name="connsiteX23" fmla="*/ 58662 w 124450"/>
                <a:gd name="connsiteY23" fmla="*/ 163924 h 163924"/>
                <a:gd name="connsiteX24" fmla="*/ 29605 w 124450"/>
                <a:gd name="connsiteY24" fmla="*/ 157894 h 163924"/>
                <a:gd name="connsiteX25" fmla="*/ 10417 w 124450"/>
                <a:gd name="connsiteY25" fmla="*/ 141995 h 163924"/>
                <a:gd name="connsiteX26" fmla="*/ 0 w 124450"/>
                <a:gd name="connsiteY26" fmla="*/ 110197 h 163924"/>
                <a:gd name="connsiteX27" fmla="*/ 38377 w 124450"/>
                <a:gd name="connsiteY27" fmla="*/ 110197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4450" h="163924">
                  <a:moveTo>
                    <a:pt x="38377" y="110745"/>
                  </a:moveTo>
                  <a:cubicBezTo>
                    <a:pt x="40022" y="117872"/>
                    <a:pt x="42215" y="122258"/>
                    <a:pt x="45504" y="124999"/>
                  </a:cubicBezTo>
                  <a:cubicBezTo>
                    <a:pt x="51535" y="129385"/>
                    <a:pt x="56469" y="130482"/>
                    <a:pt x="61951" y="130482"/>
                  </a:cubicBezTo>
                  <a:cubicBezTo>
                    <a:pt x="66886" y="130482"/>
                    <a:pt x="76206" y="130482"/>
                    <a:pt x="81688" y="126096"/>
                  </a:cubicBezTo>
                  <a:cubicBezTo>
                    <a:pt x="84978" y="123354"/>
                    <a:pt x="87719" y="119517"/>
                    <a:pt x="87719" y="115131"/>
                  </a:cubicBezTo>
                  <a:cubicBezTo>
                    <a:pt x="87719" y="110745"/>
                    <a:pt x="84429" y="106907"/>
                    <a:pt x="81140" y="104166"/>
                  </a:cubicBezTo>
                  <a:cubicBezTo>
                    <a:pt x="75109" y="99780"/>
                    <a:pt x="54824" y="96491"/>
                    <a:pt x="42763" y="93749"/>
                  </a:cubicBezTo>
                  <a:cubicBezTo>
                    <a:pt x="33991" y="91556"/>
                    <a:pt x="28509" y="89363"/>
                    <a:pt x="25219" y="87719"/>
                  </a:cubicBezTo>
                  <a:cubicBezTo>
                    <a:pt x="21930" y="86074"/>
                    <a:pt x="18092" y="83333"/>
                    <a:pt x="14254" y="80043"/>
                  </a:cubicBezTo>
                  <a:cubicBezTo>
                    <a:pt x="4934" y="71820"/>
                    <a:pt x="548" y="60855"/>
                    <a:pt x="548" y="47697"/>
                  </a:cubicBezTo>
                  <a:cubicBezTo>
                    <a:pt x="548" y="33991"/>
                    <a:pt x="5482" y="23026"/>
                    <a:pt x="15351" y="13706"/>
                  </a:cubicBezTo>
                  <a:cubicBezTo>
                    <a:pt x="25767" y="4386"/>
                    <a:pt x="47149" y="0"/>
                    <a:pt x="60855" y="0"/>
                  </a:cubicBezTo>
                  <a:cubicBezTo>
                    <a:pt x="76754" y="0"/>
                    <a:pt x="98684" y="6031"/>
                    <a:pt x="109100" y="17544"/>
                  </a:cubicBezTo>
                  <a:cubicBezTo>
                    <a:pt x="116227" y="25767"/>
                    <a:pt x="120065" y="35636"/>
                    <a:pt x="120613" y="46601"/>
                  </a:cubicBezTo>
                  <a:lnTo>
                    <a:pt x="84429" y="46601"/>
                  </a:lnTo>
                  <a:cubicBezTo>
                    <a:pt x="82785" y="37829"/>
                    <a:pt x="68530" y="33443"/>
                    <a:pt x="60855" y="33443"/>
                  </a:cubicBezTo>
                  <a:cubicBezTo>
                    <a:pt x="57017" y="33443"/>
                    <a:pt x="49890" y="33443"/>
                    <a:pt x="43859" y="37280"/>
                  </a:cubicBezTo>
                  <a:cubicBezTo>
                    <a:pt x="41118" y="39473"/>
                    <a:pt x="37280" y="42763"/>
                    <a:pt x="37280" y="46601"/>
                  </a:cubicBezTo>
                  <a:cubicBezTo>
                    <a:pt x="37280" y="51535"/>
                    <a:pt x="39473" y="54824"/>
                    <a:pt x="44408" y="57565"/>
                  </a:cubicBezTo>
                  <a:cubicBezTo>
                    <a:pt x="46601" y="58662"/>
                    <a:pt x="71271" y="63596"/>
                    <a:pt x="81140" y="66886"/>
                  </a:cubicBezTo>
                  <a:cubicBezTo>
                    <a:pt x="94298" y="70723"/>
                    <a:pt x="101425" y="72916"/>
                    <a:pt x="109648" y="78399"/>
                  </a:cubicBezTo>
                  <a:cubicBezTo>
                    <a:pt x="119517" y="86622"/>
                    <a:pt x="124451" y="96491"/>
                    <a:pt x="124451" y="110197"/>
                  </a:cubicBezTo>
                  <a:cubicBezTo>
                    <a:pt x="124451" y="125547"/>
                    <a:pt x="119517" y="140350"/>
                    <a:pt x="108004" y="150767"/>
                  </a:cubicBezTo>
                  <a:cubicBezTo>
                    <a:pt x="97039" y="161183"/>
                    <a:pt x="74013" y="163924"/>
                    <a:pt x="58662" y="163924"/>
                  </a:cubicBezTo>
                  <a:cubicBezTo>
                    <a:pt x="49890" y="163924"/>
                    <a:pt x="37829" y="161731"/>
                    <a:pt x="29605" y="157894"/>
                  </a:cubicBezTo>
                  <a:cubicBezTo>
                    <a:pt x="21381" y="154056"/>
                    <a:pt x="15351" y="148574"/>
                    <a:pt x="10417" y="141995"/>
                  </a:cubicBezTo>
                  <a:cubicBezTo>
                    <a:pt x="4934" y="134319"/>
                    <a:pt x="1645" y="123903"/>
                    <a:pt x="0" y="110197"/>
                  </a:cubicBezTo>
                  <a:lnTo>
                    <a:pt x="38377" y="110197"/>
                  </a:lnTo>
                  <a:close/>
                </a:path>
              </a:pathLst>
            </a:custGeom>
            <a:solidFill>
              <a:srgbClr val="000000"/>
            </a:solidFill>
            <a:ln w="5476" cap="flat">
              <a:noFill/>
              <a:prstDash val="solid"/>
              <a:miter/>
            </a:ln>
          </p:spPr>
          <p:txBody>
            <a:bodyPr rtlCol="0" anchor="ctr"/>
            <a:lstStyle/>
            <a:p>
              <a:endParaRPr lang="en-GB" sz="2115"/>
            </a:p>
          </p:txBody>
        </p:sp>
        <p:sp>
          <p:nvSpPr>
            <p:cNvPr id="63" name="Freeform: Shape 62">
              <a:extLst>
                <a:ext uri="{FF2B5EF4-FFF2-40B4-BE49-F238E27FC236}">
                  <a16:creationId xmlns:a16="http://schemas.microsoft.com/office/drawing/2014/main" id="{938C2A4C-8F27-4EAC-9EC1-F9C2427070FC}"/>
                </a:ext>
              </a:extLst>
            </p:cNvPr>
            <p:cNvSpPr/>
            <p:nvPr/>
          </p:nvSpPr>
          <p:spPr>
            <a:xfrm>
              <a:off x="-980396" y="3712365"/>
              <a:ext cx="36732" cy="204494"/>
            </a:xfrm>
            <a:custGeom>
              <a:avLst/>
              <a:gdLst>
                <a:gd name="connsiteX0" fmla="*/ 0 w 36732"/>
                <a:gd name="connsiteY0" fmla="*/ 204494 h 204494"/>
                <a:gd name="connsiteX1" fmla="*/ 0 w 36732"/>
                <a:gd name="connsiteY1" fmla="*/ 0 h 204494"/>
                <a:gd name="connsiteX2" fmla="*/ 36732 w 36732"/>
                <a:gd name="connsiteY2" fmla="*/ 0 h 204494"/>
                <a:gd name="connsiteX3" fmla="*/ 36732 w 36732"/>
                <a:gd name="connsiteY3" fmla="*/ 203946 h 204494"/>
                <a:gd name="connsiteX4" fmla="*/ 0 w 36732"/>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32" h="204494">
                  <a:moveTo>
                    <a:pt x="0" y="204494"/>
                  </a:moveTo>
                  <a:lnTo>
                    <a:pt x="0" y="0"/>
                  </a:lnTo>
                  <a:lnTo>
                    <a:pt x="36732" y="0"/>
                  </a:lnTo>
                  <a:lnTo>
                    <a:pt x="36732" y="203946"/>
                  </a:lnTo>
                  <a:lnTo>
                    <a:pt x="0" y="203946"/>
                  </a:lnTo>
                  <a:close/>
                </a:path>
              </a:pathLst>
            </a:custGeom>
            <a:solidFill>
              <a:srgbClr val="000000"/>
            </a:solidFill>
            <a:ln w="5476" cap="flat">
              <a:noFill/>
              <a:prstDash val="solid"/>
              <a:miter/>
            </a:ln>
          </p:spPr>
          <p:txBody>
            <a:bodyPr rtlCol="0" anchor="ctr"/>
            <a:lstStyle/>
            <a:p>
              <a:endParaRPr lang="en-GB" sz="2115"/>
            </a:p>
          </p:txBody>
        </p:sp>
        <p:sp>
          <p:nvSpPr>
            <p:cNvPr id="64" name="Freeform: Shape 63">
              <a:extLst>
                <a:ext uri="{FF2B5EF4-FFF2-40B4-BE49-F238E27FC236}">
                  <a16:creationId xmlns:a16="http://schemas.microsoft.com/office/drawing/2014/main" id="{93FAF7D6-A8D8-4E97-9D9B-E760830BA907}"/>
                </a:ext>
              </a:extLst>
            </p:cNvPr>
            <p:cNvSpPr/>
            <p:nvPr/>
          </p:nvSpPr>
          <p:spPr>
            <a:xfrm>
              <a:off x="-923928" y="3712913"/>
              <a:ext cx="92652" cy="203945"/>
            </a:xfrm>
            <a:custGeom>
              <a:avLst/>
              <a:gdLst>
                <a:gd name="connsiteX0" fmla="*/ 27412 w 92652"/>
                <a:gd name="connsiteY0" fmla="*/ 203946 h 203945"/>
                <a:gd name="connsiteX1" fmla="*/ 27412 w 92652"/>
                <a:gd name="connsiteY1" fmla="*/ 84429 h 203945"/>
                <a:gd name="connsiteX2" fmla="*/ 0 w 92652"/>
                <a:gd name="connsiteY2" fmla="*/ 84429 h 203945"/>
                <a:gd name="connsiteX3" fmla="*/ 0 w 92652"/>
                <a:gd name="connsiteY3" fmla="*/ 50986 h 203945"/>
                <a:gd name="connsiteX4" fmla="*/ 27412 w 92652"/>
                <a:gd name="connsiteY4" fmla="*/ 50986 h 203945"/>
                <a:gd name="connsiteX5" fmla="*/ 27412 w 92652"/>
                <a:gd name="connsiteY5" fmla="*/ 0 h 203945"/>
                <a:gd name="connsiteX6" fmla="*/ 64144 w 92652"/>
                <a:gd name="connsiteY6" fmla="*/ 0 h 203945"/>
                <a:gd name="connsiteX7" fmla="*/ 64144 w 92652"/>
                <a:gd name="connsiteY7" fmla="*/ 50986 h 203945"/>
                <a:gd name="connsiteX8" fmla="*/ 92653 w 92652"/>
                <a:gd name="connsiteY8" fmla="*/ 50986 h 203945"/>
                <a:gd name="connsiteX9" fmla="*/ 92653 w 92652"/>
                <a:gd name="connsiteY9" fmla="*/ 84429 h 203945"/>
                <a:gd name="connsiteX10" fmla="*/ 64144 w 92652"/>
                <a:gd name="connsiteY10" fmla="*/ 84429 h 203945"/>
                <a:gd name="connsiteX11" fmla="*/ 64144 w 92652"/>
                <a:gd name="connsiteY11" fmla="*/ 203946 h 203945"/>
                <a:gd name="connsiteX12" fmla="*/ 27412 w 92652"/>
                <a:gd name="connsiteY12" fmla="*/ 203946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652" h="203945">
                  <a:moveTo>
                    <a:pt x="27412" y="203946"/>
                  </a:moveTo>
                  <a:lnTo>
                    <a:pt x="27412" y="84429"/>
                  </a:lnTo>
                  <a:lnTo>
                    <a:pt x="0" y="84429"/>
                  </a:lnTo>
                  <a:lnTo>
                    <a:pt x="0" y="50986"/>
                  </a:lnTo>
                  <a:lnTo>
                    <a:pt x="27412" y="50986"/>
                  </a:lnTo>
                  <a:lnTo>
                    <a:pt x="27412" y="0"/>
                  </a:lnTo>
                  <a:lnTo>
                    <a:pt x="64144" y="0"/>
                  </a:lnTo>
                  <a:lnTo>
                    <a:pt x="64144" y="50986"/>
                  </a:lnTo>
                  <a:lnTo>
                    <a:pt x="92653" y="50986"/>
                  </a:lnTo>
                  <a:lnTo>
                    <a:pt x="92653" y="84429"/>
                  </a:lnTo>
                  <a:lnTo>
                    <a:pt x="64144" y="84429"/>
                  </a:lnTo>
                  <a:lnTo>
                    <a:pt x="64144" y="203946"/>
                  </a:lnTo>
                  <a:lnTo>
                    <a:pt x="27412" y="203946"/>
                  </a:lnTo>
                  <a:close/>
                </a:path>
              </a:pathLst>
            </a:custGeom>
            <a:solidFill>
              <a:srgbClr val="000000"/>
            </a:solidFill>
            <a:ln w="5476" cap="flat">
              <a:noFill/>
              <a:prstDash val="solid"/>
              <a:miter/>
            </a:ln>
          </p:spPr>
          <p:txBody>
            <a:bodyPr rtlCol="0" anchor="ctr"/>
            <a:lstStyle/>
            <a:p>
              <a:endParaRPr lang="en-GB" sz="2115"/>
            </a:p>
          </p:txBody>
        </p:sp>
        <p:sp>
          <p:nvSpPr>
            <p:cNvPr id="65" name="Freeform: Shape 64">
              <a:extLst>
                <a:ext uri="{FF2B5EF4-FFF2-40B4-BE49-F238E27FC236}">
                  <a16:creationId xmlns:a16="http://schemas.microsoft.com/office/drawing/2014/main" id="{93597F49-1BEE-4380-A149-76E4258D2375}"/>
                </a:ext>
              </a:extLst>
            </p:cNvPr>
            <p:cNvSpPr/>
            <p:nvPr/>
          </p:nvSpPr>
          <p:spPr>
            <a:xfrm>
              <a:off x="-810990" y="3712913"/>
              <a:ext cx="36732" cy="203945"/>
            </a:xfrm>
            <a:custGeom>
              <a:avLst/>
              <a:gdLst>
                <a:gd name="connsiteX0" fmla="*/ 0 w 36732"/>
                <a:gd name="connsiteY0" fmla="*/ 33443 h 203945"/>
                <a:gd name="connsiteX1" fmla="*/ 0 w 36732"/>
                <a:gd name="connsiteY1" fmla="*/ 0 h 203945"/>
                <a:gd name="connsiteX2" fmla="*/ 36732 w 36732"/>
                <a:gd name="connsiteY2" fmla="*/ 0 h 203945"/>
                <a:gd name="connsiteX3" fmla="*/ 36732 w 36732"/>
                <a:gd name="connsiteY3" fmla="*/ 33443 h 203945"/>
                <a:gd name="connsiteX4" fmla="*/ 0 w 36732"/>
                <a:gd name="connsiteY4" fmla="*/ 33443 h 203945"/>
                <a:gd name="connsiteX5" fmla="*/ 0 w 36732"/>
                <a:gd name="connsiteY5" fmla="*/ 203946 h 203945"/>
                <a:gd name="connsiteX6" fmla="*/ 0 w 36732"/>
                <a:gd name="connsiteY6" fmla="*/ 50438 h 203945"/>
                <a:gd name="connsiteX7" fmla="*/ 36732 w 36732"/>
                <a:gd name="connsiteY7" fmla="*/ 50438 h 203945"/>
                <a:gd name="connsiteX8" fmla="*/ 36732 w 36732"/>
                <a:gd name="connsiteY8" fmla="*/ 203398 h 203945"/>
                <a:gd name="connsiteX9" fmla="*/ 0 w 36732"/>
                <a:gd name="connsiteY9" fmla="*/ 203398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732" h="203945">
                  <a:moveTo>
                    <a:pt x="0" y="33443"/>
                  </a:moveTo>
                  <a:lnTo>
                    <a:pt x="0" y="0"/>
                  </a:lnTo>
                  <a:lnTo>
                    <a:pt x="36732" y="0"/>
                  </a:lnTo>
                  <a:lnTo>
                    <a:pt x="36732" y="33443"/>
                  </a:lnTo>
                  <a:lnTo>
                    <a:pt x="0" y="33443"/>
                  </a:lnTo>
                  <a:close/>
                  <a:moveTo>
                    <a:pt x="0" y="203946"/>
                  </a:moveTo>
                  <a:lnTo>
                    <a:pt x="0" y="50438"/>
                  </a:lnTo>
                  <a:lnTo>
                    <a:pt x="36732" y="50438"/>
                  </a:lnTo>
                  <a:lnTo>
                    <a:pt x="36732" y="203398"/>
                  </a:lnTo>
                  <a:lnTo>
                    <a:pt x="0" y="203398"/>
                  </a:lnTo>
                  <a:close/>
                </a:path>
              </a:pathLst>
            </a:custGeom>
            <a:solidFill>
              <a:srgbClr val="000000"/>
            </a:solidFill>
            <a:ln w="5476" cap="flat">
              <a:noFill/>
              <a:prstDash val="solid"/>
              <a:miter/>
            </a:ln>
          </p:spPr>
          <p:txBody>
            <a:bodyPr rtlCol="0" anchor="ctr"/>
            <a:lstStyle/>
            <a:p>
              <a:endParaRPr lang="en-GB" sz="2115"/>
            </a:p>
          </p:txBody>
        </p:sp>
        <p:sp>
          <p:nvSpPr>
            <p:cNvPr id="66" name="Freeform: Shape 65">
              <a:extLst>
                <a:ext uri="{FF2B5EF4-FFF2-40B4-BE49-F238E27FC236}">
                  <a16:creationId xmlns:a16="http://schemas.microsoft.com/office/drawing/2014/main" id="{9316B50D-3697-4AF3-BA58-F6723CBEDE87}"/>
                </a:ext>
              </a:extLst>
            </p:cNvPr>
            <p:cNvSpPr/>
            <p:nvPr/>
          </p:nvSpPr>
          <p:spPr>
            <a:xfrm>
              <a:off x="-739170" y="3757869"/>
              <a:ext cx="145284" cy="158990"/>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rgbClr val="000000"/>
            </a:solidFill>
            <a:ln w="5476" cap="flat">
              <a:noFill/>
              <a:prstDash val="solid"/>
              <a:miter/>
            </a:ln>
          </p:spPr>
          <p:txBody>
            <a:bodyPr rtlCol="0" anchor="ctr"/>
            <a:lstStyle/>
            <a:p>
              <a:endParaRPr lang="en-GB" sz="2115"/>
            </a:p>
          </p:txBody>
        </p:sp>
        <p:sp>
          <p:nvSpPr>
            <p:cNvPr id="67" name="Freeform: Shape 66">
              <a:extLst>
                <a:ext uri="{FF2B5EF4-FFF2-40B4-BE49-F238E27FC236}">
                  <a16:creationId xmlns:a16="http://schemas.microsoft.com/office/drawing/2014/main" id="{608E6495-0C42-4312-AF7F-51E06E92B578}"/>
                </a:ext>
              </a:extLst>
            </p:cNvPr>
            <p:cNvSpPr/>
            <p:nvPr/>
          </p:nvSpPr>
          <p:spPr>
            <a:xfrm>
              <a:off x="-577439" y="3758417"/>
              <a:ext cx="163924" cy="220393"/>
            </a:xfrm>
            <a:custGeom>
              <a:avLst/>
              <a:gdLst>
                <a:gd name="connsiteX0" fmla="*/ 130482 w 163924"/>
                <a:gd name="connsiteY0" fmla="*/ 4934 h 220393"/>
                <a:gd name="connsiteX1" fmla="*/ 163924 w 163924"/>
                <a:gd name="connsiteY1" fmla="*/ 4934 h 220393"/>
                <a:gd name="connsiteX2" fmla="*/ 163924 w 163924"/>
                <a:gd name="connsiteY2" fmla="*/ 129933 h 220393"/>
                <a:gd name="connsiteX3" fmla="*/ 145284 w 163924"/>
                <a:gd name="connsiteY3" fmla="*/ 190240 h 220393"/>
                <a:gd name="connsiteX4" fmla="*/ 117324 w 163924"/>
                <a:gd name="connsiteY4" fmla="*/ 212170 h 220393"/>
                <a:gd name="connsiteX5" fmla="*/ 80043 w 163924"/>
                <a:gd name="connsiteY5" fmla="*/ 220393 h 220393"/>
                <a:gd name="connsiteX6" fmla="*/ 32895 w 163924"/>
                <a:gd name="connsiteY6" fmla="*/ 206687 h 220393"/>
                <a:gd name="connsiteX7" fmla="*/ 2741 w 163924"/>
                <a:gd name="connsiteY7" fmla="*/ 169407 h 220393"/>
                <a:gd name="connsiteX8" fmla="*/ 44407 w 163924"/>
                <a:gd name="connsiteY8" fmla="*/ 169407 h 220393"/>
                <a:gd name="connsiteX9" fmla="*/ 81688 w 163924"/>
                <a:gd name="connsiteY9" fmla="*/ 186402 h 220393"/>
                <a:gd name="connsiteX10" fmla="*/ 114583 w 163924"/>
                <a:gd name="connsiteY10" fmla="*/ 173244 h 220393"/>
                <a:gd name="connsiteX11" fmla="*/ 128837 w 163924"/>
                <a:gd name="connsiteY11" fmla="*/ 138705 h 220393"/>
                <a:gd name="connsiteX12" fmla="*/ 78399 w 163924"/>
                <a:gd name="connsiteY12" fmla="*/ 162828 h 220393"/>
                <a:gd name="connsiteX13" fmla="*/ 36732 w 163924"/>
                <a:gd name="connsiteY13" fmla="*/ 149670 h 220393"/>
                <a:gd name="connsiteX14" fmla="*/ 8772 w 163924"/>
                <a:gd name="connsiteY14" fmla="*/ 117872 h 220393"/>
                <a:gd name="connsiteX15" fmla="*/ 0 w 163924"/>
                <a:gd name="connsiteY15" fmla="*/ 80043 h 220393"/>
                <a:gd name="connsiteX16" fmla="*/ 23026 w 163924"/>
                <a:gd name="connsiteY16" fmla="*/ 23026 h 220393"/>
                <a:gd name="connsiteX17" fmla="*/ 47149 w 163924"/>
                <a:gd name="connsiteY17" fmla="*/ 6579 h 220393"/>
                <a:gd name="connsiteX18" fmla="*/ 77850 w 163924"/>
                <a:gd name="connsiteY18" fmla="*/ 0 h 220393"/>
                <a:gd name="connsiteX19" fmla="*/ 128837 w 163924"/>
                <a:gd name="connsiteY19" fmla="*/ 24123 h 220393"/>
                <a:gd name="connsiteX20" fmla="*/ 128837 w 163924"/>
                <a:gd name="connsiteY20" fmla="*/ 4934 h 220393"/>
                <a:gd name="connsiteX21" fmla="*/ 82236 w 163924"/>
                <a:gd name="connsiteY21" fmla="*/ 33991 h 220393"/>
                <a:gd name="connsiteX22" fmla="*/ 51535 w 163924"/>
                <a:gd name="connsiteY22" fmla="*/ 47149 h 220393"/>
                <a:gd name="connsiteX23" fmla="*/ 37829 w 163924"/>
                <a:gd name="connsiteY23" fmla="*/ 81140 h 220393"/>
                <a:gd name="connsiteX24" fmla="*/ 48245 w 163924"/>
                <a:gd name="connsiteY24" fmla="*/ 112938 h 220393"/>
                <a:gd name="connsiteX25" fmla="*/ 64144 w 163924"/>
                <a:gd name="connsiteY25" fmla="*/ 125547 h 220393"/>
                <a:gd name="connsiteX26" fmla="*/ 83333 w 163924"/>
                <a:gd name="connsiteY26" fmla="*/ 129933 h 220393"/>
                <a:gd name="connsiteX27" fmla="*/ 113486 w 163924"/>
                <a:gd name="connsiteY27" fmla="*/ 116776 h 220393"/>
                <a:gd name="connsiteX28" fmla="*/ 127192 w 163924"/>
                <a:gd name="connsiteY28" fmla="*/ 82785 h 220393"/>
                <a:gd name="connsiteX29" fmla="*/ 112938 w 163924"/>
                <a:gd name="connsiteY29" fmla="*/ 47149 h 220393"/>
                <a:gd name="connsiteX30" fmla="*/ 82236 w 163924"/>
                <a:gd name="connsiteY30" fmla="*/ 33991 h 220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3924" h="220393">
                  <a:moveTo>
                    <a:pt x="130482" y="4934"/>
                  </a:moveTo>
                  <a:lnTo>
                    <a:pt x="163924" y="4934"/>
                  </a:lnTo>
                  <a:lnTo>
                    <a:pt x="163924" y="129933"/>
                  </a:lnTo>
                  <a:cubicBezTo>
                    <a:pt x="163924" y="155152"/>
                    <a:pt x="157894" y="174889"/>
                    <a:pt x="145284" y="190240"/>
                  </a:cubicBezTo>
                  <a:cubicBezTo>
                    <a:pt x="137609" y="199560"/>
                    <a:pt x="128289" y="206687"/>
                    <a:pt x="117324" y="212170"/>
                  </a:cubicBezTo>
                  <a:cubicBezTo>
                    <a:pt x="105811" y="217652"/>
                    <a:pt x="93201" y="220393"/>
                    <a:pt x="80043" y="220393"/>
                  </a:cubicBezTo>
                  <a:cubicBezTo>
                    <a:pt x="62500" y="220393"/>
                    <a:pt x="46601" y="216007"/>
                    <a:pt x="32895" y="206687"/>
                  </a:cubicBezTo>
                  <a:cubicBezTo>
                    <a:pt x="19188" y="197367"/>
                    <a:pt x="9320" y="185306"/>
                    <a:pt x="2741" y="169407"/>
                  </a:cubicBezTo>
                  <a:lnTo>
                    <a:pt x="44407" y="169407"/>
                  </a:lnTo>
                  <a:cubicBezTo>
                    <a:pt x="54276" y="180920"/>
                    <a:pt x="66885" y="186402"/>
                    <a:pt x="81688" y="186402"/>
                  </a:cubicBezTo>
                  <a:cubicBezTo>
                    <a:pt x="94846" y="186402"/>
                    <a:pt x="106359" y="182016"/>
                    <a:pt x="114583" y="173244"/>
                  </a:cubicBezTo>
                  <a:cubicBezTo>
                    <a:pt x="123354" y="164473"/>
                    <a:pt x="128289" y="152960"/>
                    <a:pt x="128837" y="138705"/>
                  </a:cubicBezTo>
                  <a:cubicBezTo>
                    <a:pt x="115131" y="155152"/>
                    <a:pt x="98684" y="162828"/>
                    <a:pt x="78399" y="162828"/>
                  </a:cubicBezTo>
                  <a:cubicBezTo>
                    <a:pt x="64144" y="162828"/>
                    <a:pt x="50438" y="158442"/>
                    <a:pt x="36732" y="149670"/>
                  </a:cubicBezTo>
                  <a:cubicBezTo>
                    <a:pt x="24671" y="141995"/>
                    <a:pt x="15351" y="131030"/>
                    <a:pt x="8772" y="117872"/>
                  </a:cubicBezTo>
                  <a:cubicBezTo>
                    <a:pt x="2741" y="105811"/>
                    <a:pt x="0" y="93201"/>
                    <a:pt x="0" y="80043"/>
                  </a:cubicBezTo>
                  <a:cubicBezTo>
                    <a:pt x="0" y="57565"/>
                    <a:pt x="7675" y="38377"/>
                    <a:pt x="23026" y="23026"/>
                  </a:cubicBezTo>
                  <a:cubicBezTo>
                    <a:pt x="30153" y="15899"/>
                    <a:pt x="38377" y="10417"/>
                    <a:pt x="47149" y="6579"/>
                  </a:cubicBezTo>
                  <a:cubicBezTo>
                    <a:pt x="57565" y="2193"/>
                    <a:pt x="67434" y="0"/>
                    <a:pt x="77850" y="0"/>
                  </a:cubicBezTo>
                  <a:cubicBezTo>
                    <a:pt x="99232" y="0"/>
                    <a:pt x="116775" y="8224"/>
                    <a:pt x="128837" y="24123"/>
                  </a:cubicBezTo>
                  <a:lnTo>
                    <a:pt x="128837" y="4934"/>
                  </a:lnTo>
                  <a:close/>
                  <a:moveTo>
                    <a:pt x="82236" y="33991"/>
                  </a:moveTo>
                  <a:cubicBezTo>
                    <a:pt x="70175" y="33991"/>
                    <a:pt x="60307" y="38377"/>
                    <a:pt x="51535" y="47149"/>
                  </a:cubicBezTo>
                  <a:cubicBezTo>
                    <a:pt x="42215" y="55921"/>
                    <a:pt x="37829" y="67434"/>
                    <a:pt x="37829" y="81140"/>
                  </a:cubicBezTo>
                  <a:cubicBezTo>
                    <a:pt x="37829" y="93749"/>
                    <a:pt x="41118" y="104166"/>
                    <a:pt x="48245" y="112938"/>
                  </a:cubicBezTo>
                  <a:cubicBezTo>
                    <a:pt x="52631" y="118420"/>
                    <a:pt x="57565" y="122258"/>
                    <a:pt x="64144" y="125547"/>
                  </a:cubicBezTo>
                  <a:cubicBezTo>
                    <a:pt x="70175" y="128837"/>
                    <a:pt x="76754" y="129933"/>
                    <a:pt x="83333" y="129933"/>
                  </a:cubicBezTo>
                  <a:cubicBezTo>
                    <a:pt x="94846" y="129933"/>
                    <a:pt x="105262" y="125547"/>
                    <a:pt x="113486" y="116776"/>
                  </a:cubicBezTo>
                  <a:cubicBezTo>
                    <a:pt x="122806" y="106907"/>
                    <a:pt x="127192" y="95942"/>
                    <a:pt x="127192" y="82785"/>
                  </a:cubicBezTo>
                  <a:cubicBezTo>
                    <a:pt x="127192" y="67982"/>
                    <a:pt x="122258" y="56469"/>
                    <a:pt x="112938" y="47149"/>
                  </a:cubicBezTo>
                  <a:cubicBezTo>
                    <a:pt x="104166" y="38377"/>
                    <a:pt x="93749" y="33991"/>
                    <a:pt x="82236" y="33991"/>
                  </a:cubicBezTo>
                  <a:close/>
                </a:path>
              </a:pathLst>
            </a:custGeom>
            <a:solidFill>
              <a:srgbClr val="000000"/>
            </a:solidFill>
            <a:ln w="5476" cap="flat">
              <a:noFill/>
              <a:prstDash val="solid"/>
              <a:miter/>
            </a:ln>
          </p:spPr>
          <p:txBody>
            <a:bodyPr rtlCol="0" anchor="ctr"/>
            <a:lstStyle/>
            <a:p>
              <a:endParaRPr lang="en-GB" sz="2115"/>
            </a:p>
          </p:txBody>
        </p:sp>
        <p:sp>
          <p:nvSpPr>
            <p:cNvPr id="68" name="Freeform: Shape 67">
              <a:extLst>
                <a:ext uri="{FF2B5EF4-FFF2-40B4-BE49-F238E27FC236}">
                  <a16:creationId xmlns:a16="http://schemas.microsoft.com/office/drawing/2014/main" id="{6005794F-E0FA-4A92-AED1-6E42FA576428}"/>
                </a:ext>
              </a:extLst>
            </p:cNvPr>
            <p:cNvSpPr/>
            <p:nvPr/>
          </p:nvSpPr>
          <p:spPr>
            <a:xfrm>
              <a:off x="-2947489" y="3616423"/>
              <a:ext cx="480259" cy="466553"/>
            </a:xfrm>
            <a:custGeom>
              <a:avLst/>
              <a:gdLst>
                <a:gd name="connsiteX0" fmla="*/ 480260 w 480259"/>
                <a:gd name="connsiteY0" fmla="*/ 252740 h 466553"/>
                <a:gd name="connsiteX1" fmla="*/ 480260 w 480259"/>
                <a:gd name="connsiteY1" fmla="*/ 252740 h 466553"/>
                <a:gd name="connsiteX2" fmla="*/ 478067 w 480259"/>
                <a:gd name="connsiteY2" fmla="*/ 258222 h 466553"/>
                <a:gd name="connsiteX3" fmla="*/ 433111 w 480259"/>
                <a:gd name="connsiteY3" fmla="*/ 370612 h 466553"/>
                <a:gd name="connsiteX4" fmla="*/ 433111 w 480259"/>
                <a:gd name="connsiteY4" fmla="*/ 370612 h 466553"/>
                <a:gd name="connsiteX5" fmla="*/ 393638 w 480259"/>
                <a:gd name="connsiteY5" fmla="*/ 466554 h 466553"/>
                <a:gd name="connsiteX6" fmla="*/ 375546 w 480259"/>
                <a:gd name="connsiteY6" fmla="*/ 425436 h 466553"/>
                <a:gd name="connsiteX7" fmla="*/ 370612 w 480259"/>
                <a:gd name="connsiteY7" fmla="*/ 428725 h 466553"/>
                <a:gd name="connsiteX8" fmla="*/ 365677 w 480259"/>
                <a:gd name="connsiteY8" fmla="*/ 432015 h 466553"/>
                <a:gd name="connsiteX9" fmla="*/ 323463 w 480259"/>
                <a:gd name="connsiteY9" fmla="*/ 452300 h 466553"/>
                <a:gd name="connsiteX10" fmla="*/ 317980 w 480259"/>
                <a:gd name="connsiteY10" fmla="*/ 454493 h 466553"/>
                <a:gd name="connsiteX11" fmla="*/ 305919 w 480259"/>
                <a:gd name="connsiteY11" fmla="*/ 458330 h 466553"/>
                <a:gd name="connsiteX12" fmla="*/ 300985 w 480259"/>
                <a:gd name="connsiteY12" fmla="*/ 459427 h 466553"/>
                <a:gd name="connsiteX13" fmla="*/ 295502 w 480259"/>
                <a:gd name="connsiteY13" fmla="*/ 461071 h 466553"/>
                <a:gd name="connsiteX14" fmla="*/ 287279 w 480259"/>
                <a:gd name="connsiteY14" fmla="*/ 462716 h 466553"/>
                <a:gd name="connsiteX15" fmla="*/ 286731 w 480259"/>
                <a:gd name="connsiteY15" fmla="*/ 462716 h 466553"/>
                <a:gd name="connsiteX16" fmla="*/ 279055 w 480259"/>
                <a:gd name="connsiteY16" fmla="*/ 463813 h 466553"/>
                <a:gd name="connsiteX17" fmla="*/ 268639 w 480259"/>
                <a:gd name="connsiteY17" fmla="*/ 464909 h 466553"/>
                <a:gd name="connsiteX18" fmla="*/ 259867 w 480259"/>
                <a:gd name="connsiteY18" fmla="*/ 466006 h 466553"/>
                <a:gd name="connsiteX19" fmla="*/ 251643 w 480259"/>
                <a:gd name="connsiteY19" fmla="*/ 466554 h 466553"/>
                <a:gd name="connsiteX20" fmla="*/ 241226 w 480259"/>
                <a:gd name="connsiteY20" fmla="*/ 466554 h 466553"/>
                <a:gd name="connsiteX21" fmla="*/ 0 w 480259"/>
                <a:gd name="connsiteY21" fmla="*/ 225327 h 466553"/>
                <a:gd name="connsiteX22" fmla="*/ 0 w 480259"/>
                <a:gd name="connsiteY22" fmla="*/ 216007 h 466553"/>
                <a:gd name="connsiteX23" fmla="*/ 548 w 480259"/>
                <a:gd name="connsiteY23" fmla="*/ 208332 h 466553"/>
                <a:gd name="connsiteX24" fmla="*/ 1096 w 480259"/>
                <a:gd name="connsiteY24" fmla="*/ 204494 h 466553"/>
                <a:gd name="connsiteX25" fmla="*/ 1645 w 480259"/>
                <a:gd name="connsiteY25" fmla="*/ 197367 h 466553"/>
                <a:gd name="connsiteX26" fmla="*/ 1645 w 480259"/>
                <a:gd name="connsiteY26" fmla="*/ 196819 h 466553"/>
                <a:gd name="connsiteX27" fmla="*/ 2741 w 480259"/>
                <a:gd name="connsiteY27" fmla="*/ 188595 h 466553"/>
                <a:gd name="connsiteX28" fmla="*/ 2741 w 480259"/>
                <a:gd name="connsiteY28" fmla="*/ 187499 h 466553"/>
                <a:gd name="connsiteX29" fmla="*/ 4386 w 480259"/>
                <a:gd name="connsiteY29" fmla="*/ 178179 h 466553"/>
                <a:gd name="connsiteX30" fmla="*/ 8772 w 480259"/>
                <a:gd name="connsiteY30" fmla="*/ 160087 h 466553"/>
                <a:gd name="connsiteX31" fmla="*/ 10965 w 480259"/>
                <a:gd name="connsiteY31" fmla="*/ 152960 h 466553"/>
                <a:gd name="connsiteX32" fmla="*/ 14803 w 480259"/>
                <a:gd name="connsiteY32" fmla="*/ 141995 h 466553"/>
                <a:gd name="connsiteX33" fmla="*/ 17544 w 480259"/>
                <a:gd name="connsiteY33" fmla="*/ 134868 h 466553"/>
                <a:gd name="connsiteX34" fmla="*/ 19737 w 480259"/>
                <a:gd name="connsiteY34" fmla="*/ 129933 h 466553"/>
                <a:gd name="connsiteX35" fmla="*/ 21381 w 480259"/>
                <a:gd name="connsiteY35" fmla="*/ 125547 h 466553"/>
                <a:gd name="connsiteX36" fmla="*/ 26864 w 480259"/>
                <a:gd name="connsiteY36" fmla="*/ 114583 h 466553"/>
                <a:gd name="connsiteX37" fmla="*/ 31250 w 480259"/>
                <a:gd name="connsiteY37" fmla="*/ 106359 h 466553"/>
                <a:gd name="connsiteX38" fmla="*/ 35087 w 480259"/>
                <a:gd name="connsiteY38" fmla="*/ 99232 h 466553"/>
                <a:gd name="connsiteX39" fmla="*/ 40022 w 480259"/>
                <a:gd name="connsiteY39" fmla="*/ 91008 h 466553"/>
                <a:gd name="connsiteX40" fmla="*/ 47697 w 480259"/>
                <a:gd name="connsiteY40" fmla="*/ 80043 h 466553"/>
                <a:gd name="connsiteX41" fmla="*/ 50986 w 480259"/>
                <a:gd name="connsiteY41" fmla="*/ 75657 h 466553"/>
                <a:gd name="connsiteX42" fmla="*/ 54824 w 480259"/>
                <a:gd name="connsiteY42" fmla="*/ 71271 h 466553"/>
                <a:gd name="connsiteX43" fmla="*/ 62500 w 480259"/>
                <a:gd name="connsiteY43" fmla="*/ 62500 h 466553"/>
                <a:gd name="connsiteX44" fmla="*/ 70723 w 480259"/>
                <a:gd name="connsiteY44" fmla="*/ 54276 h 466553"/>
                <a:gd name="connsiteX45" fmla="*/ 83333 w 480259"/>
                <a:gd name="connsiteY45" fmla="*/ 42215 h 466553"/>
                <a:gd name="connsiteX46" fmla="*/ 87719 w 480259"/>
                <a:gd name="connsiteY46" fmla="*/ 38377 h 466553"/>
                <a:gd name="connsiteX47" fmla="*/ 92105 w 480259"/>
                <a:gd name="connsiteY47" fmla="*/ 34539 h 466553"/>
                <a:gd name="connsiteX48" fmla="*/ 99780 w 480259"/>
                <a:gd name="connsiteY48" fmla="*/ 29057 h 466553"/>
                <a:gd name="connsiteX49" fmla="*/ 105262 w 480259"/>
                <a:gd name="connsiteY49" fmla="*/ 25219 h 466553"/>
                <a:gd name="connsiteX50" fmla="*/ 126096 w 480259"/>
                <a:gd name="connsiteY50" fmla="*/ 12610 h 466553"/>
                <a:gd name="connsiteX51" fmla="*/ 131030 w 480259"/>
                <a:gd name="connsiteY51" fmla="*/ 9868 h 466553"/>
                <a:gd name="connsiteX52" fmla="*/ 152959 w 480259"/>
                <a:gd name="connsiteY52" fmla="*/ 0 h 466553"/>
                <a:gd name="connsiteX53" fmla="*/ 127740 w 480259"/>
                <a:gd name="connsiteY53" fmla="*/ 21930 h 466553"/>
                <a:gd name="connsiteX54" fmla="*/ 94846 w 480259"/>
                <a:gd name="connsiteY54" fmla="*/ 61403 h 466553"/>
                <a:gd name="connsiteX55" fmla="*/ 84429 w 480259"/>
                <a:gd name="connsiteY55" fmla="*/ 195174 h 466553"/>
                <a:gd name="connsiteX56" fmla="*/ 139253 w 480259"/>
                <a:gd name="connsiteY56" fmla="*/ 241226 h 466553"/>
                <a:gd name="connsiteX57" fmla="*/ 300985 w 480259"/>
                <a:gd name="connsiteY57" fmla="*/ 234648 h 466553"/>
                <a:gd name="connsiteX58" fmla="*/ 279603 w 480259"/>
                <a:gd name="connsiteY58" fmla="*/ 175986 h 466553"/>
                <a:gd name="connsiteX59" fmla="*/ 479163 w 480259"/>
                <a:gd name="connsiteY59" fmla="*/ 252191 h 466553"/>
                <a:gd name="connsiteX60" fmla="*/ 480260 w 480259"/>
                <a:gd name="connsiteY60" fmla="*/ 252740 h 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80259" h="466553">
                  <a:moveTo>
                    <a:pt x="480260" y="252740"/>
                  </a:moveTo>
                  <a:lnTo>
                    <a:pt x="480260" y="252740"/>
                  </a:lnTo>
                  <a:lnTo>
                    <a:pt x="478067" y="258222"/>
                  </a:lnTo>
                  <a:lnTo>
                    <a:pt x="433111" y="370612"/>
                  </a:lnTo>
                  <a:lnTo>
                    <a:pt x="433111" y="370612"/>
                  </a:lnTo>
                  <a:lnTo>
                    <a:pt x="393638" y="466554"/>
                  </a:lnTo>
                  <a:lnTo>
                    <a:pt x="375546" y="425436"/>
                  </a:lnTo>
                  <a:cubicBezTo>
                    <a:pt x="373901" y="426532"/>
                    <a:pt x="372256" y="427629"/>
                    <a:pt x="370612" y="428725"/>
                  </a:cubicBezTo>
                  <a:cubicBezTo>
                    <a:pt x="368967" y="429822"/>
                    <a:pt x="367322" y="430918"/>
                    <a:pt x="365677" y="432015"/>
                  </a:cubicBezTo>
                  <a:cubicBezTo>
                    <a:pt x="352520" y="440238"/>
                    <a:pt x="338265" y="446817"/>
                    <a:pt x="323463" y="452300"/>
                  </a:cubicBezTo>
                  <a:cubicBezTo>
                    <a:pt x="321818" y="452848"/>
                    <a:pt x="319625" y="453396"/>
                    <a:pt x="317980" y="454493"/>
                  </a:cubicBezTo>
                  <a:cubicBezTo>
                    <a:pt x="314143" y="455589"/>
                    <a:pt x="309757" y="457234"/>
                    <a:pt x="305919" y="458330"/>
                  </a:cubicBezTo>
                  <a:cubicBezTo>
                    <a:pt x="304274" y="458879"/>
                    <a:pt x="302630" y="458879"/>
                    <a:pt x="300985" y="459427"/>
                  </a:cubicBezTo>
                  <a:cubicBezTo>
                    <a:pt x="299340" y="459975"/>
                    <a:pt x="297147" y="460523"/>
                    <a:pt x="295502" y="461071"/>
                  </a:cubicBezTo>
                  <a:cubicBezTo>
                    <a:pt x="292761" y="461620"/>
                    <a:pt x="290020" y="462168"/>
                    <a:pt x="287279" y="462716"/>
                  </a:cubicBezTo>
                  <a:cubicBezTo>
                    <a:pt x="287279" y="462716"/>
                    <a:pt x="286731" y="462716"/>
                    <a:pt x="286731" y="462716"/>
                  </a:cubicBezTo>
                  <a:cubicBezTo>
                    <a:pt x="283989" y="463264"/>
                    <a:pt x="281796" y="463813"/>
                    <a:pt x="279055" y="463813"/>
                  </a:cubicBezTo>
                  <a:cubicBezTo>
                    <a:pt x="275766" y="464361"/>
                    <a:pt x="272476" y="464909"/>
                    <a:pt x="268639" y="464909"/>
                  </a:cubicBezTo>
                  <a:cubicBezTo>
                    <a:pt x="265897" y="465457"/>
                    <a:pt x="262608" y="465457"/>
                    <a:pt x="259867" y="466006"/>
                  </a:cubicBezTo>
                  <a:cubicBezTo>
                    <a:pt x="257125" y="466006"/>
                    <a:pt x="254384" y="466554"/>
                    <a:pt x="251643" y="466554"/>
                  </a:cubicBezTo>
                  <a:cubicBezTo>
                    <a:pt x="248354" y="466554"/>
                    <a:pt x="244516" y="466554"/>
                    <a:pt x="241226" y="466554"/>
                  </a:cubicBezTo>
                  <a:cubicBezTo>
                    <a:pt x="108004" y="466554"/>
                    <a:pt x="0" y="358550"/>
                    <a:pt x="0" y="225327"/>
                  </a:cubicBezTo>
                  <a:cubicBezTo>
                    <a:pt x="0" y="222038"/>
                    <a:pt x="0" y="218749"/>
                    <a:pt x="0" y="216007"/>
                  </a:cubicBezTo>
                  <a:cubicBezTo>
                    <a:pt x="0" y="213266"/>
                    <a:pt x="0" y="211073"/>
                    <a:pt x="548" y="208332"/>
                  </a:cubicBezTo>
                  <a:cubicBezTo>
                    <a:pt x="548" y="207235"/>
                    <a:pt x="548" y="205591"/>
                    <a:pt x="1096" y="204494"/>
                  </a:cubicBezTo>
                  <a:cubicBezTo>
                    <a:pt x="1096" y="202301"/>
                    <a:pt x="1645" y="199560"/>
                    <a:pt x="1645" y="197367"/>
                  </a:cubicBezTo>
                  <a:lnTo>
                    <a:pt x="1645" y="196819"/>
                  </a:lnTo>
                  <a:cubicBezTo>
                    <a:pt x="2193" y="194078"/>
                    <a:pt x="2193" y="191336"/>
                    <a:pt x="2741" y="188595"/>
                  </a:cubicBezTo>
                  <a:cubicBezTo>
                    <a:pt x="2741" y="188047"/>
                    <a:pt x="2741" y="188047"/>
                    <a:pt x="2741" y="187499"/>
                  </a:cubicBezTo>
                  <a:cubicBezTo>
                    <a:pt x="3289" y="184209"/>
                    <a:pt x="3838" y="181468"/>
                    <a:pt x="4386" y="178179"/>
                  </a:cubicBezTo>
                  <a:cubicBezTo>
                    <a:pt x="5482" y="172148"/>
                    <a:pt x="7127" y="166117"/>
                    <a:pt x="8772" y="160087"/>
                  </a:cubicBezTo>
                  <a:cubicBezTo>
                    <a:pt x="9320" y="157894"/>
                    <a:pt x="9868" y="155152"/>
                    <a:pt x="10965" y="152960"/>
                  </a:cubicBezTo>
                  <a:cubicBezTo>
                    <a:pt x="12061" y="149122"/>
                    <a:pt x="13158" y="145284"/>
                    <a:pt x="14803" y="141995"/>
                  </a:cubicBezTo>
                  <a:cubicBezTo>
                    <a:pt x="15899" y="139802"/>
                    <a:pt x="16447" y="137060"/>
                    <a:pt x="17544" y="134868"/>
                  </a:cubicBezTo>
                  <a:cubicBezTo>
                    <a:pt x="18092" y="133223"/>
                    <a:pt x="18640" y="131578"/>
                    <a:pt x="19737" y="129933"/>
                  </a:cubicBezTo>
                  <a:cubicBezTo>
                    <a:pt x="20285" y="128289"/>
                    <a:pt x="20833" y="127192"/>
                    <a:pt x="21381" y="125547"/>
                  </a:cubicBezTo>
                  <a:cubicBezTo>
                    <a:pt x="23026" y="121710"/>
                    <a:pt x="24671" y="118420"/>
                    <a:pt x="26864" y="114583"/>
                  </a:cubicBezTo>
                  <a:cubicBezTo>
                    <a:pt x="27960" y="111841"/>
                    <a:pt x="29605" y="109100"/>
                    <a:pt x="31250" y="106359"/>
                  </a:cubicBezTo>
                  <a:cubicBezTo>
                    <a:pt x="32346" y="104166"/>
                    <a:pt x="33991" y="101425"/>
                    <a:pt x="35087" y="99232"/>
                  </a:cubicBezTo>
                  <a:cubicBezTo>
                    <a:pt x="36732" y="96491"/>
                    <a:pt x="38377" y="93749"/>
                    <a:pt x="40022" y="91008"/>
                  </a:cubicBezTo>
                  <a:cubicBezTo>
                    <a:pt x="42215" y="87170"/>
                    <a:pt x="44956" y="83333"/>
                    <a:pt x="47697" y="80043"/>
                  </a:cubicBezTo>
                  <a:cubicBezTo>
                    <a:pt x="48794" y="78399"/>
                    <a:pt x="49890" y="76754"/>
                    <a:pt x="50986" y="75657"/>
                  </a:cubicBezTo>
                  <a:cubicBezTo>
                    <a:pt x="52083" y="74013"/>
                    <a:pt x="53179" y="72368"/>
                    <a:pt x="54824" y="71271"/>
                  </a:cubicBezTo>
                  <a:cubicBezTo>
                    <a:pt x="57017" y="68530"/>
                    <a:pt x="59758" y="65241"/>
                    <a:pt x="62500" y="62500"/>
                  </a:cubicBezTo>
                  <a:cubicBezTo>
                    <a:pt x="65241" y="59758"/>
                    <a:pt x="67982" y="57017"/>
                    <a:pt x="70723" y="54276"/>
                  </a:cubicBezTo>
                  <a:cubicBezTo>
                    <a:pt x="74561" y="50438"/>
                    <a:pt x="78947" y="46052"/>
                    <a:pt x="83333" y="42215"/>
                  </a:cubicBezTo>
                  <a:cubicBezTo>
                    <a:pt x="84978" y="41118"/>
                    <a:pt x="86074" y="39473"/>
                    <a:pt x="87719" y="38377"/>
                  </a:cubicBezTo>
                  <a:cubicBezTo>
                    <a:pt x="89363" y="37280"/>
                    <a:pt x="90460" y="36184"/>
                    <a:pt x="92105" y="34539"/>
                  </a:cubicBezTo>
                  <a:cubicBezTo>
                    <a:pt x="94298" y="32346"/>
                    <a:pt x="97039" y="30702"/>
                    <a:pt x="99780" y="29057"/>
                  </a:cubicBezTo>
                  <a:cubicBezTo>
                    <a:pt x="101425" y="27960"/>
                    <a:pt x="103618" y="26316"/>
                    <a:pt x="105262" y="25219"/>
                  </a:cubicBezTo>
                  <a:cubicBezTo>
                    <a:pt x="111841" y="20285"/>
                    <a:pt x="118968" y="16447"/>
                    <a:pt x="126096" y="12610"/>
                  </a:cubicBezTo>
                  <a:cubicBezTo>
                    <a:pt x="127740" y="11513"/>
                    <a:pt x="129385" y="10965"/>
                    <a:pt x="131030" y="9868"/>
                  </a:cubicBezTo>
                  <a:cubicBezTo>
                    <a:pt x="138157" y="6031"/>
                    <a:pt x="145284" y="2741"/>
                    <a:pt x="152959" y="0"/>
                  </a:cubicBezTo>
                  <a:lnTo>
                    <a:pt x="127740" y="21930"/>
                  </a:lnTo>
                  <a:cubicBezTo>
                    <a:pt x="117324" y="32346"/>
                    <a:pt x="105262" y="45504"/>
                    <a:pt x="94846" y="61403"/>
                  </a:cubicBezTo>
                  <a:cubicBezTo>
                    <a:pt x="70723" y="97039"/>
                    <a:pt x="55372" y="145284"/>
                    <a:pt x="84429" y="195174"/>
                  </a:cubicBezTo>
                  <a:cubicBezTo>
                    <a:pt x="98135" y="218200"/>
                    <a:pt x="117324" y="233003"/>
                    <a:pt x="139253" y="241226"/>
                  </a:cubicBezTo>
                  <a:cubicBezTo>
                    <a:pt x="208880" y="268639"/>
                    <a:pt x="300985" y="234648"/>
                    <a:pt x="300985" y="234648"/>
                  </a:cubicBezTo>
                  <a:lnTo>
                    <a:pt x="279603" y="175986"/>
                  </a:lnTo>
                  <a:lnTo>
                    <a:pt x="479163" y="252191"/>
                  </a:lnTo>
                  <a:lnTo>
                    <a:pt x="480260" y="25274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sp>
          <p:nvSpPr>
            <p:cNvPr id="69" name="Freeform: Shape 68">
              <a:extLst>
                <a:ext uri="{FF2B5EF4-FFF2-40B4-BE49-F238E27FC236}">
                  <a16:creationId xmlns:a16="http://schemas.microsoft.com/office/drawing/2014/main" id="{5F5735DC-F64F-4AA5-90DE-4CD6FE0EEDDA}"/>
                </a:ext>
              </a:extLst>
            </p:cNvPr>
            <p:cNvSpPr/>
            <p:nvPr/>
          </p:nvSpPr>
          <p:spPr>
            <a:xfrm>
              <a:off x="-2136091" y="3707979"/>
              <a:ext cx="230261" cy="212717"/>
            </a:xfrm>
            <a:custGeom>
              <a:avLst/>
              <a:gdLst>
                <a:gd name="connsiteX0" fmla="*/ 230262 w 230261"/>
                <a:gd name="connsiteY0" fmla="*/ 104714 h 212717"/>
                <a:gd name="connsiteX1" fmla="*/ 230262 w 230261"/>
                <a:gd name="connsiteY1" fmla="*/ 212718 h 212717"/>
                <a:gd name="connsiteX2" fmla="*/ 195174 w 230261"/>
                <a:gd name="connsiteY2" fmla="*/ 212718 h 212717"/>
                <a:gd name="connsiteX3" fmla="*/ 195174 w 230261"/>
                <a:gd name="connsiteY3" fmla="*/ 172696 h 212717"/>
                <a:gd name="connsiteX4" fmla="*/ 178179 w 230261"/>
                <a:gd name="connsiteY4" fmla="*/ 189143 h 212717"/>
                <a:gd name="connsiteX5" fmla="*/ 162828 w 230261"/>
                <a:gd name="connsiteY5" fmla="*/ 199012 h 212717"/>
                <a:gd name="connsiteX6" fmla="*/ 110197 w 230261"/>
                <a:gd name="connsiteY6" fmla="*/ 212718 h 212717"/>
                <a:gd name="connsiteX7" fmla="*/ 84429 w 230261"/>
                <a:gd name="connsiteY7" fmla="*/ 209428 h 212717"/>
                <a:gd name="connsiteX8" fmla="*/ 55372 w 230261"/>
                <a:gd name="connsiteY8" fmla="*/ 198464 h 212717"/>
                <a:gd name="connsiteX9" fmla="*/ 14803 w 230261"/>
                <a:gd name="connsiteY9" fmla="*/ 159538 h 212717"/>
                <a:gd name="connsiteX10" fmla="*/ 0 w 230261"/>
                <a:gd name="connsiteY10" fmla="*/ 106359 h 212717"/>
                <a:gd name="connsiteX11" fmla="*/ 20285 w 230261"/>
                <a:gd name="connsiteY11" fmla="*/ 44956 h 212717"/>
                <a:gd name="connsiteX12" fmla="*/ 66886 w 230261"/>
                <a:gd name="connsiteY12" fmla="*/ 8772 h 212717"/>
                <a:gd name="connsiteX13" fmla="*/ 109100 w 230261"/>
                <a:gd name="connsiteY13" fmla="*/ 0 h 212717"/>
                <a:gd name="connsiteX14" fmla="*/ 148025 w 230261"/>
                <a:gd name="connsiteY14" fmla="*/ 7127 h 212717"/>
                <a:gd name="connsiteX15" fmla="*/ 182016 w 230261"/>
                <a:gd name="connsiteY15" fmla="*/ 27412 h 212717"/>
                <a:gd name="connsiteX16" fmla="*/ 207784 w 230261"/>
                <a:gd name="connsiteY16" fmla="*/ 63596 h 212717"/>
                <a:gd name="connsiteX17" fmla="*/ 162828 w 230261"/>
                <a:gd name="connsiteY17" fmla="*/ 63596 h 212717"/>
                <a:gd name="connsiteX18" fmla="*/ 139802 w 230261"/>
                <a:gd name="connsiteY18" fmla="*/ 42763 h 212717"/>
                <a:gd name="connsiteX19" fmla="*/ 108552 w 230261"/>
                <a:gd name="connsiteY19" fmla="*/ 35087 h 212717"/>
                <a:gd name="connsiteX20" fmla="*/ 58114 w 230261"/>
                <a:gd name="connsiteY20" fmla="*/ 55921 h 212717"/>
                <a:gd name="connsiteX21" fmla="*/ 43859 w 230261"/>
                <a:gd name="connsiteY21" fmla="*/ 78947 h 212717"/>
                <a:gd name="connsiteX22" fmla="*/ 38377 w 230261"/>
                <a:gd name="connsiteY22" fmla="*/ 105811 h 212717"/>
                <a:gd name="connsiteX23" fmla="*/ 50987 w 230261"/>
                <a:gd name="connsiteY23" fmla="*/ 145832 h 212717"/>
                <a:gd name="connsiteX24" fmla="*/ 81140 w 230261"/>
                <a:gd name="connsiteY24" fmla="*/ 170503 h 212717"/>
                <a:gd name="connsiteX25" fmla="*/ 110745 w 230261"/>
                <a:gd name="connsiteY25" fmla="*/ 175986 h 212717"/>
                <a:gd name="connsiteX26" fmla="*/ 146381 w 230261"/>
                <a:gd name="connsiteY26" fmla="*/ 166117 h 212717"/>
                <a:gd name="connsiteX27" fmla="*/ 171052 w 230261"/>
                <a:gd name="connsiteY27" fmla="*/ 138705 h 212717"/>
                <a:gd name="connsiteX28" fmla="*/ 171052 w 230261"/>
                <a:gd name="connsiteY28" fmla="*/ 138705 h 212717"/>
                <a:gd name="connsiteX29" fmla="*/ 127740 w 230261"/>
                <a:gd name="connsiteY29" fmla="*/ 138705 h 212717"/>
                <a:gd name="connsiteX30" fmla="*/ 127740 w 230261"/>
                <a:gd name="connsiteY30" fmla="*/ 103618 h 212717"/>
                <a:gd name="connsiteX31" fmla="*/ 230262 w 230261"/>
                <a:gd name="connsiteY31" fmla="*/ 103618 h 21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0261" h="212717">
                  <a:moveTo>
                    <a:pt x="230262" y="104714"/>
                  </a:moveTo>
                  <a:lnTo>
                    <a:pt x="230262" y="212718"/>
                  </a:lnTo>
                  <a:lnTo>
                    <a:pt x="195174" y="212718"/>
                  </a:lnTo>
                  <a:lnTo>
                    <a:pt x="195174" y="172696"/>
                  </a:lnTo>
                  <a:cubicBezTo>
                    <a:pt x="190240" y="178727"/>
                    <a:pt x="184758" y="184209"/>
                    <a:pt x="178179" y="189143"/>
                  </a:cubicBezTo>
                  <a:cubicBezTo>
                    <a:pt x="173244" y="192981"/>
                    <a:pt x="168310" y="195722"/>
                    <a:pt x="162828" y="199012"/>
                  </a:cubicBezTo>
                  <a:cubicBezTo>
                    <a:pt x="145832" y="208332"/>
                    <a:pt x="128289" y="212718"/>
                    <a:pt x="110197" y="212718"/>
                  </a:cubicBezTo>
                  <a:cubicBezTo>
                    <a:pt x="101425" y="212718"/>
                    <a:pt x="92653" y="211621"/>
                    <a:pt x="84429" y="209428"/>
                  </a:cubicBezTo>
                  <a:cubicBezTo>
                    <a:pt x="74561" y="207235"/>
                    <a:pt x="64693" y="203398"/>
                    <a:pt x="55372" y="198464"/>
                  </a:cubicBezTo>
                  <a:cubicBezTo>
                    <a:pt x="38377" y="189143"/>
                    <a:pt x="24671" y="176534"/>
                    <a:pt x="14803" y="159538"/>
                  </a:cubicBezTo>
                  <a:cubicBezTo>
                    <a:pt x="4934" y="143091"/>
                    <a:pt x="0" y="124999"/>
                    <a:pt x="0" y="106359"/>
                  </a:cubicBezTo>
                  <a:cubicBezTo>
                    <a:pt x="0" y="83881"/>
                    <a:pt x="6579" y="63596"/>
                    <a:pt x="20285" y="44956"/>
                  </a:cubicBezTo>
                  <a:cubicBezTo>
                    <a:pt x="32346" y="28509"/>
                    <a:pt x="47697" y="16447"/>
                    <a:pt x="66886" y="8772"/>
                  </a:cubicBezTo>
                  <a:cubicBezTo>
                    <a:pt x="80592" y="3289"/>
                    <a:pt x="94846" y="0"/>
                    <a:pt x="109100" y="0"/>
                  </a:cubicBezTo>
                  <a:cubicBezTo>
                    <a:pt x="122258" y="0"/>
                    <a:pt x="135416" y="2193"/>
                    <a:pt x="148025" y="7127"/>
                  </a:cubicBezTo>
                  <a:cubicBezTo>
                    <a:pt x="160635" y="12061"/>
                    <a:pt x="172148" y="18640"/>
                    <a:pt x="182016" y="27412"/>
                  </a:cubicBezTo>
                  <a:cubicBezTo>
                    <a:pt x="194626" y="38925"/>
                    <a:pt x="203398" y="50986"/>
                    <a:pt x="207784" y="63596"/>
                  </a:cubicBezTo>
                  <a:lnTo>
                    <a:pt x="162828" y="63596"/>
                  </a:lnTo>
                  <a:cubicBezTo>
                    <a:pt x="156797" y="54824"/>
                    <a:pt x="149122" y="47697"/>
                    <a:pt x="139802" y="42763"/>
                  </a:cubicBezTo>
                  <a:cubicBezTo>
                    <a:pt x="129933" y="37829"/>
                    <a:pt x="119517" y="35087"/>
                    <a:pt x="108552" y="35087"/>
                  </a:cubicBezTo>
                  <a:cubicBezTo>
                    <a:pt x="88267" y="35087"/>
                    <a:pt x="71271" y="42215"/>
                    <a:pt x="58114" y="55921"/>
                  </a:cubicBezTo>
                  <a:cubicBezTo>
                    <a:pt x="52083" y="62500"/>
                    <a:pt x="47149" y="70175"/>
                    <a:pt x="43859" y="78947"/>
                  </a:cubicBezTo>
                  <a:cubicBezTo>
                    <a:pt x="40022" y="88267"/>
                    <a:pt x="38377" y="97039"/>
                    <a:pt x="38377" y="105811"/>
                  </a:cubicBezTo>
                  <a:cubicBezTo>
                    <a:pt x="38377" y="120065"/>
                    <a:pt x="42763" y="133223"/>
                    <a:pt x="50987" y="145832"/>
                  </a:cubicBezTo>
                  <a:cubicBezTo>
                    <a:pt x="58662" y="157345"/>
                    <a:pt x="68530" y="165569"/>
                    <a:pt x="81140" y="170503"/>
                  </a:cubicBezTo>
                  <a:cubicBezTo>
                    <a:pt x="89912" y="174341"/>
                    <a:pt x="99780" y="175986"/>
                    <a:pt x="110745" y="175986"/>
                  </a:cubicBezTo>
                  <a:cubicBezTo>
                    <a:pt x="123354" y="175986"/>
                    <a:pt x="135416" y="172696"/>
                    <a:pt x="146381" y="166117"/>
                  </a:cubicBezTo>
                  <a:cubicBezTo>
                    <a:pt x="157346" y="159538"/>
                    <a:pt x="165569" y="150218"/>
                    <a:pt x="171052" y="138705"/>
                  </a:cubicBezTo>
                  <a:cubicBezTo>
                    <a:pt x="171052" y="138705"/>
                    <a:pt x="171052" y="138705"/>
                    <a:pt x="171052" y="138705"/>
                  </a:cubicBezTo>
                  <a:lnTo>
                    <a:pt x="127740" y="138705"/>
                  </a:lnTo>
                  <a:lnTo>
                    <a:pt x="127740" y="103618"/>
                  </a:lnTo>
                  <a:lnTo>
                    <a:pt x="230262" y="103618"/>
                  </a:lnTo>
                  <a:close/>
                </a:path>
              </a:pathLst>
            </a:custGeom>
            <a:solidFill>
              <a:srgbClr val="0060AC"/>
            </a:solidFill>
            <a:ln w="5476" cap="flat">
              <a:noFill/>
              <a:prstDash val="solid"/>
              <a:miter/>
            </a:ln>
          </p:spPr>
          <p:txBody>
            <a:bodyPr rtlCol="0" anchor="ctr"/>
            <a:lstStyle/>
            <a:p>
              <a:endParaRPr lang="en-GB" sz="2115"/>
            </a:p>
          </p:txBody>
        </p:sp>
        <p:sp>
          <p:nvSpPr>
            <p:cNvPr id="70" name="Freeform: Shape 69">
              <a:extLst>
                <a:ext uri="{FF2B5EF4-FFF2-40B4-BE49-F238E27FC236}">
                  <a16:creationId xmlns:a16="http://schemas.microsoft.com/office/drawing/2014/main" id="{AC9CFFE6-39C0-4BF3-82C0-7BC28F0D9854}"/>
                </a:ext>
              </a:extLst>
            </p:cNvPr>
            <p:cNvSpPr/>
            <p:nvPr/>
          </p:nvSpPr>
          <p:spPr>
            <a:xfrm>
              <a:off x="-2051661" y="3812693"/>
              <a:ext cx="145832" cy="108003"/>
            </a:xfrm>
            <a:custGeom>
              <a:avLst/>
              <a:gdLst>
                <a:gd name="connsiteX0" fmla="*/ 145832 w 145832"/>
                <a:gd name="connsiteY0" fmla="*/ 0 h 108003"/>
                <a:gd name="connsiteX1" fmla="*/ 145832 w 145832"/>
                <a:gd name="connsiteY1" fmla="*/ 108004 h 108003"/>
                <a:gd name="connsiteX2" fmla="*/ 110745 w 145832"/>
                <a:gd name="connsiteY2" fmla="*/ 108004 h 108003"/>
                <a:gd name="connsiteX3" fmla="*/ 110745 w 145832"/>
                <a:gd name="connsiteY3" fmla="*/ 67982 h 108003"/>
                <a:gd name="connsiteX4" fmla="*/ 93749 w 145832"/>
                <a:gd name="connsiteY4" fmla="*/ 84429 h 108003"/>
                <a:gd name="connsiteX5" fmla="*/ 78399 w 145832"/>
                <a:gd name="connsiteY5" fmla="*/ 94298 h 108003"/>
                <a:gd name="connsiteX6" fmla="*/ 25767 w 145832"/>
                <a:gd name="connsiteY6" fmla="*/ 108004 h 108003"/>
                <a:gd name="connsiteX7" fmla="*/ 0 w 145832"/>
                <a:gd name="connsiteY7" fmla="*/ 104714 h 108003"/>
                <a:gd name="connsiteX8" fmla="*/ 62500 w 145832"/>
                <a:gd name="connsiteY8" fmla="*/ 69627 h 108003"/>
                <a:gd name="connsiteX9" fmla="*/ 86074 w 145832"/>
                <a:gd name="connsiteY9" fmla="*/ 35087 h 108003"/>
                <a:gd name="connsiteX10" fmla="*/ 86074 w 145832"/>
                <a:gd name="connsiteY10" fmla="*/ 35087 h 108003"/>
                <a:gd name="connsiteX11" fmla="*/ 42763 w 145832"/>
                <a:gd name="connsiteY11" fmla="*/ 35087 h 108003"/>
                <a:gd name="connsiteX12" fmla="*/ 42763 w 145832"/>
                <a:gd name="connsiteY12" fmla="*/ 0 h 108003"/>
                <a:gd name="connsiteX13" fmla="*/ 145832 w 145832"/>
                <a:gd name="connsiteY13" fmla="*/ 0 h 10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832" h="108003">
                  <a:moveTo>
                    <a:pt x="145832" y="0"/>
                  </a:moveTo>
                  <a:lnTo>
                    <a:pt x="145832" y="108004"/>
                  </a:lnTo>
                  <a:lnTo>
                    <a:pt x="110745" y="108004"/>
                  </a:lnTo>
                  <a:lnTo>
                    <a:pt x="110745" y="67982"/>
                  </a:lnTo>
                  <a:cubicBezTo>
                    <a:pt x="105811" y="74013"/>
                    <a:pt x="100328" y="79495"/>
                    <a:pt x="93749" y="84429"/>
                  </a:cubicBezTo>
                  <a:cubicBezTo>
                    <a:pt x="88815" y="88267"/>
                    <a:pt x="83881" y="91008"/>
                    <a:pt x="78399" y="94298"/>
                  </a:cubicBezTo>
                  <a:cubicBezTo>
                    <a:pt x="61403" y="103618"/>
                    <a:pt x="43859" y="108004"/>
                    <a:pt x="25767" y="108004"/>
                  </a:cubicBezTo>
                  <a:cubicBezTo>
                    <a:pt x="16995" y="108004"/>
                    <a:pt x="8224" y="106907"/>
                    <a:pt x="0" y="104714"/>
                  </a:cubicBezTo>
                  <a:cubicBezTo>
                    <a:pt x="24123" y="98684"/>
                    <a:pt x="42215" y="92653"/>
                    <a:pt x="62500" y="69627"/>
                  </a:cubicBezTo>
                  <a:cubicBezTo>
                    <a:pt x="81688" y="48245"/>
                    <a:pt x="85526" y="36732"/>
                    <a:pt x="86074" y="35087"/>
                  </a:cubicBezTo>
                  <a:cubicBezTo>
                    <a:pt x="86074" y="35087"/>
                    <a:pt x="86074" y="35087"/>
                    <a:pt x="86074" y="35087"/>
                  </a:cubicBezTo>
                  <a:lnTo>
                    <a:pt x="42763" y="35087"/>
                  </a:lnTo>
                  <a:lnTo>
                    <a:pt x="42763" y="0"/>
                  </a:lnTo>
                  <a:lnTo>
                    <a:pt x="145832" y="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grpSp>
          <p:nvGrpSpPr>
            <p:cNvPr id="71" name="Graphic 4">
              <a:extLst>
                <a:ext uri="{FF2B5EF4-FFF2-40B4-BE49-F238E27FC236}">
                  <a16:creationId xmlns:a16="http://schemas.microsoft.com/office/drawing/2014/main" id="{AF034114-23F8-474A-9AFD-1FED74616D91}"/>
                </a:ext>
              </a:extLst>
            </p:cNvPr>
            <p:cNvGrpSpPr/>
            <p:nvPr/>
          </p:nvGrpSpPr>
          <p:grpSpPr>
            <a:xfrm>
              <a:off x="-2390475" y="3958526"/>
              <a:ext cx="1092646" cy="78398"/>
              <a:chOff x="-2390475" y="2457477"/>
              <a:chExt cx="1092646" cy="78398"/>
            </a:xfrm>
            <a:solidFill>
              <a:srgbClr val="0067B4"/>
            </a:solidFill>
          </p:grpSpPr>
          <p:sp>
            <p:nvSpPr>
              <p:cNvPr id="72" name="Freeform: Shape 71">
                <a:extLst>
                  <a:ext uri="{FF2B5EF4-FFF2-40B4-BE49-F238E27FC236}">
                    <a16:creationId xmlns:a16="http://schemas.microsoft.com/office/drawing/2014/main" id="{DC358B8E-CFE9-4E50-99FE-7F9682F4563E}"/>
                  </a:ext>
                </a:extLst>
              </p:cNvPr>
              <p:cNvSpPr/>
              <p:nvPr/>
            </p:nvSpPr>
            <p:spPr>
              <a:xfrm>
                <a:off x="-2390475" y="2458025"/>
                <a:ext cx="46052" cy="63596"/>
              </a:xfrm>
              <a:custGeom>
                <a:avLst/>
                <a:gdLst>
                  <a:gd name="connsiteX0" fmla="*/ 0 w 46052"/>
                  <a:gd name="connsiteY0" fmla="*/ 0 h 63596"/>
                  <a:gd name="connsiteX1" fmla="*/ 19188 w 46052"/>
                  <a:gd name="connsiteY1" fmla="*/ 0 h 63596"/>
                  <a:gd name="connsiteX2" fmla="*/ 37829 w 46052"/>
                  <a:gd name="connsiteY2" fmla="*/ 4934 h 63596"/>
                  <a:gd name="connsiteX3" fmla="*/ 43311 w 46052"/>
                  <a:gd name="connsiteY3" fmla="*/ 15899 h 63596"/>
                  <a:gd name="connsiteX4" fmla="*/ 43311 w 46052"/>
                  <a:gd name="connsiteY4" fmla="*/ 15899 h 63596"/>
                  <a:gd name="connsiteX5" fmla="*/ 28509 w 46052"/>
                  <a:gd name="connsiteY5" fmla="*/ 31250 h 63596"/>
                  <a:gd name="connsiteX6" fmla="*/ 46052 w 46052"/>
                  <a:gd name="connsiteY6" fmla="*/ 46601 h 63596"/>
                  <a:gd name="connsiteX7" fmla="*/ 46052 w 46052"/>
                  <a:gd name="connsiteY7" fmla="*/ 46601 h 63596"/>
                  <a:gd name="connsiteX8" fmla="*/ 18640 w 46052"/>
                  <a:gd name="connsiteY8" fmla="*/ 63596 h 63596"/>
                  <a:gd name="connsiteX9" fmla="*/ 548 w 46052"/>
                  <a:gd name="connsiteY9" fmla="*/ 63596 h 63596"/>
                  <a:gd name="connsiteX10" fmla="*/ 548 w 46052"/>
                  <a:gd name="connsiteY10" fmla="*/ 0 h 63596"/>
                  <a:gd name="connsiteX11" fmla="*/ 37829 w 46052"/>
                  <a:gd name="connsiteY11" fmla="*/ 16447 h 63596"/>
                  <a:gd name="connsiteX12" fmla="*/ 19188 w 46052"/>
                  <a:gd name="connsiteY12" fmla="*/ 3838 h 63596"/>
                  <a:gd name="connsiteX13" fmla="*/ 6031 w 46052"/>
                  <a:gd name="connsiteY13" fmla="*/ 3838 h 63596"/>
                  <a:gd name="connsiteX14" fmla="*/ 6031 w 46052"/>
                  <a:gd name="connsiteY14" fmla="*/ 30153 h 63596"/>
                  <a:gd name="connsiteX15" fmla="*/ 18092 w 46052"/>
                  <a:gd name="connsiteY15" fmla="*/ 30153 h 63596"/>
                  <a:gd name="connsiteX16" fmla="*/ 37829 w 46052"/>
                  <a:gd name="connsiteY16" fmla="*/ 16447 h 63596"/>
                  <a:gd name="connsiteX17" fmla="*/ 37829 w 46052"/>
                  <a:gd name="connsiteY17" fmla="*/ 16447 h 63596"/>
                  <a:gd name="connsiteX18" fmla="*/ 18092 w 46052"/>
                  <a:gd name="connsiteY18" fmla="*/ 33991 h 63596"/>
                  <a:gd name="connsiteX19" fmla="*/ 5482 w 46052"/>
                  <a:gd name="connsiteY19" fmla="*/ 33991 h 63596"/>
                  <a:gd name="connsiteX20" fmla="*/ 5482 w 46052"/>
                  <a:gd name="connsiteY20" fmla="*/ 60855 h 63596"/>
                  <a:gd name="connsiteX21" fmla="*/ 18092 w 46052"/>
                  <a:gd name="connsiteY21" fmla="*/ 60855 h 63596"/>
                  <a:gd name="connsiteX22" fmla="*/ 39473 w 46052"/>
                  <a:gd name="connsiteY22" fmla="*/ 47697 h 63596"/>
                  <a:gd name="connsiteX23" fmla="*/ 39473 w 46052"/>
                  <a:gd name="connsiteY23" fmla="*/ 47697 h 63596"/>
                  <a:gd name="connsiteX24" fmla="*/ 18092 w 46052"/>
                  <a:gd name="connsiteY24" fmla="*/ 33991 h 6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052" h="63596">
                    <a:moveTo>
                      <a:pt x="0" y="0"/>
                    </a:moveTo>
                    <a:lnTo>
                      <a:pt x="19188" y="0"/>
                    </a:lnTo>
                    <a:cubicBezTo>
                      <a:pt x="26864" y="0"/>
                      <a:pt x="33443" y="1645"/>
                      <a:pt x="37829" y="4934"/>
                    </a:cubicBezTo>
                    <a:cubicBezTo>
                      <a:pt x="41118" y="7675"/>
                      <a:pt x="43311" y="11513"/>
                      <a:pt x="43311" y="15899"/>
                    </a:cubicBezTo>
                    <a:lnTo>
                      <a:pt x="43311" y="15899"/>
                    </a:lnTo>
                    <a:cubicBezTo>
                      <a:pt x="43311" y="25219"/>
                      <a:pt x="36184" y="29605"/>
                      <a:pt x="28509" y="31250"/>
                    </a:cubicBezTo>
                    <a:cubicBezTo>
                      <a:pt x="38377" y="32895"/>
                      <a:pt x="46052" y="37829"/>
                      <a:pt x="46052" y="46601"/>
                    </a:cubicBezTo>
                    <a:lnTo>
                      <a:pt x="46052" y="46601"/>
                    </a:lnTo>
                    <a:cubicBezTo>
                      <a:pt x="46052" y="57565"/>
                      <a:pt x="35087" y="63596"/>
                      <a:pt x="18640" y="63596"/>
                    </a:cubicBezTo>
                    <a:lnTo>
                      <a:pt x="548" y="63596"/>
                    </a:lnTo>
                    <a:lnTo>
                      <a:pt x="548" y="0"/>
                    </a:lnTo>
                    <a:close/>
                    <a:moveTo>
                      <a:pt x="37829" y="16447"/>
                    </a:moveTo>
                    <a:cubicBezTo>
                      <a:pt x="37829" y="8772"/>
                      <a:pt x="30702" y="3838"/>
                      <a:pt x="19188" y="3838"/>
                    </a:cubicBezTo>
                    <a:lnTo>
                      <a:pt x="6031" y="3838"/>
                    </a:lnTo>
                    <a:lnTo>
                      <a:pt x="6031" y="30153"/>
                    </a:lnTo>
                    <a:lnTo>
                      <a:pt x="18092" y="30153"/>
                    </a:lnTo>
                    <a:cubicBezTo>
                      <a:pt x="30153" y="30153"/>
                      <a:pt x="37829" y="25219"/>
                      <a:pt x="37829" y="16447"/>
                    </a:cubicBezTo>
                    <a:lnTo>
                      <a:pt x="37829" y="16447"/>
                    </a:lnTo>
                    <a:close/>
                    <a:moveTo>
                      <a:pt x="18092" y="33991"/>
                    </a:moveTo>
                    <a:lnTo>
                      <a:pt x="5482" y="33991"/>
                    </a:lnTo>
                    <a:lnTo>
                      <a:pt x="5482" y="60855"/>
                    </a:lnTo>
                    <a:lnTo>
                      <a:pt x="18092" y="60855"/>
                    </a:lnTo>
                    <a:cubicBezTo>
                      <a:pt x="31250" y="60855"/>
                      <a:pt x="39473" y="55921"/>
                      <a:pt x="39473" y="47697"/>
                    </a:cubicBezTo>
                    <a:lnTo>
                      <a:pt x="39473" y="47697"/>
                    </a:lnTo>
                    <a:cubicBezTo>
                      <a:pt x="40022" y="38925"/>
                      <a:pt x="32346" y="33991"/>
                      <a:pt x="18092" y="33991"/>
                    </a:cubicBezTo>
                    <a:close/>
                  </a:path>
                </a:pathLst>
              </a:custGeom>
              <a:grpFill/>
              <a:ln w="5476" cap="flat">
                <a:noFill/>
                <a:prstDash val="solid"/>
                <a:miter/>
              </a:ln>
            </p:spPr>
            <p:txBody>
              <a:bodyPr rtlCol="0" anchor="ctr"/>
              <a:lstStyle/>
              <a:p>
                <a:endParaRPr lang="en-GB" sz="2115"/>
              </a:p>
            </p:txBody>
          </p:sp>
          <p:sp>
            <p:nvSpPr>
              <p:cNvPr id="73" name="Freeform: Shape 72">
                <a:extLst>
                  <a:ext uri="{FF2B5EF4-FFF2-40B4-BE49-F238E27FC236}">
                    <a16:creationId xmlns:a16="http://schemas.microsoft.com/office/drawing/2014/main" id="{A3917C8D-D27A-4B0B-A3B2-2AAA66E10FE6}"/>
                  </a:ext>
                </a:extLst>
              </p:cNvPr>
              <p:cNvSpPr/>
              <p:nvPr/>
            </p:nvSpPr>
            <p:spPr>
              <a:xfrm>
                <a:off x="-233729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6579" y="49342"/>
                      <a:pt x="0" y="43859"/>
                      <a:pt x="0" y="33443"/>
                    </a:cubicBezTo>
                    <a:close/>
                  </a:path>
                </a:pathLst>
              </a:custGeom>
              <a:grpFill/>
              <a:ln w="5476" cap="flat">
                <a:noFill/>
                <a:prstDash val="solid"/>
                <a:miter/>
              </a:ln>
            </p:spPr>
            <p:txBody>
              <a:bodyPr rtlCol="0" anchor="ctr"/>
              <a:lstStyle/>
              <a:p>
                <a:endParaRPr lang="en-GB" sz="2115"/>
              </a:p>
            </p:txBody>
          </p:sp>
          <p:sp>
            <p:nvSpPr>
              <p:cNvPr id="74" name="Freeform: Shape 73">
                <a:extLst>
                  <a:ext uri="{FF2B5EF4-FFF2-40B4-BE49-F238E27FC236}">
                    <a16:creationId xmlns:a16="http://schemas.microsoft.com/office/drawing/2014/main" id="{A0CCF945-2B84-4679-9BD3-846A9CBDA4D1}"/>
                  </a:ext>
                </a:extLst>
              </p:cNvPr>
              <p:cNvSpPr/>
              <p:nvPr/>
            </p:nvSpPr>
            <p:spPr>
              <a:xfrm>
                <a:off x="-2295081"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2 w 36732"/>
                  <a:gd name="connsiteY3" fmla="*/ 36732 h 49341"/>
                  <a:gd name="connsiteX4" fmla="*/ 30702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2" y="42215"/>
                      <a:pt x="30702" y="36732"/>
                    </a:cubicBezTo>
                    <a:lnTo>
                      <a:pt x="30702" y="36732"/>
                    </a:lnTo>
                    <a:cubicBezTo>
                      <a:pt x="30702"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75" name="Freeform: Shape 74">
                <a:extLst>
                  <a:ext uri="{FF2B5EF4-FFF2-40B4-BE49-F238E27FC236}">
                    <a16:creationId xmlns:a16="http://schemas.microsoft.com/office/drawing/2014/main" id="{DC00B4BC-C284-4DB9-BC83-0183BD016E2C}"/>
                  </a:ext>
                </a:extLst>
              </p:cNvPr>
              <p:cNvSpPr/>
              <p:nvPr/>
            </p:nvSpPr>
            <p:spPr>
              <a:xfrm>
                <a:off x="-2251770" y="2457477"/>
                <a:ext cx="6030" cy="65789"/>
              </a:xfrm>
              <a:custGeom>
                <a:avLst/>
                <a:gdLst>
                  <a:gd name="connsiteX0" fmla="*/ 0 w 6030"/>
                  <a:gd name="connsiteY0" fmla="*/ 0 h 65789"/>
                  <a:gd name="connsiteX1" fmla="*/ 6031 w 6030"/>
                  <a:gd name="connsiteY1" fmla="*/ 0 h 65789"/>
                  <a:gd name="connsiteX2" fmla="*/ 6031 w 6030"/>
                  <a:gd name="connsiteY2" fmla="*/ 6579 h 65789"/>
                  <a:gd name="connsiteX3" fmla="*/ 0 w 6030"/>
                  <a:gd name="connsiteY3" fmla="*/ 6579 h 65789"/>
                  <a:gd name="connsiteX4" fmla="*/ 0 w 6030"/>
                  <a:gd name="connsiteY4" fmla="*/ 0 h 65789"/>
                  <a:gd name="connsiteX5" fmla="*/ 548 w 6030"/>
                  <a:gd name="connsiteY5" fmla="*/ 17544 h 65789"/>
                  <a:gd name="connsiteX6" fmla="*/ 6031 w 6030"/>
                  <a:gd name="connsiteY6" fmla="*/ 17544 h 65789"/>
                  <a:gd name="connsiteX7" fmla="*/ 6031 w 6030"/>
                  <a:gd name="connsiteY7" fmla="*/ 65789 h 65789"/>
                  <a:gd name="connsiteX8" fmla="*/ 548 w 6030"/>
                  <a:gd name="connsiteY8" fmla="*/ 65789 h 65789"/>
                  <a:gd name="connsiteX9" fmla="*/ 548 w 6030"/>
                  <a:gd name="connsiteY9" fmla="*/ 17544 h 65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0" h="65789">
                    <a:moveTo>
                      <a:pt x="0" y="0"/>
                    </a:moveTo>
                    <a:lnTo>
                      <a:pt x="6031" y="0"/>
                    </a:lnTo>
                    <a:lnTo>
                      <a:pt x="6031" y="6579"/>
                    </a:lnTo>
                    <a:lnTo>
                      <a:pt x="0" y="6579"/>
                    </a:lnTo>
                    <a:lnTo>
                      <a:pt x="0" y="0"/>
                    </a:lnTo>
                    <a:close/>
                    <a:moveTo>
                      <a:pt x="548" y="17544"/>
                    </a:moveTo>
                    <a:lnTo>
                      <a:pt x="6031" y="17544"/>
                    </a:lnTo>
                    <a:lnTo>
                      <a:pt x="6031" y="65789"/>
                    </a:lnTo>
                    <a:lnTo>
                      <a:pt x="548" y="65789"/>
                    </a:lnTo>
                    <a:lnTo>
                      <a:pt x="548" y="17544"/>
                    </a:lnTo>
                    <a:close/>
                  </a:path>
                </a:pathLst>
              </a:custGeom>
              <a:grpFill/>
              <a:ln w="5476" cap="flat">
                <a:noFill/>
                <a:prstDash val="solid"/>
                <a:miter/>
              </a:ln>
            </p:spPr>
            <p:txBody>
              <a:bodyPr rtlCol="0" anchor="ctr"/>
              <a:lstStyle/>
              <a:p>
                <a:endParaRPr lang="en-GB" sz="2115"/>
              </a:p>
            </p:txBody>
          </p:sp>
          <p:sp>
            <p:nvSpPr>
              <p:cNvPr id="76" name="Freeform: Shape 75">
                <a:extLst>
                  <a:ext uri="{FF2B5EF4-FFF2-40B4-BE49-F238E27FC236}">
                    <a16:creationId xmlns:a16="http://schemas.microsoft.com/office/drawing/2014/main" id="{A3273B0F-8190-4E13-9326-86626D1C3202}"/>
                  </a:ext>
                </a:extLst>
              </p:cNvPr>
              <p:cNvSpPr/>
              <p:nvPr/>
            </p:nvSpPr>
            <p:spPr>
              <a:xfrm>
                <a:off x="-223532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77" name="Freeform: Shape 76">
                <a:extLst>
                  <a:ext uri="{FF2B5EF4-FFF2-40B4-BE49-F238E27FC236}">
                    <a16:creationId xmlns:a16="http://schemas.microsoft.com/office/drawing/2014/main" id="{2A106D09-CA3E-49DE-A53D-D3B97C3B153F}"/>
                  </a:ext>
                </a:extLst>
              </p:cNvPr>
              <p:cNvSpPr/>
              <p:nvPr/>
            </p:nvSpPr>
            <p:spPr>
              <a:xfrm>
                <a:off x="-2189270"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8 w 40569"/>
                  <a:gd name="connsiteY11" fmla="*/ 22478 h 50438"/>
                  <a:gd name="connsiteX12" fmla="*/ 20285 w 40569"/>
                  <a:gd name="connsiteY12" fmla="*/ 3289 h 50438"/>
                  <a:gd name="connsiteX13" fmla="*/ 4934 w 40569"/>
                  <a:gd name="connsiteY13" fmla="*/ 22478 h 50438"/>
                  <a:gd name="connsiteX14" fmla="*/ 35088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8" y="22478"/>
                    </a:moveTo>
                    <a:cubicBezTo>
                      <a:pt x="35088" y="12061"/>
                      <a:pt x="29605" y="3289"/>
                      <a:pt x="20285" y="3289"/>
                    </a:cubicBezTo>
                    <a:cubicBezTo>
                      <a:pt x="12061" y="3289"/>
                      <a:pt x="5482" y="10417"/>
                      <a:pt x="4934" y="22478"/>
                    </a:cubicBezTo>
                    <a:lnTo>
                      <a:pt x="35088" y="22478"/>
                    </a:lnTo>
                    <a:close/>
                  </a:path>
                </a:pathLst>
              </a:custGeom>
              <a:grpFill/>
              <a:ln w="5476" cap="flat">
                <a:noFill/>
                <a:prstDash val="solid"/>
                <a:miter/>
              </a:ln>
            </p:spPr>
            <p:txBody>
              <a:bodyPr rtlCol="0" anchor="ctr"/>
              <a:lstStyle/>
              <a:p>
                <a:endParaRPr lang="en-GB" sz="2115"/>
              </a:p>
            </p:txBody>
          </p:sp>
          <p:sp>
            <p:nvSpPr>
              <p:cNvPr id="78" name="Freeform: Shape 77">
                <a:extLst>
                  <a:ext uri="{FF2B5EF4-FFF2-40B4-BE49-F238E27FC236}">
                    <a16:creationId xmlns:a16="http://schemas.microsoft.com/office/drawing/2014/main" id="{34ACD1CE-5101-4CCE-974F-3B73F17DFA6F}"/>
                  </a:ext>
                </a:extLst>
              </p:cNvPr>
              <p:cNvSpPr/>
              <p:nvPr/>
            </p:nvSpPr>
            <p:spPr>
              <a:xfrm>
                <a:off x="-2147604"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5482" y="47149"/>
                      <a:pt x="0" y="42763"/>
                    </a:cubicBezTo>
                    <a:close/>
                  </a:path>
                </a:pathLst>
              </a:custGeom>
              <a:grpFill/>
              <a:ln w="5476" cap="flat">
                <a:noFill/>
                <a:prstDash val="solid"/>
                <a:miter/>
              </a:ln>
            </p:spPr>
            <p:txBody>
              <a:bodyPr rtlCol="0" anchor="ctr"/>
              <a:lstStyle/>
              <a:p>
                <a:endParaRPr lang="en-GB" sz="2115"/>
              </a:p>
            </p:txBody>
          </p:sp>
          <p:sp>
            <p:nvSpPr>
              <p:cNvPr id="79" name="Freeform: Shape 78">
                <a:extLst>
                  <a:ext uri="{FF2B5EF4-FFF2-40B4-BE49-F238E27FC236}">
                    <a16:creationId xmlns:a16="http://schemas.microsoft.com/office/drawing/2014/main" id="{5CB39C77-C6CF-400B-B355-2FDD2488949B}"/>
                  </a:ext>
                </a:extLst>
              </p:cNvPr>
              <p:cNvSpPr/>
              <p:nvPr/>
            </p:nvSpPr>
            <p:spPr>
              <a:xfrm>
                <a:off x="-2111968"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80" name="Freeform: Shape 79">
                <a:extLst>
                  <a:ext uri="{FF2B5EF4-FFF2-40B4-BE49-F238E27FC236}">
                    <a16:creationId xmlns:a16="http://schemas.microsoft.com/office/drawing/2014/main" id="{E7D474CA-D390-4085-BA36-D99A5F03B288}"/>
                  </a:ext>
                </a:extLst>
              </p:cNvPr>
              <p:cNvSpPr/>
              <p:nvPr/>
            </p:nvSpPr>
            <p:spPr>
              <a:xfrm>
                <a:off x="-2047824" y="2458025"/>
                <a:ext cx="5482" cy="64692"/>
              </a:xfrm>
              <a:custGeom>
                <a:avLst/>
                <a:gdLst>
                  <a:gd name="connsiteX0" fmla="*/ 0 w 5482"/>
                  <a:gd name="connsiteY0" fmla="*/ 0 h 64692"/>
                  <a:gd name="connsiteX1" fmla="*/ 5482 w 5482"/>
                  <a:gd name="connsiteY1" fmla="*/ 0 h 64692"/>
                  <a:gd name="connsiteX2" fmla="*/ 5482 w 5482"/>
                  <a:gd name="connsiteY2" fmla="*/ 64693 h 64692"/>
                  <a:gd name="connsiteX3" fmla="*/ 0 w 5482"/>
                  <a:gd name="connsiteY3" fmla="*/ 64693 h 64692"/>
                  <a:gd name="connsiteX4" fmla="*/ 0 w 5482"/>
                  <a:gd name="connsiteY4" fmla="*/ 0 h 64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2" h="64692">
                    <a:moveTo>
                      <a:pt x="0" y="0"/>
                    </a:moveTo>
                    <a:lnTo>
                      <a:pt x="5482" y="0"/>
                    </a:lnTo>
                    <a:lnTo>
                      <a:pt x="5482" y="64693"/>
                    </a:lnTo>
                    <a:lnTo>
                      <a:pt x="0" y="64693"/>
                    </a:lnTo>
                    <a:lnTo>
                      <a:pt x="0" y="0"/>
                    </a:lnTo>
                    <a:close/>
                  </a:path>
                </a:pathLst>
              </a:custGeom>
              <a:grpFill/>
              <a:ln w="5476" cap="flat">
                <a:noFill/>
                <a:prstDash val="solid"/>
                <a:miter/>
              </a:ln>
            </p:spPr>
            <p:txBody>
              <a:bodyPr rtlCol="0" anchor="ctr"/>
              <a:lstStyle/>
              <a:p>
                <a:endParaRPr lang="en-GB" sz="2115"/>
              </a:p>
            </p:txBody>
          </p:sp>
          <p:sp>
            <p:nvSpPr>
              <p:cNvPr id="81" name="Freeform: Shape 80">
                <a:extLst>
                  <a:ext uri="{FF2B5EF4-FFF2-40B4-BE49-F238E27FC236}">
                    <a16:creationId xmlns:a16="http://schemas.microsoft.com/office/drawing/2014/main" id="{B9098C70-FADD-47E7-8347-12F6ACA05E31}"/>
                  </a:ext>
                </a:extLst>
              </p:cNvPr>
              <p:cNvSpPr/>
              <p:nvPr/>
            </p:nvSpPr>
            <p:spPr>
              <a:xfrm>
                <a:off x="-2029732"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82" name="Freeform: Shape 81">
                <a:extLst>
                  <a:ext uri="{FF2B5EF4-FFF2-40B4-BE49-F238E27FC236}">
                    <a16:creationId xmlns:a16="http://schemas.microsoft.com/office/drawing/2014/main" id="{4345CCB0-6CC1-4B04-AD39-49A89255F42C}"/>
                  </a:ext>
                </a:extLst>
              </p:cNvPr>
              <p:cNvSpPr/>
              <p:nvPr/>
            </p:nvSpPr>
            <p:spPr>
              <a:xfrm>
                <a:off x="-195133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sp>
            <p:nvSpPr>
              <p:cNvPr id="83" name="Freeform: Shape 82">
                <a:extLst>
                  <a:ext uri="{FF2B5EF4-FFF2-40B4-BE49-F238E27FC236}">
                    <a16:creationId xmlns:a16="http://schemas.microsoft.com/office/drawing/2014/main" id="{B1B81C9A-75D1-4A9B-8AE2-5225CEA1C0B2}"/>
                  </a:ext>
                </a:extLst>
              </p:cNvPr>
              <p:cNvSpPr/>
              <p:nvPr/>
            </p:nvSpPr>
            <p:spPr>
              <a:xfrm>
                <a:off x="-1901443" y="2474426"/>
                <a:ext cx="24670" cy="48291"/>
              </a:xfrm>
              <a:custGeom>
                <a:avLst/>
                <a:gdLst>
                  <a:gd name="connsiteX0" fmla="*/ 548 w 24670"/>
                  <a:gd name="connsiteY0" fmla="*/ 595 h 48291"/>
                  <a:gd name="connsiteX1" fmla="*/ 6031 w 24670"/>
                  <a:gd name="connsiteY1" fmla="*/ 595 h 48291"/>
                  <a:gd name="connsiteX2" fmla="*/ 6031 w 24670"/>
                  <a:gd name="connsiteY2" fmla="*/ 9367 h 48291"/>
                  <a:gd name="connsiteX3" fmla="*/ 24671 w 24670"/>
                  <a:gd name="connsiteY3" fmla="*/ 46 h 48291"/>
                  <a:gd name="connsiteX4" fmla="*/ 24671 w 24670"/>
                  <a:gd name="connsiteY4" fmla="*/ 4432 h 48291"/>
                  <a:gd name="connsiteX5" fmla="*/ 23574 w 24670"/>
                  <a:gd name="connsiteY5" fmla="*/ 4432 h 48291"/>
                  <a:gd name="connsiteX6" fmla="*/ 5482 w 24670"/>
                  <a:gd name="connsiteY6" fmla="*/ 19783 h 48291"/>
                  <a:gd name="connsiteX7" fmla="*/ 5482 w 24670"/>
                  <a:gd name="connsiteY7" fmla="*/ 48292 h 48291"/>
                  <a:gd name="connsiteX8" fmla="*/ 0 w 24670"/>
                  <a:gd name="connsiteY8" fmla="*/ 48292 h 48291"/>
                  <a:gd name="connsiteX9" fmla="*/ 0 w 24670"/>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70" h="48291">
                    <a:moveTo>
                      <a:pt x="548" y="595"/>
                    </a:moveTo>
                    <a:lnTo>
                      <a:pt x="6031" y="595"/>
                    </a:lnTo>
                    <a:lnTo>
                      <a:pt x="6031" y="9367"/>
                    </a:lnTo>
                    <a:cubicBezTo>
                      <a:pt x="8772" y="3884"/>
                      <a:pt x="15351" y="-502"/>
                      <a:pt x="24671" y="46"/>
                    </a:cubicBezTo>
                    <a:lnTo>
                      <a:pt x="24671"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84" name="Freeform: Shape 83">
                <a:extLst>
                  <a:ext uri="{FF2B5EF4-FFF2-40B4-BE49-F238E27FC236}">
                    <a16:creationId xmlns:a16="http://schemas.microsoft.com/office/drawing/2014/main" id="{7415891B-AC0C-4D75-AA37-8BFFBB2404A5}"/>
                  </a:ext>
                </a:extLst>
              </p:cNvPr>
              <p:cNvSpPr/>
              <p:nvPr/>
            </p:nvSpPr>
            <p:spPr>
              <a:xfrm>
                <a:off x="-1877320"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7829 w 43859"/>
                  <a:gd name="connsiteY7" fmla="*/ 25219 h 49890"/>
                  <a:gd name="connsiteX8" fmla="*/ 37829 w 43859"/>
                  <a:gd name="connsiteY8" fmla="*/ 24671 h 49890"/>
                  <a:gd name="connsiteX9" fmla="*/ 21381 w 43859"/>
                  <a:gd name="connsiteY9" fmla="*/ 3838 h 49890"/>
                  <a:gd name="connsiteX10" fmla="*/ 4934 w 43859"/>
                  <a:gd name="connsiteY10" fmla="*/ 24671 h 49890"/>
                  <a:gd name="connsiteX11" fmla="*/ 4934 w 43859"/>
                  <a:gd name="connsiteY11" fmla="*/ 25219 h 49890"/>
                  <a:gd name="connsiteX12" fmla="*/ 21381 w 43859"/>
                  <a:gd name="connsiteY12" fmla="*/ 46052 h 49890"/>
                  <a:gd name="connsiteX13" fmla="*/ 37829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7829" y="25219"/>
                    </a:moveTo>
                    <a:lnTo>
                      <a:pt x="37829" y="24671"/>
                    </a:lnTo>
                    <a:cubicBezTo>
                      <a:pt x="37829" y="12610"/>
                      <a:pt x="30153" y="3838"/>
                      <a:pt x="21381" y="3838"/>
                    </a:cubicBezTo>
                    <a:cubicBezTo>
                      <a:pt x="12609" y="3838"/>
                      <a:pt x="4934" y="12061"/>
                      <a:pt x="4934" y="24671"/>
                    </a:cubicBezTo>
                    <a:lnTo>
                      <a:pt x="4934" y="25219"/>
                    </a:lnTo>
                    <a:cubicBezTo>
                      <a:pt x="4934" y="37829"/>
                      <a:pt x="12609" y="46052"/>
                      <a:pt x="21381" y="46052"/>
                    </a:cubicBezTo>
                    <a:cubicBezTo>
                      <a:pt x="30153" y="46052"/>
                      <a:pt x="37829" y="37280"/>
                      <a:pt x="37829" y="25219"/>
                    </a:cubicBezTo>
                    <a:close/>
                  </a:path>
                </a:pathLst>
              </a:custGeom>
              <a:grpFill/>
              <a:ln w="5476" cap="flat">
                <a:noFill/>
                <a:prstDash val="solid"/>
                <a:miter/>
              </a:ln>
            </p:spPr>
            <p:txBody>
              <a:bodyPr rtlCol="0" anchor="ctr"/>
              <a:lstStyle/>
              <a:p>
                <a:endParaRPr lang="en-GB" sz="2115"/>
              </a:p>
            </p:txBody>
          </p:sp>
          <p:sp>
            <p:nvSpPr>
              <p:cNvPr id="85" name="Freeform: Shape 84">
                <a:extLst>
                  <a:ext uri="{FF2B5EF4-FFF2-40B4-BE49-F238E27FC236}">
                    <a16:creationId xmlns:a16="http://schemas.microsoft.com/office/drawing/2014/main" id="{51A7D1EE-7D9F-4012-82FF-8D96FA62534D}"/>
                  </a:ext>
                </a:extLst>
              </p:cNvPr>
              <p:cNvSpPr/>
              <p:nvPr/>
            </p:nvSpPr>
            <p:spPr>
              <a:xfrm>
                <a:off x="-1832913" y="2475020"/>
                <a:ext cx="42214" cy="48245"/>
              </a:xfrm>
              <a:custGeom>
                <a:avLst/>
                <a:gdLst>
                  <a:gd name="connsiteX0" fmla="*/ 0 w 42214"/>
                  <a:gd name="connsiteY0" fmla="*/ 0 h 48245"/>
                  <a:gd name="connsiteX1" fmla="*/ 5482 w 42214"/>
                  <a:gd name="connsiteY1" fmla="*/ 0 h 48245"/>
                  <a:gd name="connsiteX2" fmla="*/ 20833 w 42214"/>
                  <a:gd name="connsiteY2" fmla="*/ 42215 h 48245"/>
                  <a:gd name="connsiteX3" fmla="*/ 36732 w 42214"/>
                  <a:gd name="connsiteY3" fmla="*/ 0 h 48245"/>
                  <a:gd name="connsiteX4" fmla="*/ 42215 w 42214"/>
                  <a:gd name="connsiteY4" fmla="*/ 0 h 48245"/>
                  <a:gd name="connsiteX5" fmla="*/ 23026 w 42214"/>
                  <a:gd name="connsiteY5" fmla="*/ 48245 h 48245"/>
                  <a:gd name="connsiteX6" fmla="*/ 18640 w 42214"/>
                  <a:gd name="connsiteY6" fmla="*/ 48245 h 48245"/>
                  <a:gd name="connsiteX7" fmla="*/ 0 w 42214"/>
                  <a:gd name="connsiteY7" fmla="*/ 0 h 4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214" h="48245">
                    <a:moveTo>
                      <a:pt x="0" y="0"/>
                    </a:moveTo>
                    <a:lnTo>
                      <a:pt x="5482" y="0"/>
                    </a:lnTo>
                    <a:lnTo>
                      <a:pt x="20833" y="42215"/>
                    </a:lnTo>
                    <a:lnTo>
                      <a:pt x="36732" y="0"/>
                    </a:lnTo>
                    <a:lnTo>
                      <a:pt x="42215" y="0"/>
                    </a:lnTo>
                    <a:lnTo>
                      <a:pt x="23026" y="48245"/>
                    </a:lnTo>
                    <a:lnTo>
                      <a:pt x="18640" y="48245"/>
                    </a:lnTo>
                    <a:lnTo>
                      <a:pt x="0" y="0"/>
                    </a:lnTo>
                    <a:close/>
                  </a:path>
                </a:pathLst>
              </a:custGeom>
              <a:grpFill/>
              <a:ln w="5476" cap="flat">
                <a:noFill/>
                <a:prstDash val="solid"/>
                <a:miter/>
              </a:ln>
            </p:spPr>
            <p:txBody>
              <a:bodyPr rtlCol="0" anchor="ctr"/>
              <a:lstStyle/>
              <a:p>
                <a:endParaRPr lang="en-GB" sz="2115"/>
              </a:p>
            </p:txBody>
          </p:sp>
          <p:sp>
            <p:nvSpPr>
              <p:cNvPr id="86" name="Freeform: Shape 85">
                <a:extLst>
                  <a:ext uri="{FF2B5EF4-FFF2-40B4-BE49-F238E27FC236}">
                    <a16:creationId xmlns:a16="http://schemas.microsoft.com/office/drawing/2014/main" id="{DA8A4EF5-35FD-4AB8-A505-3689FCA75C9A}"/>
                  </a:ext>
                </a:extLst>
              </p:cNvPr>
              <p:cNvSpPr/>
              <p:nvPr/>
            </p:nvSpPr>
            <p:spPr>
              <a:xfrm>
                <a:off x="-1789602"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87" name="Freeform: Shape 86">
                <a:extLst>
                  <a:ext uri="{FF2B5EF4-FFF2-40B4-BE49-F238E27FC236}">
                    <a16:creationId xmlns:a16="http://schemas.microsoft.com/office/drawing/2014/main" id="{7F31403F-00D7-41E5-AD03-A1E98C3FD4E4}"/>
                  </a:ext>
                </a:extLst>
              </p:cNvPr>
              <p:cNvSpPr/>
              <p:nvPr/>
            </p:nvSpPr>
            <p:spPr>
              <a:xfrm>
                <a:off x="-1741356"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88" name="Freeform: Shape 87">
                <a:extLst>
                  <a:ext uri="{FF2B5EF4-FFF2-40B4-BE49-F238E27FC236}">
                    <a16:creationId xmlns:a16="http://schemas.microsoft.com/office/drawing/2014/main" id="{B4402673-6BAB-4E82-9DD9-83B05427C76A}"/>
                  </a:ext>
                </a:extLst>
              </p:cNvPr>
              <p:cNvSpPr/>
              <p:nvPr/>
            </p:nvSpPr>
            <p:spPr>
              <a:xfrm>
                <a:off x="-1665699"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89" name="Freeform: Shape 88">
                <a:extLst>
                  <a:ext uri="{FF2B5EF4-FFF2-40B4-BE49-F238E27FC236}">
                    <a16:creationId xmlns:a16="http://schemas.microsoft.com/office/drawing/2014/main" id="{1E2191CF-1BC9-43E2-AEF6-76E47E613D97}"/>
                  </a:ext>
                </a:extLst>
              </p:cNvPr>
              <p:cNvSpPr/>
              <p:nvPr/>
            </p:nvSpPr>
            <p:spPr>
              <a:xfrm>
                <a:off x="-161800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90" name="Freeform: Shape 89">
                <a:extLst>
                  <a:ext uri="{FF2B5EF4-FFF2-40B4-BE49-F238E27FC236}">
                    <a16:creationId xmlns:a16="http://schemas.microsoft.com/office/drawing/2014/main" id="{5E0B8F03-1E85-45CE-A8E1-7F2C098975DE}"/>
                  </a:ext>
                </a:extLst>
              </p:cNvPr>
              <p:cNvSpPr/>
              <p:nvPr/>
            </p:nvSpPr>
            <p:spPr>
              <a:xfrm>
                <a:off x="-1574143" y="2460218"/>
                <a:ext cx="25767" cy="63047"/>
              </a:xfrm>
              <a:custGeom>
                <a:avLst/>
                <a:gdLst>
                  <a:gd name="connsiteX0" fmla="*/ 6579 w 25767"/>
                  <a:gd name="connsiteY0" fmla="*/ 53179 h 63047"/>
                  <a:gd name="connsiteX1" fmla="*/ 6579 w 25767"/>
                  <a:gd name="connsiteY1" fmla="*/ 18092 h 63047"/>
                  <a:gd name="connsiteX2" fmla="*/ 0 w 25767"/>
                  <a:gd name="connsiteY2" fmla="*/ 18092 h 63047"/>
                  <a:gd name="connsiteX3" fmla="*/ 0 w 25767"/>
                  <a:gd name="connsiteY3" fmla="*/ 14254 h 63047"/>
                  <a:gd name="connsiteX4" fmla="*/ 6579 w 25767"/>
                  <a:gd name="connsiteY4" fmla="*/ 14254 h 63047"/>
                  <a:gd name="connsiteX5" fmla="*/ 6579 w 25767"/>
                  <a:gd name="connsiteY5" fmla="*/ 0 h 63047"/>
                  <a:gd name="connsiteX6" fmla="*/ 12061 w 25767"/>
                  <a:gd name="connsiteY6" fmla="*/ 0 h 63047"/>
                  <a:gd name="connsiteX7" fmla="*/ 12061 w 25767"/>
                  <a:gd name="connsiteY7" fmla="*/ 14254 h 63047"/>
                  <a:gd name="connsiteX8" fmla="*/ 25767 w 25767"/>
                  <a:gd name="connsiteY8" fmla="*/ 14254 h 63047"/>
                  <a:gd name="connsiteX9" fmla="*/ 25767 w 25767"/>
                  <a:gd name="connsiteY9" fmla="*/ 18092 h 63047"/>
                  <a:gd name="connsiteX10" fmla="*/ 12061 w 25767"/>
                  <a:gd name="connsiteY10" fmla="*/ 18092 h 63047"/>
                  <a:gd name="connsiteX11" fmla="*/ 12061 w 25767"/>
                  <a:gd name="connsiteY11" fmla="*/ 52631 h 63047"/>
                  <a:gd name="connsiteX12" fmla="*/ 20285 w 25767"/>
                  <a:gd name="connsiteY12" fmla="*/ 59210 h 63047"/>
                  <a:gd name="connsiteX13" fmla="*/ 25767 w 25767"/>
                  <a:gd name="connsiteY13" fmla="*/ 58114 h 63047"/>
                  <a:gd name="connsiteX14" fmla="*/ 25767 w 25767"/>
                  <a:gd name="connsiteY14" fmla="*/ 61951 h 63047"/>
                  <a:gd name="connsiteX15" fmla="*/ 19737 w 25767"/>
                  <a:gd name="connsiteY15" fmla="*/ 63048 h 63047"/>
                  <a:gd name="connsiteX16" fmla="*/ 6579 w 25767"/>
                  <a:gd name="connsiteY16" fmla="*/ 53179 h 63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67" h="63047">
                    <a:moveTo>
                      <a:pt x="6579" y="53179"/>
                    </a:moveTo>
                    <a:lnTo>
                      <a:pt x="6579" y="18092"/>
                    </a:lnTo>
                    <a:lnTo>
                      <a:pt x="0" y="18092"/>
                    </a:lnTo>
                    <a:lnTo>
                      <a:pt x="0" y="14254"/>
                    </a:lnTo>
                    <a:lnTo>
                      <a:pt x="6579" y="14254"/>
                    </a:lnTo>
                    <a:lnTo>
                      <a:pt x="6579" y="0"/>
                    </a:lnTo>
                    <a:lnTo>
                      <a:pt x="12061" y="0"/>
                    </a:lnTo>
                    <a:lnTo>
                      <a:pt x="12061" y="14254"/>
                    </a:lnTo>
                    <a:lnTo>
                      <a:pt x="25767" y="14254"/>
                    </a:lnTo>
                    <a:lnTo>
                      <a:pt x="25767" y="18092"/>
                    </a:lnTo>
                    <a:lnTo>
                      <a:pt x="12061" y="18092"/>
                    </a:lnTo>
                    <a:lnTo>
                      <a:pt x="12061" y="52631"/>
                    </a:lnTo>
                    <a:cubicBezTo>
                      <a:pt x="12061" y="57565"/>
                      <a:pt x="15351" y="59210"/>
                      <a:pt x="20285" y="59210"/>
                    </a:cubicBezTo>
                    <a:cubicBezTo>
                      <a:pt x="21930" y="59210"/>
                      <a:pt x="24123" y="58662"/>
                      <a:pt x="25767" y="58114"/>
                    </a:cubicBezTo>
                    <a:lnTo>
                      <a:pt x="25767" y="61951"/>
                    </a:lnTo>
                    <a:cubicBezTo>
                      <a:pt x="24123" y="62500"/>
                      <a:pt x="21930" y="63048"/>
                      <a:pt x="19737" y="63048"/>
                    </a:cubicBezTo>
                    <a:cubicBezTo>
                      <a:pt x="12061" y="63048"/>
                      <a:pt x="6579" y="60307"/>
                      <a:pt x="6579" y="53179"/>
                    </a:cubicBezTo>
                    <a:close/>
                  </a:path>
                </a:pathLst>
              </a:custGeom>
              <a:grpFill/>
              <a:ln w="5476" cap="flat">
                <a:noFill/>
                <a:prstDash val="solid"/>
                <a:miter/>
              </a:ln>
            </p:spPr>
            <p:txBody>
              <a:bodyPr rtlCol="0" anchor="ctr"/>
              <a:lstStyle/>
              <a:p>
                <a:endParaRPr lang="en-GB" sz="2115"/>
              </a:p>
            </p:txBody>
          </p:sp>
          <p:sp>
            <p:nvSpPr>
              <p:cNvPr id="91" name="Freeform: Shape 90">
                <a:extLst>
                  <a:ext uri="{FF2B5EF4-FFF2-40B4-BE49-F238E27FC236}">
                    <a16:creationId xmlns:a16="http://schemas.microsoft.com/office/drawing/2014/main" id="{B1AE0FF1-3984-4075-8CEE-194372C97572}"/>
                  </a:ext>
                </a:extLst>
              </p:cNvPr>
              <p:cNvSpPr/>
              <p:nvPr/>
            </p:nvSpPr>
            <p:spPr>
              <a:xfrm>
                <a:off x="-1524253" y="2458025"/>
                <a:ext cx="50438" cy="66337"/>
              </a:xfrm>
              <a:custGeom>
                <a:avLst/>
                <a:gdLst>
                  <a:gd name="connsiteX0" fmla="*/ 0 w 50438"/>
                  <a:gd name="connsiteY0" fmla="*/ 32895 h 66337"/>
                  <a:gd name="connsiteX1" fmla="*/ 0 w 50438"/>
                  <a:gd name="connsiteY1" fmla="*/ 32346 h 66337"/>
                  <a:gd name="connsiteX2" fmla="*/ 31250 w 50438"/>
                  <a:gd name="connsiteY2" fmla="*/ 0 h 66337"/>
                  <a:gd name="connsiteX3" fmla="*/ 49342 w 50438"/>
                  <a:gd name="connsiteY3" fmla="*/ 4934 h 66337"/>
                  <a:gd name="connsiteX4" fmla="*/ 46052 w 50438"/>
                  <a:gd name="connsiteY4" fmla="*/ 8772 h 66337"/>
                  <a:gd name="connsiteX5" fmla="*/ 31250 w 50438"/>
                  <a:gd name="connsiteY5" fmla="*/ 4386 h 66337"/>
                  <a:gd name="connsiteX6" fmla="*/ 6031 w 50438"/>
                  <a:gd name="connsiteY6" fmla="*/ 32895 h 66337"/>
                  <a:gd name="connsiteX7" fmla="*/ 6031 w 50438"/>
                  <a:gd name="connsiteY7" fmla="*/ 33443 h 66337"/>
                  <a:gd name="connsiteX8" fmla="*/ 31798 w 50438"/>
                  <a:gd name="connsiteY8" fmla="*/ 61951 h 66337"/>
                  <a:gd name="connsiteX9" fmla="*/ 44956 w 50438"/>
                  <a:gd name="connsiteY9" fmla="*/ 59210 h 66337"/>
                  <a:gd name="connsiteX10" fmla="*/ 44956 w 50438"/>
                  <a:gd name="connsiteY10" fmla="*/ 36184 h 66337"/>
                  <a:gd name="connsiteX11" fmla="*/ 26864 w 50438"/>
                  <a:gd name="connsiteY11" fmla="*/ 36184 h 66337"/>
                  <a:gd name="connsiteX12" fmla="*/ 26864 w 50438"/>
                  <a:gd name="connsiteY12" fmla="*/ 32346 h 66337"/>
                  <a:gd name="connsiteX13" fmla="*/ 50438 w 50438"/>
                  <a:gd name="connsiteY13" fmla="*/ 32346 h 66337"/>
                  <a:gd name="connsiteX14" fmla="*/ 50438 w 50438"/>
                  <a:gd name="connsiteY14" fmla="*/ 61403 h 66337"/>
                  <a:gd name="connsiteX15" fmla="*/ 31798 w 50438"/>
                  <a:gd name="connsiteY15" fmla="*/ 66337 h 66337"/>
                  <a:gd name="connsiteX16" fmla="*/ 0 w 50438"/>
                  <a:gd name="connsiteY16" fmla="*/ 32895 h 6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438" h="66337">
                    <a:moveTo>
                      <a:pt x="0" y="32895"/>
                    </a:moveTo>
                    <a:lnTo>
                      <a:pt x="0" y="32346"/>
                    </a:lnTo>
                    <a:cubicBezTo>
                      <a:pt x="0" y="12610"/>
                      <a:pt x="13158" y="0"/>
                      <a:pt x="31250" y="0"/>
                    </a:cubicBezTo>
                    <a:cubicBezTo>
                      <a:pt x="38377" y="0"/>
                      <a:pt x="43859" y="1645"/>
                      <a:pt x="49342" y="4934"/>
                    </a:cubicBezTo>
                    <a:lnTo>
                      <a:pt x="46052" y="8772"/>
                    </a:lnTo>
                    <a:cubicBezTo>
                      <a:pt x="42215" y="6031"/>
                      <a:pt x="37280" y="4386"/>
                      <a:pt x="31250" y="4386"/>
                    </a:cubicBezTo>
                    <a:cubicBezTo>
                      <a:pt x="16996" y="4386"/>
                      <a:pt x="6031" y="15351"/>
                      <a:pt x="6031" y="32895"/>
                    </a:cubicBezTo>
                    <a:lnTo>
                      <a:pt x="6031" y="33443"/>
                    </a:lnTo>
                    <a:cubicBezTo>
                      <a:pt x="6031" y="51535"/>
                      <a:pt x="16447" y="61951"/>
                      <a:pt x="31798" y="61951"/>
                    </a:cubicBezTo>
                    <a:cubicBezTo>
                      <a:pt x="36732" y="61951"/>
                      <a:pt x="41118" y="60855"/>
                      <a:pt x="44956" y="59210"/>
                    </a:cubicBezTo>
                    <a:lnTo>
                      <a:pt x="44956" y="36184"/>
                    </a:lnTo>
                    <a:lnTo>
                      <a:pt x="26864" y="36184"/>
                    </a:lnTo>
                    <a:lnTo>
                      <a:pt x="26864" y="32346"/>
                    </a:lnTo>
                    <a:lnTo>
                      <a:pt x="50438" y="32346"/>
                    </a:lnTo>
                    <a:lnTo>
                      <a:pt x="50438" y="61403"/>
                    </a:lnTo>
                    <a:cubicBezTo>
                      <a:pt x="46052" y="64144"/>
                      <a:pt x="38925" y="66337"/>
                      <a:pt x="31798" y="66337"/>
                    </a:cubicBezTo>
                    <a:cubicBezTo>
                      <a:pt x="12061" y="65789"/>
                      <a:pt x="0" y="53179"/>
                      <a:pt x="0" y="32895"/>
                    </a:cubicBezTo>
                    <a:close/>
                  </a:path>
                </a:pathLst>
              </a:custGeom>
              <a:grpFill/>
              <a:ln w="5476" cap="flat">
                <a:noFill/>
                <a:prstDash val="solid"/>
                <a:miter/>
              </a:ln>
            </p:spPr>
            <p:txBody>
              <a:bodyPr rtlCol="0" anchor="ctr"/>
              <a:lstStyle/>
              <a:p>
                <a:endParaRPr lang="en-GB" sz="2115"/>
              </a:p>
            </p:txBody>
          </p:sp>
          <p:sp>
            <p:nvSpPr>
              <p:cNvPr id="92" name="Freeform: Shape 91">
                <a:extLst>
                  <a:ext uri="{FF2B5EF4-FFF2-40B4-BE49-F238E27FC236}">
                    <a16:creationId xmlns:a16="http://schemas.microsoft.com/office/drawing/2014/main" id="{6C7B84E6-962F-45DB-BD25-1B0B587FAF76}"/>
                  </a:ext>
                </a:extLst>
              </p:cNvPr>
              <p:cNvSpPr/>
              <p:nvPr/>
            </p:nvSpPr>
            <p:spPr>
              <a:xfrm>
                <a:off x="-1463398" y="2474426"/>
                <a:ext cx="24122" cy="48291"/>
              </a:xfrm>
              <a:custGeom>
                <a:avLst/>
                <a:gdLst>
                  <a:gd name="connsiteX0" fmla="*/ 0 w 24122"/>
                  <a:gd name="connsiteY0" fmla="*/ 595 h 48291"/>
                  <a:gd name="connsiteX1" fmla="*/ 5482 w 24122"/>
                  <a:gd name="connsiteY1" fmla="*/ 595 h 48291"/>
                  <a:gd name="connsiteX2" fmla="*/ 5482 w 24122"/>
                  <a:gd name="connsiteY2" fmla="*/ 9367 h 48291"/>
                  <a:gd name="connsiteX3" fmla="*/ 24123 w 24122"/>
                  <a:gd name="connsiteY3" fmla="*/ 46 h 48291"/>
                  <a:gd name="connsiteX4" fmla="*/ 24123 w 24122"/>
                  <a:gd name="connsiteY4" fmla="*/ 4432 h 48291"/>
                  <a:gd name="connsiteX5" fmla="*/ 23574 w 24122"/>
                  <a:gd name="connsiteY5" fmla="*/ 4432 h 48291"/>
                  <a:gd name="connsiteX6" fmla="*/ 5482 w 24122"/>
                  <a:gd name="connsiteY6" fmla="*/ 19783 h 48291"/>
                  <a:gd name="connsiteX7" fmla="*/ 5482 w 24122"/>
                  <a:gd name="connsiteY7" fmla="*/ 48292 h 48291"/>
                  <a:gd name="connsiteX8" fmla="*/ 0 w 24122"/>
                  <a:gd name="connsiteY8" fmla="*/ 48292 h 48291"/>
                  <a:gd name="connsiteX9" fmla="*/ 0 w 24122"/>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122" h="48291">
                    <a:moveTo>
                      <a:pt x="0" y="595"/>
                    </a:moveTo>
                    <a:lnTo>
                      <a:pt x="5482" y="595"/>
                    </a:lnTo>
                    <a:lnTo>
                      <a:pt x="5482" y="9367"/>
                    </a:lnTo>
                    <a:cubicBezTo>
                      <a:pt x="8224" y="3884"/>
                      <a:pt x="14802" y="-502"/>
                      <a:pt x="24123" y="46"/>
                    </a:cubicBezTo>
                    <a:lnTo>
                      <a:pt x="24123"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93" name="Freeform: Shape 92">
                <a:extLst>
                  <a:ext uri="{FF2B5EF4-FFF2-40B4-BE49-F238E27FC236}">
                    <a16:creationId xmlns:a16="http://schemas.microsoft.com/office/drawing/2014/main" id="{D8B01E7E-6476-4E16-BF29-0FD32958F605}"/>
                  </a:ext>
                </a:extLst>
              </p:cNvPr>
              <p:cNvSpPr/>
              <p:nvPr/>
            </p:nvSpPr>
            <p:spPr>
              <a:xfrm>
                <a:off x="-1439823"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8377 w 43859"/>
                  <a:gd name="connsiteY7" fmla="*/ 25219 h 49890"/>
                  <a:gd name="connsiteX8" fmla="*/ 38377 w 43859"/>
                  <a:gd name="connsiteY8" fmla="*/ 24671 h 49890"/>
                  <a:gd name="connsiteX9" fmla="*/ 21930 w 43859"/>
                  <a:gd name="connsiteY9" fmla="*/ 3838 h 49890"/>
                  <a:gd name="connsiteX10" fmla="*/ 5482 w 43859"/>
                  <a:gd name="connsiteY10" fmla="*/ 24671 h 49890"/>
                  <a:gd name="connsiteX11" fmla="*/ 5482 w 43859"/>
                  <a:gd name="connsiteY11" fmla="*/ 25219 h 49890"/>
                  <a:gd name="connsiteX12" fmla="*/ 21930 w 43859"/>
                  <a:gd name="connsiteY12" fmla="*/ 46052 h 49890"/>
                  <a:gd name="connsiteX13" fmla="*/ 38377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8377" y="25219"/>
                    </a:moveTo>
                    <a:lnTo>
                      <a:pt x="38377" y="24671"/>
                    </a:lnTo>
                    <a:cubicBezTo>
                      <a:pt x="38377" y="12610"/>
                      <a:pt x="30702" y="3838"/>
                      <a:pt x="21930" y="3838"/>
                    </a:cubicBezTo>
                    <a:cubicBezTo>
                      <a:pt x="13158" y="3838"/>
                      <a:pt x="5482" y="12061"/>
                      <a:pt x="5482" y="24671"/>
                    </a:cubicBezTo>
                    <a:lnTo>
                      <a:pt x="5482" y="25219"/>
                    </a:lnTo>
                    <a:cubicBezTo>
                      <a:pt x="5482" y="37829"/>
                      <a:pt x="13158" y="46052"/>
                      <a:pt x="21930" y="46052"/>
                    </a:cubicBezTo>
                    <a:cubicBezTo>
                      <a:pt x="30702" y="46052"/>
                      <a:pt x="38377" y="37280"/>
                      <a:pt x="38377" y="25219"/>
                    </a:cubicBezTo>
                    <a:close/>
                  </a:path>
                </a:pathLst>
              </a:custGeom>
              <a:grpFill/>
              <a:ln w="5476" cap="flat">
                <a:noFill/>
                <a:prstDash val="solid"/>
                <a:miter/>
              </a:ln>
            </p:spPr>
            <p:txBody>
              <a:bodyPr rtlCol="0" anchor="ctr"/>
              <a:lstStyle/>
              <a:p>
                <a:endParaRPr lang="en-GB" sz="2115"/>
              </a:p>
            </p:txBody>
          </p:sp>
          <p:sp>
            <p:nvSpPr>
              <p:cNvPr id="94" name="Freeform: Shape 93">
                <a:extLst>
                  <a:ext uri="{FF2B5EF4-FFF2-40B4-BE49-F238E27FC236}">
                    <a16:creationId xmlns:a16="http://schemas.microsoft.com/office/drawing/2014/main" id="{EE74DC1A-DB51-4A32-AA1B-0007BC87011D}"/>
                  </a:ext>
                </a:extLst>
              </p:cNvPr>
              <p:cNvSpPr/>
              <p:nvPr/>
            </p:nvSpPr>
            <p:spPr>
              <a:xfrm>
                <a:off x="-138938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7127" y="49342"/>
                      <a:pt x="0" y="43859"/>
                      <a:pt x="0" y="33443"/>
                    </a:cubicBezTo>
                    <a:close/>
                  </a:path>
                </a:pathLst>
              </a:custGeom>
              <a:grpFill/>
              <a:ln w="5476" cap="flat">
                <a:noFill/>
                <a:prstDash val="solid"/>
                <a:miter/>
              </a:ln>
            </p:spPr>
            <p:txBody>
              <a:bodyPr rtlCol="0" anchor="ctr"/>
              <a:lstStyle/>
              <a:p>
                <a:endParaRPr lang="en-GB" sz="2115"/>
              </a:p>
            </p:txBody>
          </p:sp>
          <p:sp>
            <p:nvSpPr>
              <p:cNvPr id="95" name="Freeform: Shape 94">
                <a:extLst>
                  <a:ext uri="{FF2B5EF4-FFF2-40B4-BE49-F238E27FC236}">
                    <a16:creationId xmlns:a16="http://schemas.microsoft.com/office/drawing/2014/main" id="{AD5AF742-EF9B-472B-ACEB-0489D2358D8E}"/>
                  </a:ext>
                </a:extLst>
              </p:cNvPr>
              <p:cNvSpPr/>
              <p:nvPr/>
            </p:nvSpPr>
            <p:spPr>
              <a:xfrm>
                <a:off x="-134004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grpSp>
      </p:grpSp>
      <p:sp>
        <p:nvSpPr>
          <p:cNvPr id="96" name="Picture Placeholder 2">
            <a:extLst>
              <a:ext uri="{FF2B5EF4-FFF2-40B4-BE49-F238E27FC236}">
                <a16:creationId xmlns:a16="http://schemas.microsoft.com/office/drawing/2014/main" id="{C0C2D9BF-B499-4D60-A3BA-5671D810D448}"/>
              </a:ext>
            </a:extLst>
          </p:cNvPr>
          <p:cNvSpPr>
            <a:spLocks noGrp="1"/>
          </p:cNvSpPr>
          <p:nvPr>
            <p:ph type="pic" sz="quarter" idx="14" hasCustomPrompt="1"/>
          </p:nvPr>
        </p:nvSpPr>
        <p:spPr>
          <a:xfrm>
            <a:off x="8474765" y="6818037"/>
            <a:ext cx="1861932" cy="411162"/>
          </a:xfrm>
          <a:prstGeom prst="rect">
            <a:avLst/>
          </a:prstGeom>
          <a:solidFill>
            <a:srgbClr val="F6F7F8">
              <a:alpha val="54000"/>
            </a:srgbClr>
          </a:solidFill>
        </p:spPr>
        <p:txBody>
          <a:bodyPr anchor="ctr"/>
          <a:lstStyle>
            <a:lvl1pPr marL="0" indent="0" algn="ctr">
              <a:buNone/>
              <a:defRPr sz="1100" b="1">
                <a:latin typeface="Century Gothic" panose="020B0502020202020204" pitchFamily="34" charset="0"/>
              </a:defRPr>
            </a:lvl1pPr>
          </a:lstStyle>
          <a:p>
            <a:r>
              <a:rPr lang="en-GB" dirty="0"/>
              <a:t>Add Clients Logo</a:t>
            </a:r>
          </a:p>
        </p:txBody>
      </p:sp>
      <p:sp>
        <p:nvSpPr>
          <p:cNvPr id="98" name="Text Placeholder 2">
            <a:extLst>
              <a:ext uri="{FF2B5EF4-FFF2-40B4-BE49-F238E27FC236}">
                <a16:creationId xmlns:a16="http://schemas.microsoft.com/office/drawing/2014/main" id="{FAB1C187-785B-4F20-B6A5-CE277864A3D2}"/>
              </a:ext>
            </a:extLst>
          </p:cNvPr>
          <p:cNvSpPr>
            <a:spLocks noGrp="1"/>
          </p:cNvSpPr>
          <p:nvPr>
            <p:ph type="body" sz="quarter" idx="15" hasCustomPrompt="1"/>
          </p:nvPr>
        </p:nvSpPr>
        <p:spPr>
          <a:xfrm>
            <a:off x="632285" y="6866802"/>
            <a:ext cx="1985020" cy="282961"/>
          </a:xfrm>
          <a:prstGeom prst="rect">
            <a:avLst/>
          </a:prstGeom>
        </p:spPr>
        <p:txBody>
          <a:bodyPr anchor="ctr">
            <a:noAutofit/>
          </a:bodyPr>
          <a:lstStyle>
            <a:lvl1pPr marL="0" indent="0" algn="l">
              <a:buNone/>
              <a:defRPr lang="en-GB" sz="1100" kern="1200" dirty="0">
                <a:solidFill>
                  <a:schemeClr val="tx1"/>
                </a:solidFill>
                <a:latin typeface="Century Gothic" panose="020B0502020202020204" pitchFamily="34" charset="0"/>
                <a:ea typeface="+mn-ea"/>
                <a:cs typeface="+mn-cs"/>
              </a:defRPr>
            </a:lvl1pPr>
          </a:lstStyle>
          <a:p>
            <a:pPr lvl="0"/>
            <a:r>
              <a:rPr lang="en-GB" dirty="0"/>
              <a:t>www.bigconsult.com</a:t>
            </a:r>
          </a:p>
        </p:txBody>
      </p:sp>
      <p:sp>
        <p:nvSpPr>
          <p:cNvPr id="99" name="Freeform: Shape 98">
            <a:extLst>
              <a:ext uri="{FF2B5EF4-FFF2-40B4-BE49-F238E27FC236}">
                <a16:creationId xmlns:a16="http://schemas.microsoft.com/office/drawing/2014/main" id="{E01FABD8-F460-4517-BBA3-A174C9E25F2C}"/>
              </a:ext>
            </a:extLst>
          </p:cNvPr>
          <p:cNvSpPr/>
          <p:nvPr userDrawn="1"/>
        </p:nvSpPr>
        <p:spPr>
          <a:xfrm>
            <a:off x="6339754" y="1619980"/>
            <a:ext cx="3784905" cy="2446101"/>
          </a:xfrm>
          <a:custGeom>
            <a:avLst/>
            <a:gdLst>
              <a:gd name="connsiteX0" fmla="*/ 1587545 w 3784905"/>
              <a:gd name="connsiteY0" fmla="*/ 0 h 2446101"/>
              <a:gd name="connsiteX1" fmla="*/ 3784905 w 3784905"/>
              <a:gd name="connsiteY1" fmla="*/ 2197357 h 2446101"/>
              <a:gd name="connsiteX2" fmla="*/ 3774922 w 3784905"/>
              <a:gd name="connsiteY2" fmla="*/ 2392128 h 2446101"/>
              <a:gd name="connsiteX3" fmla="*/ 2696208 w 3784905"/>
              <a:gd name="connsiteY3" fmla="*/ 1438276 h 2446101"/>
              <a:gd name="connsiteX4" fmla="*/ 1963342 w 3784905"/>
              <a:gd name="connsiteY4" fmla="*/ 1719186 h 2446101"/>
              <a:gd name="connsiteX5" fmla="*/ 1928456 w 3784905"/>
              <a:gd name="connsiteY5" fmla="*/ 1756911 h 2446101"/>
              <a:gd name="connsiteX6" fmla="*/ 1922225 w 3784905"/>
              <a:gd name="connsiteY6" fmla="*/ 1754531 h 2446101"/>
              <a:gd name="connsiteX7" fmla="*/ 1924609 w 3784905"/>
              <a:gd name="connsiteY7" fmla="*/ 1761071 h 2446101"/>
              <a:gd name="connsiteX8" fmla="*/ 1830748 w 3784905"/>
              <a:gd name="connsiteY8" fmla="*/ 1862568 h 2446101"/>
              <a:gd name="connsiteX9" fmla="*/ 1612513 w 3784905"/>
              <a:gd name="connsiteY9" fmla="*/ 2412104 h 2446101"/>
              <a:gd name="connsiteX10" fmla="*/ 1612432 w 3784905"/>
              <a:gd name="connsiteY10" fmla="*/ 2413174 h 2446101"/>
              <a:gd name="connsiteX11" fmla="*/ 1612431 w 3784905"/>
              <a:gd name="connsiteY11" fmla="*/ 2413174 h 2446101"/>
              <a:gd name="connsiteX12" fmla="*/ 1612431 w 3784905"/>
              <a:gd name="connsiteY12" fmla="*/ 2413174 h 2446101"/>
              <a:gd name="connsiteX13" fmla="*/ 1388619 w 3784905"/>
              <a:gd name="connsiteY13" fmla="*/ 2439586 h 2446101"/>
              <a:gd name="connsiteX14" fmla="*/ 1204269 w 3784905"/>
              <a:gd name="connsiteY14" fmla="*/ 2446101 h 2446101"/>
              <a:gd name="connsiteX15" fmla="*/ 1015235 w 3784905"/>
              <a:gd name="connsiteY15" fmla="*/ 2436007 h 2446101"/>
              <a:gd name="connsiteX16" fmla="*/ 643759 w 3784905"/>
              <a:gd name="connsiteY16" fmla="*/ 2348810 h 2446101"/>
              <a:gd name="connsiteX17" fmla="*/ 144360 w 3784905"/>
              <a:gd name="connsiteY17" fmla="*/ 1929317 h 2446101"/>
              <a:gd name="connsiteX18" fmla="*/ 239250 w 3784905"/>
              <a:gd name="connsiteY18" fmla="*/ 710781 h 2446101"/>
              <a:gd name="connsiteX19" fmla="*/ 538886 w 3784905"/>
              <a:gd name="connsiteY19" fmla="*/ 351217 h 2446101"/>
              <a:gd name="connsiteX20" fmla="*/ 754489 w 3784905"/>
              <a:gd name="connsiteY20" fmla="*/ 163733 h 2446101"/>
              <a:gd name="connsiteX21" fmla="*/ 788501 w 3784905"/>
              <a:gd name="connsiteY21" fmla="*/ 149818 h 2446101"/>
              <a:gd name="connsiteX22" fmla="*/ 1587545 w 3784905"/>
              <a:gd name="connsiteY22" fmla="*/ 0 h 2446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84905" h="2446101">
                <a:moveTo>
                  <a:pt x="1587545" y="0"/>
                </a:moveTo>
                <a:cubicBezTo>
                  <a:pt x="2801082" y="0"/>
                  <a:pt x="3784905" y="983822"/>
                  <a:pt x="3784905" y="2197357"/>
                </a:cubicBezTo>
                <a:cubicBezTo>
                  <a:pt x="3784905" y="2262286"/>
                  <a:pt x="3779913" y="2327207"/>
                  <a:pt x="3774922" y="2392128"/>
                </a:cubicBezTo>
                <a:cubicBezTo>
                  <a:pt x="3710000" y="1852777"/>
                  <a:pt x="3250545" y="1438276"/>
                  <a:pt x="2696208" y="1438276"/>
                </a:cubicBezTo>
                <a:cubicBezTo>
                  <a:pt x="2414048" y="1438276"/>
                  <a:pt x="2156858" y="1544397"/>
                  <a:pt x="1963342" y="1719186"/>
                </a:cubicBezTo>
                <a:lnTo>
                  <a:pt x="1928456" y="1756911"/>
                </a:lnTo>
                <a:lnTo>
                  <a:pt x="1922225" y="1754531"/>
                </a:lnTo>
                <a:lnTo>
                  <a:pt x="1924609" y="1761071"/>
                </a:lnTo>
                <a:lnTo>
                  <a:pt x="1830748" y="1862568"/>
                </a:lnTo>
                <a:cubicBezTo>
                  <a:pt x="1711302" y="2017655"/>
                  <a:pt x="1633115" y="2206101"/>
                  <a:pt x="1612513" y="2412104"/>
                </a:cubicBezTo>
                <a:lnTo>
                  <a:pt x="1612432" y="2413174"/>
                </a:lnTo>
                <a:lnTo>
                  <a:pt x="1612431" y="2413174"/>
                </a:lnTo>
                <a:lnTo>
                  <a:pt x="1612431" y="2413174"/>
                </a:lnTo>
                <a:lnTo>
                  <a:pt x="1388619" y="2439586"/>
                </a:lnTo>
                <a:lnTo>
                  <a:pt x="1204269" y="2446101"/>
                </a:lnTo>
                <a:lnTo>
                  <a:pt x="1015235" y="2436007"/>
                </a:lnTo>
                <a:cubicBezTo>
                  <a:pt x="888798" y="2422787"/>
                  <a:pt x="762680" y="2395631"/>
                  <a:pt x="643759" y="2348810"/>
                </a:cubicBezTo>
                <a:cubicBezTo>
                  <a:pt x="444005" y="2273905"/>
                  <a:pt x="269210" y="2139063"/>
                  <a:pt x="144360" y="1929317"/>
                </a:cubicBezTo>
                <a:cubicBezTo>
                  <a:pt x="-120323" y="1474863"/>
                  <a:pt x="19511" y="1035394"/>
                  <a:pt x="239250" y="710781"/>
                </a:cubicBezTo>
                <a:cubicBezTo>
                  <a:pt x="334131" y="565955"/>
                  <a:pt x="444005" y="446098"/>
                  <a:pt x="538886" y="351217"/>
                </a:cubicBezTo>
                <a:lnTo>
                  <a:pt x="754489" y="163733"/>
                </a:lnTo>
                <a:lnTo>
                  <a:pt x="788501" y="149818"/>
                </a:lnTo>
                <a:cubicBezTo>
                  <a:pt x="1038201" y="54937"/>
                  <a:pt x="1307877" y="0"/>
                  <a:pt x="1587545" y="0"/>
                </a:cubicBezTo>
                <a:close/>
              </a:path>
            </a:pathLst>
          </a:custGeom>
          <a:solidFill>
            <a:srgbClr val="15274E"/>
          </a:solidFill>
          <a:ln w="12700" cap="flat" cmpd="sng" algn="ctr">
            <a:noFill/>
            <a:prstDash val="solid"/>
            <a:miter lim="800000"/>
          </a:ln>
          <a:effectLst/>
        </p:spPr>
        <p:txBody>
          <a:bodyPr rtlCol="0" anchor="ctr"/>
          <a:lstStyle/>
          <a:p>
            <a:pPr marR="0" lvl="0" indent="0" algn="ctr" defTabSz="801866" fontAlgn="auto">
              <a:lnSpc>
                <a:spcPct val="100000"/>
              </a:lnSpc>
              <a:spcBef>
                <a:spcPts val="0"/>
              </a:spcBef>
              <a:spcAft>
                <a:spcPts val="0"/>
              </a:spcAft>
              <a:buClrTx/>
              <a:buSzTx/>
              <a:buFontTx/>
              <a:buNone/>
              <a:tabLst/>
            </a:pPr>
            <a:endParaRPr kumimoji="0" lang="en-GB" sz="1579" b="0" i="0" u="none" strike="noStrike" kern="0" cap="none" spc="0" normalizeH="0" baseline="0">
              <a:ln>
                <a:noFill/>
              </a:ln>
              <a:solidFill>
                <a:prstClr val="white"/>
              </a:solidFill>
              <a:effectLst/>
              <a:uLnTx/>
              <a:uFillTx/>
              <a:latin typeface="Calibri" panose="020F0502020204030204"/>
            </a:endParaRPr>
          </a:p>
        </p:txBody>
      </p:sp>
      <p:sp>
        <p:nvSpPr>
          <p:cNvPr id="100" name="Freeform: Shape 99">
            <a:extLst>
              <a:ext uri="{FF2B5EF4-FFF2-40B4-BE49-F238E27FC236}">
                <a16:creationId xmlns:a16="http://schemas.microsoft.com/office/drawing/2014/main" id="{037586F9-326A-4C24-BFA0-B894D88AB0B0}"/>
              </a:ext>
            </a:extLst>
          </p:cNvPr>
          <p:cNvSpPr/>
          <p:nvPr userDrawn="1"/>
        </p:nvSpPr>
        <p:spPr>
          <a:xfrm>
            <a:off x="5724937" y="1783713"/>
            <a:ext cx="4364850" cy="4237615"/>
          </a:xfrm>
          <a:custGeom>
            <a:avLst/>
            <a:gdLst>
              <a:gd name="connsiteX0" fmla="*/ 1369305 w 4364850"/>
              <a:gd name="connsiteY0" fmla="*/ 0 h 4237615"/>
              <a:gd name="connsiteX1" fmla="*/ 1153702 w 4364850"/>
              <a:gd name="connsiteY1" fmla="*/ 187484 h 4237615"/>
              <a:gd name="connsiteX2" fmla="*/ 854066 w 4364850"/>
              <a:gd name="connsiteY2" fmla="*/ 547048 h 4237615"/>
              <a:gd name="connsiteX3" fmla="*/ 759176 w 4364850"/>
              <a:gd name="connsiteY3" fmla="*/ 1765584 h 4237615"/>
              <a:gd name="connsiteX4" fmla="*/ 1258575 w 4364850"/>
              <a:gd name="connsiteY4" fmla="*/ 2185077 h 4237615"/>
              <a:gd name="connsiteX5" fmla="*/ 1819085 w 4364850"/>
              <a:gd name="connsiteY5" fmla="*/ 2282368 h 4237615"/>
              <a:gd name="connsiteX6" fmla="*/ 1819086 w 4364850"/>
              <a:gd name="connsiteY6" fmla="*/ 2282368 h 4237615"/>
              <a:gd name="connsiteX7" fmla="*/ 1819086 w 4364850"/>
              <a:gd name="connsiteY7" fmla="*/ 2282368 h 4237615"/>
              <a:gd name="connsiteX8" fmla="*/ 2003437 w 4364850"/>
              <a:gd name="connsiteY8" fmla="*/ 2275853 h 4237615"/>
              <a:gd name="connsiteX9" fmla="*/ 2227248 w 4364850"/>
              <a:gd name="connsiteY9" fmla="*/ 2249441 h 4237615"/>
              <a:gd name="connsiteX10" fmla="*/ 2222961 w 4364850"/>
              <a:gd name="connsiteY10" fmla="*/ 2305800 h 4237615"/>
              <a:gd name="connsiteX11" fmla="*/ 2222337 w 4364850"/>
              <a:gd name="connsiteY11" fmla="*/ 2363228 h 4237615"/>
              <a:gd name="connsiteX12" fmla="*/ 2222397 w 4364850"/>
              <a:gd name="connsiteY12" fmla="*/ 2364395 h 4237615"/>
              <a:gd name="connsiteX13" fmla="*/ 2222961 w 4364850"/>
              <a:gd name="connsiteY13" fmla="*/ 2312426 h 4237615"/>
              <a:gd name="connsiteX14" fmla="*/ 2227248 w 4364850"/>
              <a:gd name="connsiteY14" fmla="*/ 2256067 h 4237615"/>
              <a:gd name="connsiteX15" fmla="*/ 2233034 w 4364850"/>
              <a:gd name="connsiteY15" fmla="*/ 2255384 h 4237615"/>
              <a:gd name="connsiteX16" fmla="*/ 2731812 w 4364850"/>
              <a:gd name="connsiteY16" fmla="*/ 2131783 h 4237615"/>
              <a:gd name="connsiteX17" fmla="*/ 2539425 w 4364850"/>
              <a:gd name="connsiteY17" fmla="*/ 1603964 h 4237615"/>
              <a:gd name="connsiteX18" fmla="*/ 2543272 w 4364850"/>
              <a:gd name="connsiteY18" fmla="*/ 1599804 h 4237615"/>
              <a:gd name="connsiteX19" fmla="*/ 4354858 w 4364850"/>
              <a:gd name="connsiteY19" fmla="*/ 2291584 h 4237615"/>
              <a:gd name="connsiteX20" fmla="*/ 4364850 w 4364850"/>
              <a:gd name="connsiteY20" fmla="*/ 2296585 h 4237615"/>
              <a:gd name="connsiteX21" fmla="*/ 4344874 w 4364850"/>
              <a:gd name="connsiteY21" fmla="*/ 2346521 h 4237615"/>
              <a:gd name="connsiteX22" fmla="*/ 3998085 w 4364850"/>
              <a:gd name="connsiteY22" fmla="*/ 3213494 h 4237615"/>
              <a:gd name="connsiteX23" fmla="*/ 3994353 w 4364850"/>
              <a:gd name="connsiteY23" fmla="*/ 3216199 h 4237615"/>
              <a:gd name="connsiteX24" fmla="*/ 3935364 w 4364850"/>
              <a:gd name="connsiteY24" fmla="*/ 3363669 h 4237615"/>
              <a:gd name="connsiteX25" fmla="*/ 3920955 w 4364850"/>
              <a:gd name="connsiteY25" fmla="*/ 3398691 h 4237615"/>
              <a:gd name="connsiteX26" fmla="*/ 3907716 w 4364850"/>
              <a:gd name="connsiteY26" fmla="*/ 3414765 h 4237615"/>
              <a:gd name="connsiteX27" fmla="*/ 3569174 w 4364850"/>
              <a:gd name="connsiteY27" fmla="*/ 4237615 h 4237615"/>
              <a:gd name="connsiteX28" fmla="*/ 3405874 w 4364850"/>
              <a:gd name="connsiteY28" fmla="*/ 3866483 h 4237615"/>
              <a:gd name="connsiteX29" fmla="*/ 3366053 w 4364850"/>
              <a:gd name="connsiteY29" fmla="*/ 3893027 h 4237615"/>
              <a:gd name="connsiteX30" fmla="*/ 3321099 w 4364850"/>
              <a:gd name="connsiteY30" fmla="*/ 3922996 h 4237615"/>
              <a:gd name="connsiteX31" fmla="*/ 3219167 w 4364850"/>
              <a:gd name="connsiteY31" fmla="*/ 3978564 h 4237615"/>
              <a:gd name="connsiteX32" fmla="*/ 3201159 w 4364850"/>
              <a:gd name="connsiteY32" fmla="*/ 3986282 h 4237615"/>
              <a:gd name="connsiteX33" fmla="*/ 3101278 w 4364850"/>
              <a:gd name="connsiteY33" fmla="*/ 4036218 h 4237615"/>
              <a:gd name="connsiteX34" fmla="*/ 3081301 w 4364850"/>
              <a:gd name="connsiteY34" fmla="*/ 4046211 h 4237615"/>
              <a:gd name="connsiteX35" fmla="*/ 3021372 w 4364850"/>
              <a:gd name="connsiteY35" fmla="*/ 4071179 h 4237615"/>
              <a:gd name="connsiteX36" fmla="*/ 2956452 w 4364850"/>
              <a:gd name="connsiteY36" fmla="*/ 4096147 h 4237615"/>
              <a:gd name="connsiteX37" fmla="*/ 2906515 w 4364850"/>
              <a:gd name="connsiteY37" fmla="*/ 4116123 h 4237615"/>
              <a:gd name="connsiteX38" fmla="*/ 2896522 w 4364850"/>
              <a:gd name="connsiteY38" fmla="*/ 4121124 h 4237615"/>
              <a:gd name="connsiteX39" fmla="*/ 2836594 w 4364850"/>
              <a:gd name="connsiteY39" fmla="*/ 4141101 h 4237615"/>
              <a:gd name="connsiteX40" fmla="*/ 2806634 w 4364850"/>
              <a:gd name="connsiteY40" fmla="*/ 4151084 h 4237615"/>
              <a:gd name="connsiteX41" fmla="*/ 2751696 w 4364850"/>
              <a:gd name="connsiteY41" fmla="*/ 4166069 h 4237615"/>
              <a:gd name="connsiteX42" fmla="*/ 2726728 w 4364850"/>
              <a:gd name="connsiteY42" fmla="*/ 4171060 h 4237615"/>
              <a:gd name="connsiteX43" fmla="*/ 2676792 w 4364850"/>
              <a:gd name="connsiteY43" fmla="*/ 4181044 h 4237615"/>
              <a:gd name="connsiteX44" fmla="*/ 2641831 w 4364850"/>
              <a:gd name="connsiteY44" fmla="*/ 4186045 h 4237615"/>
              <a:gd name="connsiteX45" fmla="*/ 2591895 w 4364850"/>
              <a:gd name="connsiteY45" fmla="*/ 4196029 h 4237615"/>
              <a:gd name="connsiteX46" fmla="*/ 2541950 w 4364850"/>
              <a:gd name="connsiteY46" fmla="*/ 4206021 h 4237615"/>
              <a:gd name="connsiteX47" fmla="*/ 2506989 w 4364850"/>
              <a:gd name="connsiteY47" fmla="*/ 4211013 h 4237615"/>
              <a:gd name="connsiteX48" fmla="*/ 2447069 w 4364850"/>
              <a:gd name="connsiteY48" fmla="*/ 4216005 h 4237615"/>
              <a:gd name="connsiteX49" fmla="*/ 2367164 w 4364850"/>
              <a:gd name="connsiteY49" fmla="*/ 4225998 h 4237615"/>
              <a:gd name="connsiteX50" fmla="*/ 2317218 w 4364850"/>
              <a:gd name="connsiteY50" fmla="*/ 4230989 h 4237615"/>
              <a:gd name="connsiteX51" fmla="*/ 2292250 w 4364850"/>
              <a:gd name="connsiteY51" fmla="*/ 4230989 h 4237615"/>
              <a:gd name="connsiteX52" fmla="*/ 2197360 w 4364850"/>
              <a:gd name="connsiteY52" fmla="*/ 4230989 h 4237615"/>
              <a:gd name="connsiteX53" fmla="*/ 0 w 4364850"/>
              <a:gd name="connsiteY53" fmla="*/ 2033624 h 4237615"/>
              <a:gd name="connsiteX54" fmla="*/ 0 w 4364850"/>
              <a:gd name="connsiteY54" fmla="*/ 1948727 h 4237615"/>
              <a:gd name="connsiteX55" fmla="*/ 4992 w 4364850"/>
              <a:gd name="connsiteY55" fmla="*/ 1878814 h 4237615"/>
              <a:gd name="connsiteX56" fmla="*/ 9984 w 4364850"/>
              <a:gd name="connsiteY56" fmla="*/ 1843853 h 4237615"/>
              <a:gd name="connsiteX57" fmla="*/ 14985 w 4364850"/>
              <a:gd name="connsiteY57" fmla="*/ 1778933 h 4237615"/>
              <a:gd name="connsiteX58" fmla="*/ 14985 w 4364850"/>
              <a:gd name="connsiteY58" fmla="*/ 1773941 h 4237615"/>
              <a:gd name="connsiteX59" fmla="*/ 24968 w 4364850"/>
              <a:gd name="connsiteY59" fmla="*/ 1699028 h 4237615"/>
              <a:gd name="connsiteX60" fmla="*/ 24968 w 4364850"/>
              <a:gd name="connsiteY60" fmla="*/ 1689044 h 4237615"/>
              <a:gd name="connsiteX61" fmla="*/ 39953 w 4364850"/>
              <a:gd name="connsiteY61" fmla="*/ 1604147 h 4237615"/>
              <a:gd name="connsiteX62" fmla="*/ 79906 w 4364850"/>
              <a:gd name="connsiteY62" fmla="*/ 1439345 h 4237615"/>
              <a:gd name="connsiteX63" fmla="*/ 99882 w 4364850"/>
              <a:gd name="connsiteY63" fmla="*/ 1374424 h 4237615"/>
              <a:gd name="connsiteX64" fmla="*/ 134843 w 4364850"/>
              <a:gd name="connsiteY64" fmla="*/ 1274543 h 4237615"/>
              <a:gd name="connsiteX65" fmla="*/ 159811 w 4364850"/>
              <a:gd name="connsiteY65" fmla="*/ 1209622 h 4237615"/>
              <a:gd name="connsiteX66" fmla="*/ 179787 w 4364850"/>
              <a:gd name="connsiteY66" fmla="*/ 1164668 h 4237615"/>
              <a:gd name="connsiteX67" fmla="*/ 194763 w 4364850"/>
              <a:gd name="connsiteY67" fmla="*/ 1124716 h 4237615"/>
              <a:gd name="connsiteX68" fmla="*/ 244708 w 4364850"/>
              <a:gd name="connsiteY68" fmla="*/ 1024843 h 4237615"/>
              <a:gd name="connsiteX69" fmla="*/ 284661 w 4364850"/>
              <a:gd name="connsiteY69" fmla="*/ 949930 h 4237615"/>
              <a:gd name="connsiteX70" fmla="*/ 284661 w 4364850"/>
              <a:gd name="connsiteY70" fmla="*/ 944938 h 4237615"/>
              <a:gd name="connsiteX71" fmla="*/ 319612 w 4364850"/>
              <a:gd name="connsiteY71" fmla="*/ 885009 h 4237615"/>
              <a:gd name="connsiteX72" fmla="*/ 364566 w 4364850"/>
              <a:gd name="connsiteY72" fmla="*/ 810096 h 4237615"/>
              <a:gd name="connsiteX73" fmla="*/ 434479 w 4364850"/>
              <a:gd name="connsiteY73" fmla="*/ 710214 h 4237615"/>
              <a:gd name="connsiteX74" fmla="*/ 464439 w 4364850"/>
              <a:gd name="connsiteY74" fmla="*/ 670262 h 4237615"/>
              <a:gd name="connsiteX75" fmla="*/ 499399 w 4364850"/>
              <a:gd name="connsiteY75" fmla="*/ 630309 h 4237615"/>
              <a:gd name="connsiteX76" fmla="*/ 569321 w 4364850"/>
              <a:gd name="connsiteY76" fmla="*/ 550413 h 4237615"/>
              <a:gd name="connsiteX77" fmla="*/ 644226 w 4364850"/>
              <a:gd name="connsiteY77" fmla="*/ 475500 h 4237615"/>
              <a:gd name="connsiteX78" fmla="*/ 684178 w 4364850"/>
              <a:gd name="connsiteY78" fmla="*/ 440539 h 4237615"/>
              <a:gd name="connsiteX79" fmla="*/ 724131 w 4364850"/>
              <a:gd name="connsiteY79" fmla="*/ 405587 h 4237615"/>
              <a:gd name="connsiteX80" fmla="*/ 764084 w 4364850"/>
              <a:gd name="connsiteY80" fmla="*/ 370626 h 4237615"/>
              <a:gd name="connsiteX81" fmla="*/ 804036 w 4364850"/>
              <a:gd name="connsiteY81" fmla="*/ 335666 h 4237615"/>
              <a:gd name="connsiteX82" fmla="*/ 843989 w 4364850"/>
              <a:gd name="connsiteY82" fmla="*/ 300705 h 4237615"/>
              <a:gd name="connsiteX83" fmla="*/ 913901 w 4364850"/>
              <a:gd name="connsiteY83" fmla="*/ 250768 h 4237615"/>
              <a:gd name="connsiteX84" fmla="*/ 963847 w 4364850"/>
              <a:gd name="connsiteY84" fmla="*/ 215808 h 4237615"/>
              <a:gd name="connsiteX85" fmla="*/ 993807 w 4364850"/>
              <a:gd name="connsiteY85" fmla="*/ 195831 h 4237615"/>
              <a:gd name="connsiteX86" fmla="*/ 1018775 w 4364850"/>
              <a:gd name="connsiteY86" fmla="*/ 180856 h 4237615"/>
              <a:gd name="connsiteX87" fmla="*/ 1158609 w 4364850"/>
              <a:gd name="connsiteY87" fmla="*/ 100951 h 4237615"/>
              <a:gd name="connsiteX88" fmla="*/ 1203554 w 4364850"/>
              <a:gd name="connsiteY88" fmla="*/ 75983 h 4237615"/>
              <a:gd name="connsiteX89" fmla="*/ 1293452 w 4364850"/>
              <a:gd name="connsiteY89" fmla="*/ 31029 h 4237615"/>
              <a:gd name="connsiteX90" fmla="*/ 1348381 w 4364850"/>
              <a:gd name="connsiteY90" fmla="*/ 8560 h 4237615"/>
              <a:gd name="connsiteX91" fmla="*/ 1369305 w 4364850"/>
              <a:gd name="connsiteY91" fmla="*/ 0 h 4237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364850" h="4237615">
                <a:moveTo>
                  <a:pt x="1369305" y="0"/>
                </a:moveTo>
                <a:lnTo>
                  <a:pt x="1153702" y="187484"/>
                </a:lnTo>
                <a:cubicBezTo>
                  <a:pt x="1058821" y="282365"/>
                  <a:pt x="948947" y="402222"/>
                  <a:pt x="854066" y="547048"/>
                </a:cubicBezTo>
                <a:cubicBezTo>
                  <a:pt x="634327" y="871661"/>
                  <a:pt x="494493" y="1311130"/>
                  <a:pt x="759176" y="1765584"/>
                </a:cubicBezTo>
                <a:cubicBezTo>
                  <a:pt x="884026" y="1975330"/>
                  <a:pt x="1058821" y="2110172"/>
                  <a:pt x="1258575" y="2185077"/>
                </a:cubicBezTo>
                <a:cubicBezTo>
                  <a:pt x="1436956" y="2255308"/>
                  <a:pt x="1631533" y="2281294"/>
                  <a:pt x="1819085" y="2282368"/>
                </a:cubicBezTo>
                <a:lnTo>
                  <a:pt x="1819086" y="2282368"/>
                </a:lnTo>
                <a:lnTo>
                  <a:pt x="1819086" y="2282368"/>
                </a:lnTo>
                <a:cubicBezTo>
                  <a:pt x="1881604" y="2282726"/>
                  <a:pt x="1943341" y="2280315"/>
                  <a:pt x="2003437" y="2275853"/>
                </a:cubicBezTo>
                <a:lnTo>
                  <a:pt x="2227248" y="2249441"/>
                </a:lnTo>
                <a:lnTo>
                  <a:pt x="2222961" y="2305800"/>
                </a:lnTo>
                <a:cubicBezTo>
                  <a:pt x="2222337" y="2324526"/>
                  <a:pt x="2222337" y="2343252"/>
                  <a:pt x="2222337" y="2363228"/>
                </a:cubicBezTo>
                <a:lnTo>
                  <a:pt x="2222397" y="2364395"/>
                </a:lnTo>
                <a:lnTo>
                  <a:pt x="2222961" y="2312426"/>
                </a:lnTo>
                <a:lnTo>
                  <a:pt x="2227248" y="2256067"/>
                </a:lnTo>
                <a:lnTo>
                  <a:pt x="2233034" y="2255384"/>
                </a:lnTo>
                <a:cubicBezTo>
                  <a:pt x="2522063" y="2209190"/>
                  <a:pt x="2731812" y="2131783"/>
                  <a:pt x="2731812" y="2131783"/>
                </a:cubicBezTo>
                <a:lnTo>
                  <a:pt x="2539425" y="1603964"/>
                </a:lnTo>
                <a:lnTo>
                  <a:pt x="2543272" y="1599804"/>
                </a:lnTo>
                <a:lnTo>
                  <a:pt x="4354858" y="2291584"/>
                </a:lnTo>
                <a:lnTo>
                  <a:pt x="4364850" y="2296585"/>
                </a:lnTo>
                <a:lnTo>
                  <a:pt x="4344874" y="2346521"/>
                </a:lnTo>
                <a:lnTo>
                  <a:pt x="3998085" y="3213494"/>
                </a:lnTo>
                <a:lnTo>
                  <a:pt x="3994353" y="3216199"/>
                </a:lnTo>
                <a:lnTo>
                  <a:pt x="3935364" y="3363669"/>
                </a:lnTo>
                <a:lnTo>
                  <a:pt x="3920955" y="3398691"/>
                </a:lnTo>
                <a:lnTo>
                  <a:pt x="3907716" y="3414765"/>
                </a:lnTo>
                <a:lnTo>
                  <a:pt x="3569174" y="4237615"/>
                </a:lnTo>
                <a:lnTo>
                  <a:pt x="3405874" y="3866483"/>
                </a:lnTo>
                <a:lnTo>
                  <a:pt x="3366053" y="3893027"/>
                </a:lnTo>
                <a:cubicBezTo>
                  <a:pt x="3351068" y="3903019"/>
                  <a:pt x="3336084" y="3913003"/>
                  <a:pt x="3321099" y="3922996"/>
                </a:cubicBezTo>
                <a:lnTo>
                  <a:pt x="3219167" y="3978564"/>
                </a:lnTo>
                <a:lnTo>
                  <a:pt x="3201159" y="3986282"/>
                </a:lnTo>
                <a:cubicBezTo>
                  <a:pt x="3166198" y="4006258"/>
                  <a:pt x="3136238" y="4021243"/>
                  <a:pt x="3101278" y="4036218"/>
                </a:cubicBezTo>
                <a:cubicBezTo>
                  <a:pt x="3096286" y="4041219"/>
                  <a:pt x="3086302" y="4041219"/>
                  <a:pt x="3081301" y="4046211"/>
                </a:cubicBezTo>
                <a:cubicBezTo>
                  <a:pt x="3061325" y="4056194"/>
                  <a:pt x="3041349" y="4061195"/>
                  <a:pt x="3021372" y="4071179"/>
                </a:cubicBezTo>
                <a:cubicBezTo>
                  <a:pt x="2996404" y="4081172"/>
                  <a:pt x="2976428" y="4086163"/>
                  <a:pt x="2956452" y="4096147"/>
                </a:cubicBezTo>
                <a:cubicBezTo>
                  <a:pt x="2941476" y="4106140"/>
                  <a:pt x="2921500" y="4111132"/>
                  <a:pt x="2906515" y="4116123"/>
                </a:cubicBezTo>
                <a:cubicBezTo>
                  <a:pt x="2901524" y="4121124"/>
                  <a:pt x="2901524" y="4121124"/>
                  <a:pt x="2896522" y="4121124"/>
                </a:cubicBezTo>
                <a:cubicBezTo>
                  <a:pt x="2876546" y="4131108"/>
                  <a:pt x="2856570" y="4136100"/>
                  <a:pt x="2836594" y="4141101"/>
                </a:cubicBezTo>
                <a:cubicBezTo>
                  <a:pt x="2826610" y="4146092"/>
                  <a:pt x="2816617" y="4146092"/>
                  <a:pt x="2806634" y="4151084"/>
                </a:cubicBezTo>
                <a:cubicBezTo>
                  <a:pt x="2786657" y="4156076"/>
                  <a:pt x="2771673" y="4161077"/>
                  <a:pt x="2751696" y="4166069"/>
                </a:cubicBezTo>
                <a:cubicBezTo>
                  <a:pt x="2746704" y="4166069"/>
                  <a:pt x="2736721" y="4171060"/>
                  <a:pt x="2726728" y="4171060"/>
                </a:cubicBezTo>
                <a:cubicBezTo>
                  <a:pt x="2706752" y="4176052"/>
                  <a:pt x="2691768" y="4176052"/>
                  <a:pt x="2676792" y="4181044"/>
                </a:cubicBezTo>
                <a:cubicBezTo>
                  <a:pt x="2661808" y="4181044"/>
                  <a:pt x="2651824" y="4186045"/>
                  <a:pt x="2641831" y="4186045"/>
                </a:cubicBezTo>
                <a:cubicBezTo>
                  <a:pt x="2626847" y="4191037"/>
                  <a:pt x="2606870" y="4191037"/>
                  <a:pt x="2591895" y="4196029"/>
                </a:cubicBezTo>
                <a:cubicBezTo>
                  <a:pt x="2576910" y="4201020"/>
                  <a:pt x="2556934" y="4206021"/>
                  <a:pt x="2541950" y="4206021"/>
                </a:cubicBezTo>
                <a:cubicBezTo>
                  <a:pt x="2531966" y="4206021"/>
                  <a:pt x="2516981" y="4211013"/>
                  <a:pt x="2506989" y="4211013"/>
                </a:cubicBezTo>
                <a:cubicBezTo>
                  <a:pt x="2487022" y="4211013"/>
                  <a:pt x="2467045" y="4216005"/>
                  <a:pt x="2447069" y="4216005"/>
                </a:cubicBezTo>
                <a:cubicBezTo>
                  <a:pt x="2422092" y="4220997"/>
                  <a:pt x="2392132" y="4225998"/>
                  <a:pt x="2367164" y="4225998"/>
                </a:cubicBezTo>
                <a:cubicBezTo>
                  <a:pt x="2347187" y="4230989"/>
                  <a:pt x="2332203" y="4230989"/>
                  <a:pt x="2317218" y="4230989"/>
                </a:cubicBezTo>
                <a:cubicBezTo>
                  <a:pt x="2307235" y="4230989"/>
                  <a:pt x="2302243" y="4230989"/>
                  <a:pt x="2292250" y="4230989"/>
                </a:cubicBezTo>
                <a:cubicBezTo>
                  <a:pt x="2262290" y="4230989"/>
                  <a:pt x="2232321" y="4230989"/>
                  <a:pt x="2197360" y="4230989"/>
                </a:cubicBezTo>
                <a:cubicBezTo>
                  <a:pt x="983823" y="4230989"/>
                  <a:pt x="0" y="3247168"/>
                  <a:pt x="0" y="2033624"/>
                </a:cubicBezTo>
                <a:cubicBezTo>
                  <a:pt x="0" y="2008656"/>
                  <a:pt x="0" y="1978696"/>
                  <a:pt x="0" y="1948727"/>
                </a:cubicBezTo>
                <a:cubicBezTo>
                  <a:pt x="0" y="1923759"/>
                  <a:pt x="4992" y="1903782"/>
                  <a:pt x="4992" y="1878814"/>
                </a:cubicBezTo>
                <a:cubicBezTo>
                  <a:pt x="9984" y="1868821"/>
                  <a:pt x="9984" y="1853846"/>
                  <a:pt x="9984" y="1843853"/>
                </a:cubicBezTo>
                <a:cubicBezTo>
                  <a:pt x="9984" y="1823877"/>
                  <a:pt x="9984" y="1798909"/>
                  <a:pt x="14985" y="1778933"/>
                </a:cubicBezTo>
                <a:lnTo>
                  <a:pt x="14985" y="1773941"/>
                </a:lnTo>
                <a:cubicBezTo>
                  <a:pt x="19977" y="1748973"/>
                  <a:pt x="19977" y="1723996"/>
                  <a:pt x="24968" y="1699028"/>
                </a:cubicBezTo>
                <a:cubicBezTo>
                  <a:pt x="24968" y="1694036"/>
                  <a:pt x="24968" y="1694036"/>
                  <a:pt x="24968" y="1689044"/>
                </a:cubicBezTo>
                <a:cubicBezTo>
                  <a:pt x="29960" y="1659075"/>
                  <a:pt x="34961" y="1629115"/>
                  <a:pt x="39953" y="1604147"/>
                </a:cubicBezTo>
                <a:cubicBezTo>
                  <a:pt x="54937" y="1549210"/>
                  <a:pt x="64921" y="1494273"/>
                  <a:pt x="79906" y="1439345"/>
                </a:cubicBezTo>
                <a:cubicBezTo>
                  <a:pt x="84897" y="1419368"/>
                  <a:pt x="94890" y="1394391"/>
                  <a:pt x="99882" y="1374424"/>
                </a:cubicBezTo>
                <a:cubicBezTo>
                  <a:pt x="109866" y="1339463"/>
                  <a:pt x="124850" y="1309494"/>
                  <a:pt x="134843" y="1274543"/>
                </a:cubicBezTo>
                <a:cubicBezTo>
                  <a:pt x="144826" y="1254566"/>
                  <a:pt x="149818" y="1229589"/>
                  <a:pt x="159811" y="1209622"/>
                </a:cubicBezTo>
                <a:cubicBezTo>
                  <a:pt x="164803" y="1194637"/>
                  <a:pt x="174786" y="1179653"/>
                  <a:pt x="179787" y="1164668"/>
                </a:cubicBezTo>
                <a:cubicBezTo>
                  <a:pt x="184779" y="1149693"/>
                  <a:pt x="189771" y="1134708"/>
                  <a:pt x="194763" y="1124716"/>
                </a:cubicBezTo>
                <a:cubicBezTo>
                  <a:pt x="209747" y="1089764"/>
                  <a:pt x="229724" y="1054803"/>
                  <a:pt x="244708" y="1024843"/>
                </a:cubicBezTo>
                <a:cubicBezTo>
                  <a:pt x="259693" y="999866"/>
                  <a:pt x="269676" y="974898"/>
                  <a:pt x="284661" y="949930"/>
                </a:cubicBezTo>
                <a:cubicBezTo>
                  <a:pt x="284661" y="944938"/>
                  <a:pt x="284661" y="944938"/>
                  <a:pt x="284661" y="944938"/>
                </a:cubicBezTo>
                <a:cubicBezTo>
                  <a:pt x="294644" y="924962"/>
                  <a:pt x="309629" y="904986"/>
                  <a:pt x="319612" y="885009"/>
                </a:cubicBezTo>
                <a:cubicBezTo>
                  <a:pt x="334597" y="860041"/>
                  <a:pt x="349581" y="835064"/>
                  <a:pt x="364566" y="810096"/>
                </a:cubicBezTo>
                <a:cubicBezTo>
                  <a:pt x="384542" y="775135"/>
                  <a:pt x="409510" y="745175"/>
                  <a:pt x="434479" y="710214"/>
                </a:cubicBezTo>
                <a:cubicBezTo>
                  <a:pt x="444471" y="695239"/>
                  <a:pt x="454455" y="685246"/>
                  <a:pt x="464439" y="670262"/>
                </a:cubicBezTo>
                <a:cubicBezTo>
                  <a:pt x="479423" y="655286"/>
                  <a:pt x="489416" y="645294"/>
                  <a:pt x="499399" y="630309"/>
                </a:cubicBezTo>
                <a:cubicBezTo>
                  <a:pt x="519376" y="600349"/>
                  <a:pt x="544344" y="575381"/>
                  <a:pt x="569321" y="550413"/>
                </a:cubicBezTo>
                <a:cubicBezTo>
                  <a:pt x="594289" y="525436"/>
                  <a:pt x="619257" y="500468"/>
                  <a:pt x="644226" y="475500"/>
                </a:cubicBezTo>
                <a:cubicBezTo>
                  <a:pt x="659210" y="465507"/>
                  <a:pt x="669194" y="450532"/>
                  <a:pt x="684178" y="440539"/>
                </a:cubicBezTo>
                <a:cubicBezTo>
                  <a:pt x="699163" y="430555"/>
                  <a:pt x="709146" y="415571"/>
                  <a:pt x="724131" y="405587"/>
                </a:cubicBezTo>
                <a:cubicBezTo>
                  <a:pt x="739115" y="395594"/>
                  <a:pt x="749099" y="380610"/>
                  <a:pt x="764084" y="370626"/>
                </a:cubicBezTo>
                <a:cubicBezTo>
                  <a:pt x="779068" y="355642"/>
                  <a:pt x="789052" y="345658"/>
                  <a:pt x="804036" y="335666"/>
                </a:cubicBezTo>
                <a:cubicBezTo>
                  <a:pt x="819021" y="320681"/>
                  <a:pt x="829004" y="310697"/>
                  <a:pt x="843989" y="300705"/>
                </a:cubicBezTo>
                <a:cubicBezTo>
                  <a:pt x="868957" y="285729"/>
                  <a:pt x="888933" y="265753"/>
                  <a:pt x="913901" y="250768"/>
                </a:cubicBezTo>
                <a:cubicBezTo>
                  <a:pt x="928886" y="240785"/>
                  <a:pt x="943871" y="225800"/>
                  <a:pt x="963847" y="215808"/>
                </a:cubicBezTo>
                <a:cubicBezTo>
                  <a:pt x="973830" y="205824"/>
                  <a:pt x="983823" y="200832"/>
                  <a:pt x="993807" y="195831"/>
                </a:cubicBezTo>
                <a:cubicBezTo>
                  <a:pt x="1003799" y="190840"/>
                  <a:pt x="1008791" y="185848"/>
                  <a:pt x="1018775" y="180856"/>
                </a:cubicBezTo>
                <a:cubicBezTo>
                  <a:pt x="1063728" y="150887"/>
                  <a:pt x="1108673" y="125919"/>
                  <a:pt x="1158609" y="100951"/>
                </a:cubicBezTo>
                <a:cubicBezTo>
                  <a:pt x="1173594" y="90958"/>
                  <a:pt x="1188578" y="85966"/>
                  <a:pt x="1203554" y="75983"/>
                </a:cubicBezTo>
                <a:cubicBezTo>
                  <a:pt x="1233523" y="60998"/>
                  <a:pt x="1263483" y="46014"/>
                  <a:pt x="1293452" y="31029"/>
                </a:cubicBezTo>
                <a:cubicBezTo>
                  <a:pt x="1310928" y="23542"/>
                  <a:pt x="1329654" y="16052"/>
                  <a:pt x="1348381" y="8560"/>
                </a:cubicBezTo>
                <a:lnTo>
                  <a:pt x="1369305" y="0"/>
                </a:lnTo>
                <a:close/>
              </a:path>
            </a:pathLst>
          </a:custGeom>
          <a:gradFill>
            <a:gsLst>
              <a:gs pos="78000">
                <a:srgbClr val="0067B4">
                  <a:alpha val="88000"/>
                </a:srgbClr>
              </a:gs>
              <a:gs pos="0">
                <a:srgbClr val="22B5E9"/>
              </a:gs>
            </a:gsLst>
            <a:lin ang="0" scaled="0"/>
          </a:gradFill>
          <a:ln w="12700" cap="flat" cmpd="sng" algn="ctr">
            <a:noFill/>
            <a:prstDash val="solid"/>
            <a:miter lim="800000"/>
          </a:ln>
          <a:effectLst/>
        </p:spPr>
        <p:txBody>
          <a:bodyPr rtlCol="0" anchor="ctr"/>
          <a:lstStyle/>
          <a:p>
            <a:pPr marR="0" lvl="0" indent="0" algn="ctr" defTabSz="801866" fontAlgn="auto">
              <a:lnSpc>
                <a:spcPct val="100000"/>
              </a:lnSpc>
              <a:spcBef>
                <a:spcPts val="0"/>
              </a:spcBef>
              <a:spcAft>
                <a:spcPts val="0"/>
              </a:spcAft>
              <a:buClrTx/>
              <a:buSzTx/>
              <a:buFontTx/>
              <a:buNone/>
              <a:tabLst/>
            </a:pPr>
            <a:endParaRPr kumimoji="0" lang="en-GB" sz="1579" b="0" i="0" u="none" strike="noStrike" kern="0" cap="none" spc="0" normalizeH="0" baseline="0">
              <a:ln>
                <a:noFill/>
              </a:ln>
              <a:solidFill>
                <a:prstClr val="white"/>
              </a:solidFill>
              <a:effectLst/>
              <a:uLnTx/>
              <a:uFillTx/>
              <a:latin typeface="Calibri" panose="020F0502020204030204"/>
            </a:endParaRPr>
          </a:p>
        </p:txBody>
      </p:sp>
      <p:sp>
        <p:nvSpPr>
          <p:cNvPr id="101" name="TextBox 100">
            <a:extLst>
              <a:ext uri="{FF2B5EF4-FFF2-40B4-BE49-F238E27FC236}">
                <a16:creationId xmlns:a16="http://schemas.microsoft.com/office/drawing/2014/main" id="{4B427DC1-652A-4B47-AF79-4AF20EE9DFBB}"/>
              </a:ext>
            </a:extLst>
          </p:cNvPr>
          <p:cNvSpPr txBox="1"/>
          <p:nvPr userDrawn="1"/>
        </p:nvSpPr>
        <p:spPr>
          <a:xfrm>
            <a:off x="593725" y="5738336"/>
            <a:ext cx="5822315" cy="1046440"/>
          </a:xfrm>
          <a:prstGeom prst="rect">
            <a:avLst/>
          </a:prstGeom>
          <a:noFill/>
        </p:spPr>
        <p:txBody>
          <a:bodyPr wrap="square">
            <a:spAutoFit/>
          </a:bodyPr>
          <a:lstStyle/>
          <a:p>
            <a:r>
              <a:rPr lang="en-GB" sz="1400" b="1" kern="1200" dirty="0">
                <a:solidFill>
                  <a:schemeClr val="tx1">
                    <a:lumMod val="85000"/>
                    <a:lumOff val="15000"/>
                  </a:schemeClr>
                </a:solidFill>
                <a:latin typeface="Century Gothic" panose="020B0502020202020204" pitchFamily="34" charset="0"/>
                <a:ea typeface="+mn-ea"/>
              </a:rPr>
              <a:t>Prepared by: </a:t>
            </a:r>
          </a:p>
          <a:p>
            <a:r>
              <a:rPr lang="en-GB" sz="1200" kern="1200" dirty="0">
                <a:solidFill>
                  <a:schemeClr val="tx1">
                    <a:lumMod val="85000"/>
                    <a:lumOff val="15000"/>
                  </a:schemeClr>
                </a:solidFill>
                <a:latin typeface="Century Gothic" panose="020B0502020202020204" pitchFamily="34" charset="0"/>
                <a:ea typeface="+mn-ea"/>
              </a:rPr>
              <a:t>Simon </a:t>
            </a:r>
            <a:r>
              <a:rPr lang="en-GB" sz="1200" kern="1200" dirty="0" err="1">
                <a:solidFill>
                  <a:schemeClr val="tx1">
                    <a:lumMod val="85000"/>
                    <a:lumOff val="15000"/>
                  </a:schemeClr>
                </a:solidFill>
                <a:latin typeface="Century Gothic" panose="020B0502020202020204" pitchFamily="34" charset="0"/>
                <a:ea typeface="+mn-ea"/>
              </a:rPr>
              <a:t>Dethridge</a:t>
            </a:r>
            <a:br>
              <a:rPr lang="en-GB" sz="1200" kern="1200" dirty="0">
                <a:solidFill>
                  <a:schemeClr val="tx1">
                    <a:lumMod val="85000"/>
                    <a:lumOff val="15000"/>
                  </a:schemeClr>
                </a:solidFill>
                <a:latin typeface="Century Gothic" panose="020B0502020202020204" pitchFamily="34" charset="0"/>
                <a:ea typeface="+mn-ea"/>
              </a:rPr>
            </a:br>
            <a:r>
              <a:rPr lang="en-GB" sz="1200" kern="1200" dirty="0">
                <a:solidFill>
                  <a:schemeClr val="tx1">
                    <a:lumMod val="85000"/>
                    <a:lumOff val="15000"/>
                  </a:schemeClr>
                </a:solidFill>
                <a:latin typeface="Century Gothic" panose="020B0502020202020204" pitchFamily="34" charset="0"/>
                <a:ea typeface="+mn-ea"/>
              </a:rPr>
              <a:t>Eclat, 141 Camberwell Road, Hawthorn East, VIC, 3123, Australia</a:t>
            </a:r>
            <a:br>
              <a:rPr lang="en-GB" sz="1200" kern="1200" dirty="0">
                <a:solidFill>
                  <a:schemeClr val="tx1">
                    <a:lumMod val="85000"/>
                    <a:lumOff val="15000"/>
                  </a:schemeClr>
                </a:solidFill>
                <a:latin typeface="Century Gothic" panose="020B0502020202020204" pitchFamily="34" charset="0"/>
                <a:ea typeface="+mn-ea"/>
              </a:rPr>
            </a:br>
            <a:r>
              <a:rPr lang="en-GB" sz="1200" kern="1200" dirty="0">
                <a:solidFill>
                  <a:schemeClr val="tx1">
                    <a:lumMod val="85000"/>
                    <a:lumOff val="15000"/>
                  </a:schemeClr>
                </a:solidFill>
                <a:latin typeface="Century Gothic" panose="020B0502020202020204" pitchFamily="34" charset="0"/>
                <a:ea typeface="+mn-ea"/>
              </a:rPr>
              <a:t>e simon.dethridge@bigconsult.com.au</a:t>
            </a:r>
            <a:br>
              <a:rPr lang="en-GB" sz="1200" kern="1200" dirty="0">
                <a:solidFill>
                  <a:schemeClr val="tx1">
                    <a:lumMod val="85000"/>
                    <a:lumOff val="15000"/>
                  </a:schemeClr>
                </a:solidFill>
                <a:latin typeface="Century Gothic" panose="020B0502020202020204" pitchFamily="34" charset="0"/>
                <a:ea typeface="+mn-ea"/>
              </a:rPr>
            </a:br>
            <a:r>
              <a:rPr lang="en-GB" sz="1200" kern="1200" dirty="0">
                <a:solidFill>
                  <a:schemeClr val="tx1">
                    <a:lumMod val="85000"/>
                    <a:lumOff val="15000"/>
                  </a:schemeClr>
                </a:solidFill>
                <a:latin typeface="Century Gothic" panose="020B0502020202020204" pitchFamily="34" charset="0"/>
                <a:ea typeface="+mn-ea"/>
              </a:rPr>
              <a:t>m +61 411 860 918 w bigconsult.com</a:t>
            </a:r>
          </a:p>
        </p:txBody>
      </p:sp>
      <p:sp>
        <p:nvSpPr>
          <p:cNvPr id="3" name="Rectangle 2">
            <a:extLst>
              <a:ext uri="{FF2B5EF4-FFF2-40B4-BE49-F238E27FC236}">
                <a16:creationId xmlns:a16="http://schemas.microsoft.com/office/drawing/2014/main" id="{1D199324-0E5F-414F-B28C-ED5CAA744BF1}"/>
              </a:ext>
            </a:extLst>
          </p:cNvPr>
          <p:cNvSpPr/>
          <p:nvPr userDrawn="1"/>
        </p:nvSpPr>
        <p:spPr>
          <a:xfrm>
            <a:off x="7688580" y="0"/>
            <a:ext cx="294894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40492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3D52F86C-CBEB-49C1-8209-406D652406EA}"/>
              </a:ext>
            </a:extLst>
          </p:cNvPr>
          <p:cNvSpPr/>
          <p:nvPr userDrawn="1"/>
        </p:nvSpPr>
        <p:spPr>
          <a:xfrm>
            <a:off x="0" y="0"/>
            <a:ext cx="10691813" cy="7559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Text Placeholder 4">
            <a:extLst>
              <a:ext uri="{FF2B5EF4-FFF2-40B4-BE49-F238E27FC236}">
                <a16:creationId xmlns:a16="http://schemas.microsoft.com/office/drawing/2014/main" id="{6283859F-0AEF-4D43-801E-331998370AEB}"/>
              </a:ext>
            </a:extLst>
          </p:cNvPr>
          <p:cNvSpPr>
            <a:spLocks noGrp="1"/>
          </p:cNvSpPr>
          <p:nvPr>
            <p:ph type="body" sz="quarter" idx="10" hasCustomPrompt="1"/>
          </p:nvPr>
        </p:nvSpPr>
        <p:spPr>
          <a:xfrm>
            <a:off x="569529" y="3002871"/>
            <a:ext cx="4569439" cy="1679928"/>
          </a:xfrm>
          <a:prstGeom prst="rect">
            <a:avLst/>
          </a:prstGeom>
        </p:spPr>
        <p:txBody>
          <a:bodyPr/>
          <a:lstStyle>
            <a:lvl1pPr marL="0" indent="0">
              <a:buNone/>
              <a:defRPr lang="en-US" sz="4736" b="1" kern="0" dirty="0" smtClean="0">
                <a:ln w="0">
                  <a:noFill/>
                </a:ln>
                <a:solidFill>
                  <a:srgbClr val="000000"/>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Chapter </a:t>
            </a:r>
            <a:r>
              <a:rPr lang="en-US" dirty="0" err="1"/>
              <a:t>Devider</a:t>
            </a:r>
            <a:endParaRPr lang="en-US" dirty="0"/>
          </a:p>
        </p:txBody>
      </p:sp>
      <p:sp>
        <p:nvSpPr>
          <p:cNvPr id="75" name="Text Placeholder 4">
            <a:extLst>
              <a:ext uri="{FF2B5EF4-FFF2-40B4-BE49-F238E27FC236}">
                <a16:creationId xmlns:a16="http://schemas.microsoft.com/office/drawing/2014/main" id="{40B4ADF0-92CA-4FA4-AB99-AEA42DA8CA64}"/>
              </a:ext>
            </a:extLst>
          </p:cNvPr>
          <p:cNvSpPr>
            <a:spLocks noGrp="1"/>
          </p:cNvSpPr>
          <p:nvPr>
            <p:ph type="body" sz="quarter" idx="11" hasCustomPrompt="1"/>
          </p:nvPr>
        </p:nvSpPr>
        <p:spPr>
          <a:xfrm>
            <a:off x="573840" y="4741792"/>
            <a:ext cx="4582374" cy="1018118"/>
          </a:xfrm>
          <a:prstGeom prst="rect">
            <a:avLst/>
          </a:prstGeom>
        </p:spPr>
        <p:txBody>
          <a:bodyPr>
            <a:noAutofit/>
          </a:bodyPr>
          <a:lstStyle>
            <a:lvl1pPr marL="0" indent="0">
              <a:buNone/>
              <a:defRPr lang="en-US" sz="1052" kern="1200" dirty="0">
                <a:solidFill>
                  <a:srgbClr val="000000"/>
                </a:solidFill>
                <a:latin typeface="Century Gothic" panose="020B0502020202020204" pitchFamily="34" charset="0"/>
                <a:ea typeface="Lato Light"/>
                <a:cs typeface="Lato Light"/>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 </a:t>
            </a:r>
          </a:p>
        </p:txBody>
      </p:sp>
      <p:grpSp>
        <p:nvGrpSpPr>
          <p:cNvPr id="16" name="Group 15">
            <a:extLst>
              <a:ext uri="{FF2B5EF4-FFF2-40B4-BE49-F238E27FC236}">
                <a16:creationId xmlns:a16="http://schemas.microsoft.com/office/drawing/2014/main" id="{0A84C9F0-2D15-498C-882D-0D959C46716B}"/>
              </a:ext>
            </a:extLst>
          </p:cNvPr>
          <p:cNvGrpSpPr/>
          <p:nvPr userDrawn="1"/>
        </p:nvGrpSpPr>
        <p:grpSpPr>
          <a:xfrm>
            <a:off x="609600" y="1971164"/>
            <a:ext cx="3334185" cy="634532"/>
            <a:chOff x="-2948585" y="3600524"/>
            <a:chExt cx="2535070" cy="482452"/>
          </a:xfrm>
        </p:grpSpPr>
        <p:sp>
          <p:nvSpPr>
            <p:cNvPr id="17" name="Freeform: Shape 16">
              <a:extLst>
                <a:ext uri="{FF2B5EF4-FFF2-40B4-BE49-F238E27FC236}">
                  <a16:creationId xmlns:a16="http://schemas.microsoft.com/office/drawing/2014/main" id="{9855001B-AEA1-4ACA-A5EB-0DBC74A296E3}"/>
                </a:ext>
              </a:extLst>
            </p:cNvPr>
            <p:cNvSpPr/>
            <p:nvPr/>
          </p:nvSpPr>
          <p:spPr>
            <a:xfrm>
              <a:off x="-2948585" y="3600524"/>
              <a:ext cx="483001" cy="482452"/>
            </a:xfrm>
            <a:custGeom>
              <a:avLst/>
              <a:gdLst>
                <a:gd name="connsiteX0" fmla="*/ 441883 w 483001"/>
                <a:gd name="connsiteY0" fmla="*/ 367870 h 482452"/>
                <a:gd name="connsiteX1" fmla="*/ 363484 w 483001"/>
                <a:gd name="connsiteY1" fmla="*/ 396927 h 482452"/>
                <a:gd name="connsiteX2" fmla="*/ 243968 w 483001"/>
                <a:gd name="connsiteY2" fmla="*/ 277410 h 482452"/>
                <a:gd name="connsiteX3" fmla="*/ 244516 w 483001"/>
                <a:gd name="connsiteY3" fmla="*/ 264801 h 482452"/>
                <a:gd name="connsiteX4" fmla="*/ 363484 w 483001"/>
                <a:gd name="connsiteY4" fmla="*/ 157894 h 482452"/>
                <a:gd name="connsiteX5" fmla="*/ 481905 w 483001"/>
                <a:gd name="connsiteY5" fmla="*/ 262608 h 482452"/>
                <a:gd name="connsiteX6" fmla="*/ 483001 w 483001"/>
                <a:gd name="connsiteY6" fmla="*/ 241226 h 482452"/>
                <a:gd name="connsiteX7" fmla="*/ 241775 w 483001"/>
                <a:gd name="connsiteY7" fmla="*/ 0 h 482452"/>
                <a:gd name="connsiteX8" fmla="*/ 154056 w 483001"/>
                <a:gd name="connsiteY8" fmla="*/ 16447 h 482452"/>
                <a:gd name="connsiteX9" fmla="*/ 141995 w 483001"/>
                <a:gd name="connsiteY9" fmla="*/ 21381 h 482452"/>
                <a:gd name="connsiteX10" fmla="*/ 132126 w 483001"/>
                <a:gd name="connsiteY10" fmla="*/ 26316 h 482452"/>
                <a:gd name="connsiteX11" fmla="*/ 127192 w 483001"/>
                <a:gd name="connsiteY11" fmla="*/ 29057 h 482452"/>
                <a:gd name="connsiteX12" fmla="*/ 111841 w 483001"/>
                <a:gd name="connsiteY12" fmla="*/ 37829 h 482452"/>
                <a:gd name="connsiteX13" fmla="*/ 109100 w 483001"/>
                <a:gd name="connsiteY13" fmla="*/ 39473 h 482452"/>
                <a:gd name="connsiteX14" fmla="*/ 105811 w 483001"/>
                <a:gd name="connsiteY14" fmla="*/ 41666 h 482452"/>
                <a:gd name="connsiteX15" fmla="*/ 100328 w 483001"/>
                <a:gd name="connsiteY15" fmla="*/ 45504 h 482452"/>
                <a:gd name="connsiteX16" fmla="*/ 92653 w 483001"/>
                <a:gd name="connsiteY16" fmla="*/ 50986 h 482452"/>
                <a:gd name="connsiteX17" fmla="*/ 88267 w 483001"/>
                <a:gd name="connsiteY17" fmla="*/ 54824 h 482452"/>
                <a:gd name="connsiteX18" fmla="*/ 83881 w 483001"/>
                <a:gd name="connsiteY18" fmla="*/ 58662 h 482452"/>
                <a:gd name="connsiteX19" fmla="*/ 79495 w 483001"/>
                <a:gd name="connsiteY19" fmla="*/ 62500 h 482452"/>
                <a:gd name="connsiteX20" fmla="*/ 75109 w 483001"/>
                <a:gd name="connsiteY20" fmla="*/ 66337 h 482452"/>
                <a:gd name="connsiteX21" fmla="*/ 70723 w 483001"/>
                <a:gd name="connsiteY21" fmla="*/ 70175 h 482452"/>
                <a:gd name="connsiteX22" fmla="*/ 62500 w 483001"/>
                <a:gd name="connsiteY22" fmla="*/ 78399 h 482452"/>
                <a:gd name="connsiteX23" fmla="*/ 54824 w 483001"/>
                <a:gd name="connsiteY23" fmla="*/ 87170 h 482452"/>
                <a:gd name="connsiteX24" fmla="*/ 50986 w 483001"/>
                <a:gd name="connsiteY24" fmla="*/ 91556 h 482452"/>
                <a:gd name="connsiteX25" fmla="*/ 47697 w 483001"/>
                <a:gd name="connsiteY25" fmla="*/ 95942 h 482452"/>
                <a:gd name="connsiteX26" fmla="*/ 40022 w 483001"/>
                <a:gd name="connsiteY26" fmla="*/ 106907 h 482452"/>
                <a:gd name="connsiteX27" fmla="*/ 35087 w 483001"/>
                <a:gd name="connsiteY27" fmla="*/ 115131 h 482452"/>
                <a:gd name="connsiteX28" fmla="*/ 31250 w 483001"/>
                <a:gd name="connsiteY28" fmla="*/ 121710 h 482452"/>
                <a:gd name="connsiteX29" fmla="*/ 31250 w 483001"/>
                <a:gd name="connsiteY29" fmla="*/ 122258 h 482452"/>
                <a:gd name="connsiteX30" fmla="*/ 26864 w 483001"/>
                <a:gd name="connsiteY30" fmla="*/ 130482 h 482452"/>
                <a:gd name="connsiteX31" fmla="*/ 21381 w 483001"/>
                <a:gd name="connsiteY31" fmla="*/ 141446 h 482452"/>
                <a:gd name="connsiteX32" fmla="*/ 19737 w 483001"/>
                <a:gd name="connsiteY32" fmla="*/ 145832 h 482452"/>
                <a:gd name="connsiteX33" fmla="*/ 17544 w 483001"/>
                <a:gd name="connsiteY33" fmla="*/ 150767 h 482452"/>
                <a:gd name="connsiteX34" fmla="*/ 14803 w 483001"/>
                <a:gd name="connsiteY34" fmla="*/ 157894 h 482452"/>
                <a:gd name="connsiteX35" fmla="*/ 10965 w 483001"/>
                <a:gd name="connsiteY35" fmla="*/ 168859 h 482452"/>
                <a:gd name="connsiteX36" fmla="*/ 8772 w 483001"/>
                <a:gd name="connsiteY36" fmla="*/ 175986 h 482452"/>
                <a:gd name="connsiteX37" fmla="*/ 4386 w 483001"/>
                <a:gd name="connsiteY37" fmla="*/ 194078 h 482452"/>
                <a:gd name="connsiteX38" fmla="*/ 2741 w 483001"/>
                <a:gd name="connsiteY38" fmla="*/ 203398 h 482452"/>
                <a:gd name="connsiteX39" fmla="*/ 2741 w 483001"/>
                <a:gd name="connsiteY39" fmla="*/ 204494 h 482452"/>
                <a:gd name="connsiteX40" fmla="*/ 1645 w 483001"/>
                <a:gd name="connsiteY40" fmla="*/ 212718 h 482452"/>
                <a:gd name="connsiteX41" fmla="*/ 1645 w 483001"/>
                <a:gd name="connsiteY41" fmla="*/ 213266 h 482452"/>
                <a:gd name="connsiteX42" fmla="*/ 1096 w 483001"/>
                <a:gd name="connsiteY42" fmla="*/ 220393 h 482452"/>
                <a:gd name="connsiteX43" fmla="*/ 548 w 483001"/>
                <a:gd name="connsiteY43" fmla="*/ 224231 h 482452"/>
                <a:gd name="connsiteX44" fmla="*/ 0 w 483001"/>
                <a:gd name="connsiteY44" fmla="*/ 231906 h 482452"/>
                <a:gd name="connsiteX45" fmla="*/ 0 w 483001"/>
                <a:gd name="connsiteY45" fmla="*/ 241226 h 482452"/>
                <a:gd name="connsiteX46" fmla="*/ 0 w 483001"/>
                <a:gd name="connsiteY46" fmla="*/ 241226 h 482452"/>
                <a:gd name="connsiteX47" fmla="*/ 241226 w 483001"/>
                <a:gd name="connsiteY47" fmla="*/ 482453 h 482452"/>
                <a:gd name="connsiteX48" fmla="*/ 251643 w 483001"/>
                <a:gd name="connsiteY48" fmla="*/ 482453 h 482452"/>
                <a:gd name="connsiteX49" fmla="*/ 254384 w 483001"/>
                <a:gd name="connsiteY49" fmla="*/ 482453 h 482452"/>
                <a:gd name="connsiteX50" fmla="*/ 259867 w 483001"/>
                <a:gd name="connsiteY50" fmla="*/ 481905 h 482452"/>
                <a:gd name="connsiteX51" fmla="*/ 268639 w 483001"/>
                <a:gd name="connsiteY51" fmla="*/ 480808 h 482452"/>
                <a:gd name="connsiteX52" fmla="*/ 275217 w 483001"/>
                <a:gd name="connsiteY52" fmla="*/ 480260 h 482452"/>
                <a:gd name="connsiteX53" fmla="*/ 279055 w 483001"/>
                <a:gd name="connsiteY53" fmla="*/ 479712 h 482452"/>
                <a:gd name="connsiteX54" fmla="*/ 284538 w 483001"/>
                <a:gd name="connsiteY54" fmla="*/ 478615 h 482452"/>
                <a:gd name="connsiteX55" fmla="*/ 290020 w 483001"/>
                <a:gd name="connsiteY55" fmla="*/ 477519 h 482452"/>
                <a:gd name="connsiteX56" fmla="*/ 293858 w 483001"/>
                <a:gd name="connsiteY56" fmla="*/ 476970 h 482452"/>
                <a:gd name="connsiteX57" fmla="*/ 299340 w 483001"/>
                <a:gd name="connsiteY57" fmla="*/ 475874 h 482452"/>
                <a:gd name="connsiteX58" fmla="*/ 302081 w 483001"/>
                <a:gd name="connsiteY58" fmla="*/ 475326 h 482452"/>
                <a:gd name="connsiteX59" fmla="*/ 308112 w 483001"/>
                <a:gd name="connsiteY59" fmla="*/ 473681 h 482452"/>
                <a:gd name="connsiteX60" fmla="*/ 311401 w 483001"/>
                <a:gd name="connsiteY60" fmla="*/ 472585 h 482452"/>
                <a:gd name="connsiteX61" fmla="*/ 317980 w 483001"/>
                <a:gd name="connsiteY61" fmla="*/ 470392 h 482452"/>
                <a:gd name="connsiteX62" fmla="*/ 319077 w 483001"/>
                <a:gd name="connsiteY62" fmla="*/ 469843 h 482452"/>
                <a:gd name="connsiteX63" fmla="*/ 324559 w 483001"/>
                <a:gd name="connsiteY63" fmla="*/ 467650 h 482452"/>
                <a:gd name="connsiteX64" fmla="*/ 331686 w 483001"/>
                <a:gd name="connsiteY64" fmla="*/ 464909 h 482452"/>
                <a:gd name="connsiteX65" fmla="*/ 338265 w 483001"/>
                <a:gd name="connsiteY65" fmla="*/ 462168 h 482452"/>
                <a:gd name="connsiteX66" fmla="*/ 340458 w 483001"/>
                <a:gd name="connsiteY66" fmla="*/ 461071 h 482452"/>
                <a:gd name="connsiteX67" fmla="*/ 351423 w 483001"/>
                <a:gd name="connsiteY67" fmla="*/ 455589 h 482452"/>
                <a:gd name="connsiteX68" fmla="*/ 355261 w 483001"/>
                <a:gd name="connsiteY68" fmla="*/ 453944 h 482452"/>
                <a:gd name="connsiteX69" fmla="*/ 359647 w 483001"/>
                <a:gd name="connsiteY69" fmla="*/ 451751 h 482452"/>
                <a:gd name="connsiteX70" fmla="*/ 367322 w 483001"/>
                <a:gd name="connsiteY70" fmla="*/ 447365 h 482452"/>
                <a:gd name="connsiteX71" fmla="*/ 372256 w 483001"/>
                <a:gd name="connsiteY71" fmla="*/ 444076 h 482452"/>
                <a:gd name="connsiteX72" fmla="*/ 374449 w 483001"/>
                <a:gd name="connsiteY72" fmla="*/ 442431 h 482452"/>
                <a:gd name="connsiteX73" fmla="*/ 434208 w 483001"/>
                <a:gd name="connsiteY73" fmla="*/ 386511 h 482452"/>
                <a:gd name="connsiteX74" fmla="*/ 434208 w 483001"/>
                <a:gd name="connsiteY74" fmla="*/ 386511 h 482452"/>
                <a:gd name="connsiteX75" fmla="*/ 441883 w 483001"/>
                <a:gd name="connsiteY75" fmla="*/ 367870 h 48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83001" h="482452">
                  <a:moveTo>
                    <a:pt x="441883" y="367870"/>
                  </a:moveTo>
                  <a:cubicBezTo>
                    <a:pt x="421050" y="385962"/>
                    <a:pt x="393638" y="396927"/>
                    <a:pt x="363484" y="396927"/>
                  </a:cubicBezTo>
                  <a:cubicBezTo>
                    <a:pt x="297695" y="396927"/>
                    <a:pt x="243968" y="343199"/>
                    <a:pt x="243968" y="277410"/>
                  </a:cubicBezTo>
                  <a:cubicBezTo>
                    <a:pt x="243968" y="273024"/>
                    <a:pt x="243968" y="269187"/>
                    <a:pt x="244516" y="264801"/>
                  </a:cubicBezTo>
                  <a:cubicBezTo>
                    <a:pt x="250547" y="204494"/>
                    <a:pt x="301533" y="157894"/>
                    <a:pt x="363484" y="157894"/>
                  </a:cubicBezTo>
                  <a:cubicBezTo>
                    <a:pt x="424339" y="157894"/>
                    <a:pt x="474778" y="203398"/>
                    <a:pt x="481905" y="262608"/>
                  </a:cubicBezTo>
                  <a:cubicBezTo>
                    <a:pt x="482453" y="255481"/>
                    <a:pt x="483001" y="248354"/>
                    <a:pt x="483001" y="241226"/>
                  </a:cubicBezTo>
                  <a:cubicBezTo>
                    <a:pt x="483001" y="108004"/>
                    <a:pt x="374997" y="0"/>
                    <a:pt x="241775" y="0"/>
                  </a:cubicBezTo>
                  <a:cubicBezTo>
                    <a:pt x="211073" y="0"/>
                    <a:pt x="181468" y="6031"/>
                    <a:pt x="154056" y="16447"/>
                  </a:cubicBezTo>
                  <a:cubicBezTo>
                    <a:pt x="150218" y="18092"/>
                    <a:pt x="145832" y="19737"/>
                    <a:pt x="141995" y="21381"/>
                  </a:cubicBezTo>
                  <a:cubicBezTo>
                    <a:pt x="138705" y="23026"/>
                    <a:pt x="135416" y="24671"/>
                    <a:pt x="132126" y="26316"/>
                  </a:cubicBezTo>
                  <a:cubicBezTo>
                    <a:pt x="130482" y="27412"/>
                    <a:pt x="128837" y="27960"/>
                    <a:pt x="127192" y="29057"/>
                  </a:cubicBezTo>
                  <a:cubicBezTo>
                    <a:pt x="121710" y="31798"/>
                    <a:pt x="116776" y="34539"/>
                    <a:pt x="111841" y="37829"/>
                  </a:cubicBezTo>
                  <a:cubicBezTo>
                    <a:pt x="110745" y="38377"/>
                    <a:pt x="110197" y="38925"/>
                    <a:pt x="109100" y="39473"/>
                  </a:cubicBezTo>
                  <a:cubicBezTo>
                    <a:pt x="108004" y="40022"/>
                    <a:pt x="106907" y="40570"/>
                    <a:pt x="105811" y="41666"/>
                  </a:cubicBezTo>
                  <a:cubicBezTo>
                    <a:pt x="103618" y="42763"/>
                    <a:pt x="101973" y="44408"/>
                    <a:pt x="100328" y="45504"/>
                  </a:cubicBezTo>
                  <a:cubicBezTo>
                    <a:pt x="97587" y="47149"/>
                    <a:pt x="95394" y="49342"/>
                    <a:pt x="92653" y="50986"/>
                  </a:cubicBezTo>
                  <a:cubicBezTo>
                    <a:pt x="91008" y="52083"/>
                    <a:pt x="89912" y="53179"/>
                    <a:pt x="88267" y="54824"/>
                  </a:cubicBezTo>
                  <a:cubicBezTo>
                    <a:pt x="86622" y="55921"/>
                    <a:pt x="85526" y="57017"/>
                    <a:pt x="83881" y="58662"/>
                  </a:cubicBezTo>
                  <a:cubicBezTo>
                    <a:pt x="82236" y="59758"/>
                    <a:pt x="81140" y="61403"/>
                    <a:pt x="79495" y="62500"/>
                  </a:cubicBezTo>
                  <a:cubicBezTo>
                    <a:pt x="77850" y="63596"/>
                    <a:pt x="76754" y="65241"/>
                    <a:pt x="75109" y="66337"/>
                  </a:cubicBezTo>
                  <a:cubicBezTo>
                    <a:pt x="73464" y="67434"/>
                    <a:pt x="72368" y="69078"/>
                    <a:pt x="70723" y="70175"/>
                  </a:cubicBezTo>
                  <a:cubicBezTo>
                    <a:pt x="67982" y="72916"/>
                    <a:pt x="65241" y="75657"/>
                    <a:pt x="62500" y="78399"/>
                  </a:cubicBezTo>
                  <a:cubicBezTo>
                    <a:pt x="59758" y="81140"/>
                    <a:pt x="57017" y="83881"/>
                    <a:pt x="54824" y="87170"/>
                  </a:cubicBezTo>
                  <a:cubicBezTo>
                    <a:pt x="53728" y="88815"/>
                    <a:pt x="52631" y="89912"/>
                    <a:pt x="50986" y="91556"/>
                  </a:cubicBezTo>
                  <a:cubicBezTo>
                    <a:pt x="49890" y="93201"/>
                    <a:pt x="48794" y="94298"/>
                    <a:pt x="47697" y="95942"/>
                  </a:cubicBezTo>
                  <a:cubicBezTo>
                    <a:pt x="44956" y="99780"/>
                    <a:pt x="42215" y="103069"/>
                    <a:pt x="40022" y="106907"/>
                  </a:cubicBezTo>
                  <a:cubicBezTo>
                    <a:pt x="38377" y="109648"/>
                    <a:pt x="36732" y="112390"/>
                    <a:pt x="35087" y="115131"/>
                  </a:cubicBezTo>
                  <a:cubicBezTo>
                    <a:pt x="33991" y="117324"/>
                    <a:pt x="32346" y="119517"/>
                    <a:pt x="31250" y="121710"/>
                  </a:cubicBezTo>
                  <a:cubicBezTo>
                    <a:pt x="31250" y="121710"/>
                    <a:pt x="31250" y="121710"/>
                    <a:pt x="31250" y="122258"/>
                  </a:cubicBezTo>
                  <a:cubicBezTo>
                    <a:pt x="29605" y="124999"/>
                    <a:pt x="28509" y="127740"/>
                    <a:pt x="26864" y="130482"/>
                  </a:cubicBezTo>
                  <a:cubicBezTo>
                    <a:pt x="25219" y="133771"/>
                    <a:pt x="23026" y="137609"/>
                    <a:pt x="21381" y="141446"/>
                  </a:cubicBezTo>
                  <a:cubicBezTo>
                    <a:pt x="20833" y="142543"/>
                    <a:pt x="20285" y="144188"/>
                    <a:pt x="19737" y="145832"/>
                  </a:cubicBezTo>
                  <a:cubicBezTo>
                    <a:pt x="19188" y="147477"/>
                    <a:pt x="18092" y="149122"/>
                    <a:pt x="17544" y="150767"/>
                  </a:cubicBezTo>
                  <a:cubicBezTo>
                    <a:pt x="16447" y="152959"/>
                    <a:pt x="15899" y="155701"/>
                    <a:pt x="14803" y="157894"/>
                  </a:cubicBezTo>
                  <a:cubicBezTo>
                    <a:pt x="13706" y="161731"/>
                    <a:pt x="12061" y="165021"/>
                    <a:pt x="10965" y="168859"/>
                  </a:cubicBezTo>
                  <a:cubicBezTo>
                    <a:pt x="10417" y="171051"/>
                    <a:pt x="9320" y="173793"/>
                    <a:pt x="8772" y="175986"/>
                  </a:cubicBezTo>
                  <a:cubicBezTo>
                    <a:pt x="7127" y="182016"/>
                    <a:pt x="6031" y="188047"/>
                    <a:pt x="4386" y="194078"/>
                  </a:cubicBezTo>
                  <a:cubicBezTo>
                    <a:pt x="3838" y="196819"/>
                    <a:pt x="3289" y="200108"/>
                    <a:pt x="2741" y="203398"/>
                  </a:cubicBezTo>
                  <a:cubicBezTo>
                    <a:pt x="2741" y="203946"/>
                    <a:pt x="2741" y="203946"/>
                    <a:pt x="2741" y="204494"/>
                  </a:cubicBezTo>
                  <a:cubicBezTo>
                    <a:pt x="2193" y="207235"/>
                    <a:pt x="2193" y="209977"/>
                    <a:pt x="1645" y="212718"/>
                  </a:cubicBezTo>
                  <a:lnTo>
                    <a:pt x="1645" y="213266"/>
                  </a:lnTo>
                  <a:cubicBezTo>
                    <a:pt x="1096" y="215459"/>
                    <a:pt x="1096" y="218200"/>
                    <a:pt x="1096" y="220393"/>
                  </a:cubicBezTo>
                  <a:cubicBezTo>
                    <a:pt x="1096" y="221490"/>
                    <a:pt x="1096" y="223134"/>
                    <a:pt x="548" y="224231"/>
                  </a:cubicBezTo>
                  <a:cubicBezTo>
                    <a:pt x="548" y="226972"/>
                    <a:pt x="0" y="229165"/>
                    <a:pt x="0" y="231906"/>
                  </a:cubicBezTo>
                  <a:cubicBezTo>
                    <a:pt x="0" y="235196"/>
                    <a:pt x="0" y="238485"/>
                    <a:pt x="0" y="241226"/>
                  </a:cubicBezTo>
                  <a:lnTo>
                    <a:pt x="0" y="241226"/>
                  </a:lnTo>
                  <a:cubicBezTo>
                    <a:pt x="0" y="374449"/>
                    <a:pt x="108004" y="482453"/>
                    <a:pt x="241226" y="482453"/>
                  </a:cubicBezTo>
                  <a:cubicBezTo>
                    <a:pt x="245064" y="482453"/>
                    <a:pt x="248354" y="482453"/>
                    <a:pt x="251643" y="482453"/>
                  </a:cubicBezTo>
                  <a:cubicBezTo>
                    <a:pt x="252740" y="482453"/>
                    <a:pt x="253288" y="482453"/>
                    <a:pt x="254384" y="482453"/>
                  </a:cubicBezTo>
                  <a:cubicBezTo>
                    <a:pt x="256029" y="482453"/>
                    <a:pt x="257674" y="482453"/>
                    <a:pt x="259867" y="481905"/>
                  </a:cubicBezTo>
                  <a:cubicBezTo>
                    <a:pt x="262608" y="481905"/>
                    <a:pt x="265897" y="481356"/>
                    <a:pt x="268639" y="480808"/>
                  </a:cubicBezTo>
                  <a:cubicBezTo>
                    <a:pt x="270832" y="480808"/>
                    <a:pt x="273025" y="480260"/>
                    <a:pt x="275217" y="480260"/>
                  </a:cubicBezTo>
                  <a:cubicBezTo>
                    <a:pt x="276314" y="480260"/>
                    <a:pt x="277959" y="479712"/>
                    <a:pt x="279055" y="479712"/>
                  </a:cubicBezTo>
                  <a:cubicBezTo>
                    <a:pt x="280700" y="479712"/>
                    <a:pt x="282893" y="479163"/>
                    <a:pt x="284538" y="478615"/>
                  </a:cubicBezTo>
                  <a:cubicBezTo>
                    <a:pt x="286182" y="478067"/>
                    <a:pt x="288375" y="478067"/>
                    <a:pt x="290020" y="477519"/>
                  </a:cubicBezTo>
                  <a:cubicBezTo>
                    <a:pt x="291117" y="477519"/>
                    <a:pt x="292213" y="476970"/>
                    <a:pt x="293858" y="476970"/>
                  </a:cubicBezTo>
                  <a:cubicBezTo>
                    <a:pt x="295502" y="476422"/>
                    <a:pt x="297147" y="476422"/>
                    <a:pt x="299340" y="475874"/>
                  </a:cubicBezTo>
                  <a:cubicBezTo>
                    <a:pt x="300437" y="475874"/>
                    <a:pt x="301533" y="475326"/>
                    <a:pt x="302081" y="475326"/>
                  </a:cubicBezTo>
                  <a:cubicBezTo>
                    <a:pt x="304274" y="474778"/>
                    <a:pt x="305919" y="474229"/>
                    <a:pt x="308112" y="473681"/>
                  </a:cubicBezTo>
                  <a:cubicBezTo>
                    <a:pt x="309208" y="473133"/>
                    <a:pt x="310305" y="473133"/>
                    <a:pt x="311401" y="472585"/>
                  </a:cubicBezTo>
                  <a:cubicBezTo>
                    <a:pt x="313594" y="472036"/>
                    <a:pt x="315787" y="471488"/>
                    <a:pt x="317980" y="470392"/>
                  </a:cubicBezTo>
                  <a:cubicBezTo>
                    <a:pt x="318529" y="470392"/>
                    <a:pt x="318529" y="470392"/>
                    <a:pt x="319077" y="469843"/>
                  </a:cubicBezTo>
                  <a:cubicBezTo>
                    <a:pt x="320722" y="469295"/>
                    <a:pt x="322915" y="468747"/>
                    <a:pt x="324559" y="467650"/>
                  </a:cubicBezTo>
                  <a:cubicBezTo>
                    <a:pt x="326752" y="466554"/>
                    <a:pt x="328945" y="466006"/>
                    <a:pt x="331686" y="464909"/>
                  </a:cubicBezTo>
                  <a:cubicBezTo>
                    <a:pt x="333879" y="463813"/>
                    <a:pt x="336072" y="463264"/>
                    <a:pt x="338265" y="462168"/>
                  </a:cubicBezTo>
                  <a:cubicBezTo>
                    <a:pt x="338814" y="461620"/>
                    <a:pt x="339910" y="461620"/>
                    <a:pt x="340458" y="461071"/>
                  </a:cubicBezTo>
                  <a:cubicBezTo>
                    <a:pt x="344296" y="459427"/>
                    <a:pt x="347585" y="457782"/>
                    <a:pt x="351423" y="455589"/>
                  </a:cubicBezTo>
                  <a:cubicBezTo>
                    <a:pt x="352520" y="455041"/>
                    <a:pt x="353616" y="454493"/>
                    <a:pt x="355261" y="453944"/>
                  </a:cubicBezTo>
                  <a:cubicBezTo>
                    <a:pt x="356906" y="453396"/>
                    <a:pt x="358002" y="452300"/>
                    <a:pt x="359647" y="451751"/>
                  </a:cubicBezTo>
                  <a:cubicBezTo>
                    <a:pt x="362388" y="450655"/>
                    <a:pt x="364581" y="449010"/>
                    <a:pt x="367322" y="447365"/>
                  </a:cubicBezTo>
                  <a:cubicBezTo>
                    <a:pt x="368967" y="446269"/>
                    <a:pt x="370612" y="445172"/>
                    <a:pt x="372256" y="444076"/>
                  </a:cubicBezTo>
                  <a:cubicBezTo>
                    <a:pt x="373353" y="443528"/>
                    <a:pt x="373901" y="442979"/>
                    <a:pt x="374449" y="442431"/>
                  </a:cubicBezTo>
                  <a:cubicBezTo>
                    <a:pt x="397475" y="427080"/>
                    <a:pt x="417760" y="408440"/>
                    <a:pt x="434208" y="386511"/>
                  </a:cubicBezTo>
                  <a:lnTo>
                    <a:pt x="434208" y="386511"/>
                  </a:lnTo>
                  <a:lnTo>
                    <a:pt x="441883" y="367870"/>
                  </a:lnTo>
                  <a:close/>
                </a:path>
              </a:pathLst>
            </a:custGeom>
            <a:solidFill>
              <a:srgbClr val="15274E"/>
            </a:solidFill>
            <a:ln w="5476" cap="flat">
              <a:noFill/>
              <a:prstDash val="solid"/>
              <a:miter/>
            </a:ln>
          </p:spPr>
          <p:txBody>
            <a:bodyPr rtlCol="0" anchor="ctr"/>
            <a:lstStyle/>
            <a:p>
              <a:endParaRPr lang="en-GB" sz="2115"/>
            </a:p>
          </p:txBody>
        </p:sp>
        <p:sp>
          <p:nvSpPr>
            <p:cNvPr id="18" name="Freeform: Shape 17">
              <a:extLst>
                <a:ext uri="{FF2B5EF4-FFF2-40B4-BE49-F238E27FC236}">
                  <a16:creationId xmlns:a16="http://schemas.microsoft.com/office/drawing/2014/main" id="{F93A1E0F-C446-42B3-93F4-8F7B69D6C184}"/>
                </a:ext>
              </a:extLst>
            </p:cNvPr>
            <p:cNvSpPr/>
            <p:nvPr/>
          </p:nvSpPr>
          <p:spPr>
            <a:xfrm>
              <a:off x="-2393764" y="3712365"/>
              <a:ext cx="161731" cy="204494"/>
            </a:xfrm>
            <a:custGeom>
              <a:avLst/>
              <a:gdLst>
                <a:gd name="connsiteX0" fmla="*/ 0 w 161731"/>
                <a:gd name="connsiteY0" fmla="*/ 204494 h 204494"/>
                <a:gd name="connsiteX1" fmla="*/ 0 w 161731"/>
                <a:gd name="connsiteY1" fmla="*/ 0 h 204494"/>
                <a:gd name="connsiteX2" fmla="*/ 40570 w 161731"/>
                <a:gd name="connsiteY2" fmla="*/ 0 h 204494"/>
                <a:gd name="connsiteX3" fmla="*/ 103618 w 161731"/>
                <a:gd name="connsiteY3" fmla="*/ 2193 h 204494"/>
                <a:gd name="connsiteX4" fmla="*/ 124999 w 161731"/>
                <a:gd name="connsiteY4" fmla="*/ 10417 h 204494"/>
                <a:gd name="connsiteX5" fmla="*/ 142543 w 161731"/>
                <a:gd name="connsiteY5" fmla="*/ 29057 h 204494"/>
                <a:gd name="connsiteX6" fmla="*/ 149122 w 161731"/>
                <a:gd name="connsiteY6" fmla="*/ 53728 h 204494"/>
                <a:gd name="connsiteX7" fmla="*/ 143639 w 161731"/>
                <a:gd name="connsiteY7" fmla="*/ 76206 h 204494"/>
                <a:gd name="connsiteX8" fmla="*/ 126644 w 161731"/>
                <a:gd name="connsiteY8" fmla="*/ 92653 h 204494"/>
                <a:gd name="connsiteX9" fmla="*/ 161731 w 161731"/>
                <a:gd name="connsiteY9" fmla="*/ 143091 h 204494"/>
                <a:gd name="connsiteX10" fmla="*/ 134868 w 161731"/>
                <a:gd name="connsiteY10" fmla="*/ 192433 h 204494"/>
                <a:gd name="connsiteX11" fmla="*/ 83333 w 161731"/>
                <a:gd name="connsiteY11" fmla="*/ 203946 h 204494"/>
                <a:gd name="connsiteX12" fmla="*/ 0 w 161731"/>
                <a:gd name="connsiteY12" fmla="*/ 203946 h 204494"/>
                <a:gd name="connsiteX13" fmla="*/ 37829 w 161731"/>
                <a:gd name="connsiteY13" fmla="*/ 79495 h 204494"/>
                <a:gd name="connsiteX14" fmla="*/ 78399 w 161731"/>
                <a:gd name="connsiteY14" fmla="*/ 79495 h 204494"/>
                <a:gd name="connsiteX15" fmla="*/ 101425 w 161731"/>
                <a:gd name="connsiteY15" fmla="*/ 75109 h 204494"/>
                <a:gd name="connsiteX16" fmla="*/ 108004 w 161731"/>
                <a:gd name="connsiteY16" fmla="*/ 67434 h 204494"/>
                <a:gd name="connsiteX17" fmla="*/ 110745 w 161731"/>
                <a:gd name="connsiteY17" fmla="*/ 57017 h 204494"/>
                <a:gd name="connsiteX18" fmla="*/ 103070 w 161731"/>
                <a:gd name="connsiteY18" fmla="*/ 40570 h 204494"/>
                <a:gd name="connsiteX19" fmla="*/ 81140 w 161731"/>
                <a:gd name="connsiteY19" fmla="*/ 34539 h 204494"/>
                <a:gd name="connsiteX20" fmla="*/ 37280 w 161731"/>
                <a:gd name="connsiteY20" fmla="*/ 34539 h 204494"/>
                <a:gd name="connsiteX21" fmla="*/ 37280 w 161731"/>
                <a:gd name="connsiteY21" fmla="*/ 79495 h 204494"/>
                <a:gd name="connsiteX22" fmla="*/ 37829 w 161731"/>
                <a:gd name="connsiteY22" fmla="*/ 168859 h 204494"/>
                <a:gd name="connsiteX23" fmla="*/ 84978 w 161731"/>
                <a:gd name="connsiteY23" fmla="*/ 168859 h 204494"/>
                <a:gd name="connsiteX24" fmla="*/ 112938 w 161731"/>
                <a:gd name="connsiteY24" fmla="*/ 162280 h 204494"/>
                <a:gd name="connsiteX25" fmla="*/ 122806 w 161731"/>
                <a:gd name="connsiteY25" fmla="*/ 141995 h 204494"/>
                <a:gd name="connsiteX26" fmla="*/ 112938 w 161731"/>
                <a:gd name="connsiteY26" fmla="*/ 121710 h 204494"/>
                <a:gd name="connsiteX27" fmla="*/ 85526 w 161731"/>
                <a:gd name="connsiteY27" fmla="*/ 114583 h 204494"/>
                <a:gd name="connsiteX28" fmla="*/ 37280 w 161731"/>
                <a:gd name="connsiteY28" fmla="*/ 114583 h 204494"/>
                <a:gd name="connsiteX29" fmla="*/ 37280 w 161731"/>
                <a:gd name="connsiteY29" fmla="*/ 168859 h 2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1731" h="204494">
                  <a:moveTo>
                    <a:pt x="0" y="204494"/>
                  </a:moveTo>
                  <a:lnTo>
                    <a:pt x="0" y="0"/>
                  </a:lnTo>
                  <a:lnTo>
                    <a:pt x="40570" y="0"/>
                  </a:lnTo>
                  <a:cubicBezTo>
                    <a:pt x="55921" y="0"/>
                    <a:pt x="95942" y="548"/>
                    <a:pt x="103618" y="2193"/>
                  </a:cubicBezTo>
                  <a:cubicBezTo>
                    <a:pt x="111293" y="3838"/>
                    <a:pt x="118420" y="6579"/>
                    <a:pt x="124999" y="10417"/>
                  </a:cubicBezTo>
                  <a:cubicBezTo>
                    <a:pt x="132126" y="14803"/>
                    <a:pt x="138157" y="21381"/>
                    <a:pt x="142543" y="29057"/>
                  </a:cubicBezTo>
                  <a:cubicBezTo>
                    <a:pt x="146929" y="37280"/>
                    <a:pt x="149122" y="45504"/>
                    <a:pt x="149122" y="53728"/>
                  </a:cubicBezTo>
                  <a:cubicBezTo>
                    <a:pt x="149122" y="62500"/>
                    <a:pt x="147477" y="70175"/>
                    <a:pt x="143639" y="76206"/>
                  </a:cubicBezTo>
                  <a:cubicBezTo>
                    <a:pt x="139802" y="82785"/>
                    <a:pt x="134319" y="88267"/>
                    <a:pt x="126644" y="92653"/>
                  </a:cubicBezTo>
                  <a:cubicBezTo>
                    <a:pt x="149670" y="100877"/>
                    <a:pt x="161731" y="117872"/>
                    <a:pt x="161731" y="143091"/>
                  </a:cubicBezTo>
                  <a:cubicBezTo>
                    <a:pt x="161731" y="164473"/>
                    <a:pt x="152960" y="180920"/>
                    <a:pt x="134868" y="192433"/>
                  </a:cubicBezTo>
                  <a:cubicBezTo>
                    <a:pt x="123354" y="200108"/>
                    <a:pt x="105811" y="203946"/>
                    <a:pt x="83333" y="203946"/>
                  </a:cubicBezTo>
                  <a:lnTo>
                    <a:pt x="0" y="203946"/>
                  </a:lnTo>
                  <a:close/>
                  <a:moveTo>
                    <a:pt x="37829" y="79495"/>
                  </a:moveTo>
                  <a:lnTo>
                    <a:pt x="78399" y="79495"/>
                  </a:lnTo>
                  <a:cubicBezTo>
                    <a:pt x="88815" y="79495"/>
                    <a:pt x="96491" y="77850"/>
                    <a:pt x="101425" y="75109"/>
                  </a:cubicBezTo>
                  <a:cubicBezTo>
                    <a:pt x="104166" y="73464"/>
                    <a:pt x="106359" y="71271"/>
                    <a:pt x="108004" y="67434"/>
                  </a:cubicBezTo>
                  <a:cubicBezTo>
                    <a:pt x="109648" y="64144"/>
                    <a:pt x="110745" y="60855"/>
                    <a:pt x="110745" y="57017"/>
                  </a:cubicBezTo>
                  <a:cubicBezTo>
                    <a:pt x="110745" y="49890"/>
                    <a:pt x="108004" y="44408"/>
                    <a:pt x="103070" y="40570"/>
                  </a:cubicBezTo>
                  <a:cubicBezTo>
                    <a:pt x="98135" y="36732"/>
                    <a:pt x="91008" y="34539"/>
                    <a:pt x="81140" y="34539"/>
                  </a:cubicBezTo>
                  <a:lnTo>
                    <a:pt x="37280" y="34539"/>
                  </a:lnTo>
                  <a:lnTo>
                    <a:pt x="37280" y="79495"/>
                  </a:lnTo>
                  <a:close/>
                  <a:moveTo>
                    <a:pt x="37829" y="168859"/>
                  </a:moveTo>
                  <a:lnTo>
                    <a:pt x="84978" y="168859"/>
                  </a:lnTo>
                  <a:cubicBezTo>
                    <a:pt x="97587" y="168859"/>
                    <a:pt x="106907" y="166666"/>
                    <a:pt x="112938" y="162280"/>
                  </a:cubicBezTo>
                  <a:cubicBezTo>
                    <a:pt x="119517" y="157345"/>
                    <a:pt x="122806" y="150767"/>
                    <a:pt x="122806" y="141995"/>
                  </a:cubicBezTo>
                  <a:cubicBezTo>
                    <a:pt x="122806" y="133223"/>
                    <a:pt x="119517" y="126644"/>
                    <a:pt x="112938" y="121710"/>
                  </a:cubicBezTo>
                  <a:cubicBezTo>
                    <a:pt x="106359" y="116776"/>
                    <a:pt x="97039" y="114583"/>
                    <a:pt x="85526" y="114583"/>
                  </a:cubicBezTo>
                  <a:lnTo>
                    <a:pt x="37280" y="114583"/>
                  </a:lnTo>
                  <a:lnTo>
                    <a:pt x="37280" y="168859"/>
                  </a:lnTo>
                  <a:close/>
                </a:path>
              </a:pathLst>
            </a:custGeom>
            <a:solidFill>
              <a:srgbClr val="0060AC"/>
            </a:solidFill>
            <a:ln w="5476" cap="flat">
              <a:noFill/>
              <a:prstDash val="solid"/>
              <a:miter/>
            </a:ln>
          </p:spPr>
          <p:txBody>
            <a:bodyPr rtlCol="0" anchor="ctr"/>
            <a:lstStyle/>
            <a:p>
              <a:endParaRPr lang="en-GB" sz="2115"/>
            </a:p>
          </p:txBody>
        </p:sp>
        <p:sp>
          <p:nvSpPr>
            <p:cNvPr id="19" name="Freeform: Shape 18">
              <a:extLst>
                <a:ext uri="{FF2B5EF4-FFF2-40B4-BE49-F238E27FC236}">
                  <a16:creationId xmlns:a16="http://schemas.microsoft.com/office/drawing/2014/main" id="{75663735-CD46-43B5-9A8F-A1085FA7C4A3}"/>
                </a:ext>
              </a:extLst>
            </p:cNvPr>
            <p:cNvSpPr/>
            <p:nvPr/>
          </p:nvSpPr>
          <p:spPr>
            <a:xfrm>
              <a:off x="-2203524" y="3712365"/>
              <a:ext cx="37828" cy="204494"/>
            </a:xfrm>
            <a:custGeom>
              <a:avLst/>
              <a:gdLst>
                <a:gd name="connsiteX0" fmla="*/ 0 w 37828"/>
                <a:gd name="connsiteY0" fmla="*/ 204494 h 204494"/>
                <a:gd name="connsiteX1" fmla="*/ 0 w 37828"/>
                <a:gd name="connsiteY1" fmla="*/ 0 h 204494"/>
                <a:gd name="connsiteX2" fmla="*/ 37829 w 37828"/>
                <a:gd name="connsiteY2" fmla="*/ 0 h 204494"/>
                <a:gd name="connsiteX3" fmla="*/ 37829 w 37828"/>
                <a:gd name="connsiteY3" fmla="*/ 203946 h 204494"/>
                <a:gd name="connsiteX4" fmla="*/ 0 w 37828"/>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28" h="204494">
                  <a:moveTo>
                    <a:pt x="0" y="204494"/>
                  </a:moveTo>
                  <a:lnTo>
                    <a:pt x="0" y="0"/>
                  </a:lnTo>
                  <a:lnTo>
                    <a:pt x="37829" y="0"/>
                  </a:lnTo>
                  <a:lnTo>
                    <a:pt x="37829" y="203946"/>
                  </a:lnTo>
                  <a:lnTo>
                    <a:pt x="0" y="203946"/>
                  </a:lnTo>
                  <a:close/>
                </a:path>
              </a:pathLst>
            </a:custGeom>
            <a:solidFill>
              <a:srgbClr val="0060AC"/>
            </a:solidFill>
            <a:ln w="5476" cap="flat">
              <a:noFill/>
              <a:prstDash val="solid"/>
              <a:miter/>
            </a:ln>
          </p:spPr>
          <p:txBody>
            <a:bodyPr rtlCol="0" anchor="ctr"/>
            <a:lstStyle/>
            <a:p>
              <a:endParaRPr lang="en-GB" sz="2115"/>
            </a:p>
          </p:txBody>
        </p:sp>
        <p:sp>
          <p:nvSpPr>
            <p:cNvPr id="20" name="Freeform: Shape 19">
              <a:extLst>
                <a:ext uri="{FF2B5EF4-FFF2-40B4-BE49-F238E27FC236}">
                  <a16:creationId xmlns:a16="http://schemas.microsoft.com/office/drawing/2014/main" id="{CDD14CA9-AB50-4A81-9769-AA404B3F7DE5}"/>
                </a:ext>
              </a:extLst>
            </p:cNvPr>
            <p:cNvSpPr/>
            <p:nvPr/>
          </p:nvSpPr>
          <p:spPr>
            <a:xfrm>
              <a:off x="-1849360" y="3707431"/>
              <a:ext cx="201753" cy="213266"/>
            </a:xfrm>
            <a:custGeom>
              <a:avLst/>
              <a:gdLst>
                <a:gd name="connsiteX0" fmla="*/ 157345 w 201753"/>
                <a:gd name="connsiteY0" fmla="*/ 152411 h 213266"/>
                <a:gd name="connsiteX1" fmla="*/ 201205 w 201753"/>
                <a:gd name="connsiteY1" fmla="*/ 152411 h 213266"/>
                <a:gd name="connsiteX2" fmla="*/ 170503 w 201753"/>
                <a:gd name="connsiteY2" fmla="*/ 191336 h 213266"/>
                <a:gd name="connsiteX3" fmla="*/ 106907 w 201753"/>
                <a:gd name="connsiteY3" fmla="*/ 213266 h 213266"/>
                <a:gd name="connsiteX4" fmla="*/ 35088 w 201753"/>
                <a:gd name="connsiteY4" fmla="*/ 184758 h 213266"/>
                <a:gd name="connsiteX5" fmla="*/ 10965 w 201753"/>
                <a:gd name="connsiteY5" fmla="*/ 152411 h 213266"/>
                <a:gd name="connsiteX6" fmla="*/ 0 w 201753"/>
                <a:gd name="connsiteY6" fmla="*/ 105811 h 213266"/>
                <a:gd name="connsiteX7" fmla="*/ 32346 w 201753"/>
                <a:gd name="connsiteY7" fmla="*/ 30153 h 213266"/>
                <a:gd name="connsiteX8" fmla="*/ 105262 w 201753"/>
                <a:gd name="connsiteY8" fmla="*/ 0 h 213266"/>
                <a:gd name="connsiteX9" fmla="*/ 172696 w 201753"/>
                <a:gd name="connsiteY9" fmla="*/ 24123 h 213266"/>
                <a:gd name="connsiteX10" fmla="*/ 189692 w 201753"/>
                <a:gd name="connsiteY10" fmla="*/ 41118 h 213266"/>
                <a:gd name="connsiteX11" fmla="*/ 201753 w 201753"/>
                <a:gd name="connsiteY11" fmla="*/ 62500 h 213266"/>
                <a:gd name="connsiteX12" fmla="*/ 158990 w 201753"/>
                <a:gd name="connsiteY12" fmla="*/ 62500 h 213266"/>
                <a:gd name="connsiteX13" fmla="*/ 104166 w 201753"/>
                <a:gd name="connsiteY13" fmla="*/ 35636 h 213266"/>
                <a:gd name="connsiteX14" fmla="*/ 69079 w 201753"/>
                <a:gd name="connsiteY14" fmla="*/ 46601 h 213266"/>
                <a:gd name="connsiteX15" fmla="*/ 44408 w 201753"/>
                <a:gd name="connsiteY15" fmla="*/ 75657 h 213266"/>
                <a:gd name="connsiteX16" fmla="*/ 37829 w 201753"/>
                <a:gd name="connsiteY16" fmla="*/ 105811 h 213266"/>
                <a:gd name="connsiteX17" fmla="*/ 59210 w 201753"/>
                <a:gd name="connsiteY17" fmla="*/ 156797 h 213266"/>
                <a:gd name="connsiteX18" fmla="*/ 105811 w 201753"/>
                <a:gd name="connsiteY18" fmla="*/ 177082 h 213266"/>
                <a:gd name="connsiteX19" fmla="*/ 132126 w 201753"/>
                <a:gd name="connsiteY19" fmla="*/ 171051 h 213266"/>
                <a:gd name="connsiteX20" fmla="*/ 157345 w 201753"/>
                <a:gd name="connsiteY20" fmla="*/ 152411 h 213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1753" h="213266">
                  <a:moveTo>
                    <a:pt x="157345" y="152411"/>
                  </a:moveTo>
                  <a:lnTo>
                    <a:pt x="201205" y="152411"/>
                  </a:lnTo>
                  <a:cubicBezTo>
                    <a:pt x="194626" y="167762"/>
                    <a:pt x="184209" y="180920"/>
                    <a:pt x="170503" y="191336"/>
                  </a:cubicBezTo>
                  <a:cubicBezTo>
                    <a:pt x="151315" y="206139"/>
                    <a:pt x="130482" y="213266"/>
                    <a:pt x="106907" y="213266"/>
                  </a:cubicBezTo>
                  <a:cubicBezTo>
                    <a:pt x="79495" y="213266"/>
                    <a:pt x="55921" y="203946"/>
                    <a:pt x="35088" y="184758"/>
                  </a:cubicBezTo>
                  <a:cubicBezTo>
                    <a:pt x="24671" y="175437"/>
                    <a:pt x="16996" y="164473"/>
                    <a:pt x="10965" y="152411"/>
                  </a:cubicBezTo>
                  <a:cubicBezTo>
                    <a:pt x="3838" y="137609"/>
                    <a:pt x="0" y="122258"/>
                    <a:pt x="0" y="105811"/>
                  </a:cubicBezTo>
                  <a:cubicBezTo>
                    <a:pt x="0" y="76754"/>
                    <a:pt x="10965" y="51535"/>
                    <a:pt x="32346" y="30153"/>
                  </a:cubicBezTo>
                  <a:cubicBezTo>
                    <a:pt x="53179" y="10417"/>
                    <a:pt x="77302" y="0"/>
                    <a:pt x="105262" y="0"/>
                  </a:cubicBezTo>
                  <a:cubicBezTo>
                    <a:pt x="130482" y="0"/>
                    <a:pt x="152960" y="8224"/>
                    <a:pt x="172696" y="24123"/>
                  </a:cubicBezTo>
                  <a:cubicBezTo>
                    <a:pt x="179823" y="30153"/>
                    <a:pt x="185854" y="35636"/>
                    <a:pt x="189692" y="41118"/>
                  </a:cubicBezTo>
                  <a:cubicBezTo>
                    <a:pt x="194078" y="46601"/>
                    <a:pt x="197915" y="53728"/>
                    <a:pt x="201753" y="62500"/>
                  </a:cubicBezTo>
                  <a:lnTo>
                    <a:pt x="158990" y="62500"/>
                  </a:lnTo>
                  <a:cubicBezTo>
                    <a:pt x="143091" y="44408"/>
                    <a:pt x="124999" y="35636"/>
                    <a:pt x="104166" y="35636"/>
                  </a:cubicBezTo>
                  <a:cubicBezTo>
                    <a:pt x="92105" y="35636"/>
                    <a:pt x="80592" y="39473"/>
                    <a:pt x="69079" y="46601"/>
                  </a:cubicBezTo>
                  <a:cubicBezTo>
                    <a:pt x="58114" y="53728"/>
                    <a:pt x="49890" y="63596"/>
                    <a:pt x="44408" y="75657"/>
                  </a:cubicBezTo>
                  <a:cubicBezTo>
                    <a:pt x="40022" y="85526"/>
                    <a:pt x="37829" y="95394"/>
                    <a:pt x="37829" y="105811"/>
                  </a:cubicBezTo>
                  <a:cubicBezTo>
                    <a:pt x="37829" y="125547"/>
                    <a:pt x="44956" y="142543"/>
                    <a:pt x="59210" y="156797"/>
                  </a:cubicBezTo>
                  <a:cubicBezTo>
                    <a:pt x="72916" y="170503"/>
                    <a:pt x="88267" y="177082"/>
                    <a:pt x="105811" y="177082"/>
                  </a:cubicBezTo>
                  <a:cubicBezTo>
                    <a:pt x="115679" y="177082"/>
                    <a:pt x="124451" y="174889"/>
                    <a:pt x="132126" y="171051"/>
                  </a:cubicBezTo>
                  <a:cubicBezTo>
                    <a:pt x="140350" y="168310"/>
                    <a:pt x="148574" y="161731"/>
                    <a:pt x="157345" y="152411"/>
                  </a:cubicBezTo>
                  <a:close/>
                </a:path>
              </a:pathLst>
            </a:custGeom>
            <a:solidFill>
              <a:srgbClr val="000000"/>
            </a:solidFill>
            <a:ln w="5476" cap="flat">
              <a:noFill/>
              <a:prstDash val="solid"/>
              <a:miter/>
            </a:ln>
          </p:spPr>
          <p:txBody>
            <a:bodyPr rtlCol="0" anchor="ctr"/>
            <a:lstStyle/>
            <a:p>
              <a:endParaRPr lang="en-GB" sz="2115"/>
            </a:p>
          </p:txBody>
        </p:sp>
        <p:sp>
          <p:nvSpPr>
            <p:cNvPr id="21" name="Freeform: Shape 20">
              <a:extLst>
                <a:ext uri="{FF2B5EF4-FFF2-40B4-BE49-F238E27FC236}">
                  <a16:creationId xmlns:a16="http://schemas.microsoft.com/office/drawing/2014/main" id="{D58E47C5-C6B4-4001-9FE7-8169346A0DA8}"/>
                </a:ext>
              </a:extLst>
            </p:cNvPr>
            <p:cNvSpPr/>
            <p:nvPr/>
          </p:nvSpPr>
          <p:spPr>
            <a:xfrm>
              <a:off x="-1643769" y="3758417"/>
              <a:ext cx="162827" cy="163376"/>
            </a:xfrm>
            <a:custGeom>
              <a:avLst/>
              <a:gdLst>
                <a:gd name="connsiteX0" fmla="*/ 81688 w 162827"/>
                <a:gd name="connsiteY0" fmla="*/ 0 h 163376"/>
                <a:gd name="connsiteX1" fmla="*/ 141995 w 162827"/>
                <a:gd name="connsiteY1" fmla="*/ 26864 h 163376"/>
                <a:gd name="connsiteX2" fmla="*/ 162828 w 162827"/>
                <a:gd name="connsiteY2" fmla="*/ 81140 h 163376"/>
                <a:gd name="connsiteX3" fmla="*/ 134867 w 162827"/>
                <a:gd name="connsiteY3" fmla="*/ 143091 h 163376"/>
                <a:gd name="connsiteX4" fmla="*/ 81140 w 162827"/>
                <a:gd name="connsiteY4" fmla="*/ 163376 h 163376"/>
                <a:gd name="connsiteX5" fmla="*/ 43859 w 162827"/>
                <a:gd name="connsiteY5" fmla="*/ 154056 h 163376"/>
                <a:gd name="connsiteX6" fmla="*/ 12609 w 162827"/>
                <a:gd name="connsiteY6" fmla="*/ 125547 h 163376"/>
                <a:gd name="connsiteX7" fmla="*/ 0 w 162827"/>
                <a:gd name="connsiteY7" fmla="*/ 80592 h 163376"/>
                <a:gd name="connsiteX8" fmla="*/ 27412 w 162827"/>
                <a:gd name="connsiteY8" fmla="*/ 21381 h 163376"/>
                <a:gd name="connsiteX9" fmla="*/ 81688 w 162827"/>
                <a:gd name="connsiteY9" fmla="*/ 0 h 163376"/>
                <a:gd name="connsiteX10" fmla="*/ 81688 w 162827"/>
                <a:gd name="connsiteY10" fmla="*/ 33991 h 163376"/>
                <a:gd name="connsiteX11" fmla="*/ 47697 w 162827"/>
                <a:gd name="connsiteY11" fmla="*/ 50438 h 163376"/>
                <a:gd name="connsiteX12" fmla="*/ 36732 w 162827"/>
                <a:gd name="connsiteY12" fmla="*/ 81140 h 163376"/>
                <a:gd name="connsiteX13" fmla="*/ 53179 w 162827"/>
                <a:gd name="connsiteY13" fmla="*/ 119517 h 163376"/>
                <a:gd name="connsiteX14" fmla="*/ 81688 w 162827"/>
                <a:gd name="connsiteY14" fmla="*/ 129933 h 163376"/>
                <a:gd name="connsiteX15" fmla="*/ 115131 w 162827"/>
                <a:gd name="connsiteY15" fmla="*/ 114034 h 163376"/>
                <a:gd name="connsiteX16" fmla="*/ 126096 w 162827"/>
                <a:gd name="connsiteY16" fmla="*/ 82236 h 163376"/>
                <a:gd name="connsiteX17" fmla="*/ 109648 w 162827"/>
                <a:gd name="connsiteY17" fmla="*/ 44956 h 163376"/>
                <a:gd name="connsiteX18" fmla="*/ 81688 w 162827"/>
                <a:gd name="connsiteY18" fmla="*/ 33991 h 16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2827" h="163376">
                  <a:moveTo>
                    <a:pt x="81688" y="0"/>
                  </a:moveTo>
                  <a:cubicBezTo>
                    <a:pt x="105811" y="0"/>
                    <a:pt x="126096" y="8772"/>
                    <a:pt x="141995" y="26864"/>
                  </a:cubicBezTo>
                  <a:cubicBezTo>
                    <a:pt x="155701" y="42215"/>
                    <a:pt x="162828" y="60307"/>
                    <a:pt x="162828" y="81140"/>
                  </a:cubicBezTo>
                  <a:cubicBezTo>
                    <a:pt x="162828" y="106359"/>
                    <a:pt x="153508" y="127192"/>
                    <a:pt x="134867" y="143091"/>
                  </a:cubicBezTo>
                  <a:cubicBezTo>
                    <a:pt x="119517" y="156249"/>
                    <a:pt x="101425" y="163376"/>
                    <a:pt x="81140" y="163376"/>
                  </a:cubicBezTo>
                  <a:cubicBezTo>
                    <a:pt x="67982" y="163376"/>
                    <a:pt x="55921" y="160087"/>
                    <a:pt x="43859" y="154056"/>
                  </a:cubicBezTo>
                  <a:cubicBezTo>
                    <a:pt x="30701" y="146929"/>
                    <a:pt x="20285" y="137609"/>
                    <a:pt x="12609" y="125547"/>
                  </a:cubicBezTo>
                  <a:cubicBezTo>
                    <a:pt x="4386" y="112390"/>
                    <a:pt x="0" y="97039"/>
                    <a:pt x="0" y="80592"/>
                  </a:cubicBezTo>
                  <a:cubicBezTo>
                    <a:pt x="0" y="57565"/>
                    <a:pt x="9320" y="37829"/>
                    <a:pt x="27412" y="21381"/>
                  </a:cubicBezTo>
                  <a:cubicBezTo>
                    <a:pt x="42215" y="7675"/>
                    <a:pt x="60307" y="548"/>
                    <a:pt x="81688" y="0"/>
                  </a:cubicBezTo>
                  <a:close/>
                  <a:moveTo>
                    <a:pt x="81688" y="33991"/>
                  </a:moveTo>
                  <a:cubicBezTo>
                    <a:pt x="68530" y="33991"/>
                    <a:pt x="57017" y="39473"/>
                    <a:pt x="47697" y="50438"/>
                  </a:cubicBezTo>
                  <a:cubicBezTo>
                    <a:pt x="40570" y="59210"/>
                    <a:pt x="36732" y="69078"/>
                    <a:pt x="36732" y="81140"/>
                  </a:cubicBezTo>
                  <a:cubicBezTo>
                    <a:pt x="36732" y="97039"/>
                    <a:pt x="42215" y="110197"/>
                    <a:pt x="53179" y="119517"/>
                  </a:cubicBezTo>
                  <a:cubicBezTo>
                    <a:pt x="61403" y="126644"/>
                    <a:pt x="70723" y="129933"/>
                    <a:pt x="81688" y="129933"/>
                  </a:cubicBezTo>
                  <a:cubicBezTo>
                    <a:pt x="95394" y="129933"/>
                    <a:pt x="106359" y="124451"/>
                    <a:pt x="115131" y="114034"/>
                  </a:cubicBezTo>
                  <a:cubicBezTo>
                    <a:pt x="122806" y="104714"/>
                    <a:pt x="126096" y="94298"/>
                    <a:pt x="126096" y="82236"/>
                  </a:cubicBezTo>
                  <a:cubicBezTo>
                    <a:pt x="126096" y="66886"/>
                    <a:pt x="120613" y="54824"/>
                    <a:pt x="109648" y="44956"/>
                  </a:cubicBezTo>
                  <a:cubicBezTo>
                    <a:pt x="101425" y="37829"/>
                    <a:pt x="92105" y="33991"/>
                    <a:pt x="81688" y="33991"/>
                  </a:cubicBezTo>
                  <a:close/>
                </a:path>
              </a:pathLst>
            </a:custGeom>
            <a:solidFill>
              <a:srgbClr val="000000"/>
            </a:solidFill>
            <a:ln w="5476" cap="flat">
              <a:noFill/>
              <a:prstDash val="solid"/>
              <a:miter/>
            </a:ln>
          </p:spPr>
          <p:txBody>
            <a:bodyPr rtlCol="0" anchor="ctr"/>
            <a:lstStyle/>
            <a:p>
              <a:endParaRPr lang="en-GB" sz="2115"/>
            </a:p>
          </p:txBody>
        </p:sp>
        <p:sp>
          <p:nvSpPr>
            <p:cNvPr id="22" name="Freeform: Shape 21">
              <a:extLst>
                <a:ext uri="{FF2B5EF4-FFF2-40B4-BE49-F238E27FC236}">
                  <a16:creationId xmlns:a16="http://schemas.microsoft.com/office/drawing/2014/main" id="{48C552C6-B1AA-4E78-9C36-A498490AAA7F}"/>
                </a:ext>
              </a:extLst>
            </p:cNvPr>
            <p:cNvSpPr/>
            <p:nvPr/>
          </p:nvSpPr>
          <p:spPr>
            <a:xfrm>
              <a:off x="-1468332" y="3757869"/>
              <a:ext cx="145284" cy="158990"/>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rgbClr val="000000"/>
            </a:solidFill>
            <a:ln w="5476" cap="flat">
              <a:noFill/>
              <a:prstDash val="solid"/>
              <a:miter/>
            </a:ln>
          </p:spPr>
          <p:txBody>
            <a:bodyPr rtlCol="0" anchor="ctr"/>
            <a:lstStyle/>
            <a:p>
              <a:endParaRPr lang="en-GB" sz="2115"/>
            </a:p>
          </p:txBody>
        </p:sp>
        <p:sp>
          <p:nvSpPr>
            <p:cNvPr id="23" name="Freeform: Shape 22">
              <a:extLst>
                <a:ext uri="{FF2B5EF4-FFF2-40B4-BE49-F238E27FC236}">
                  <a16:creationId xmlns:a16="http://schemas.microsoft.com/office/drawing/2014/main" id="{2F818A15-F2E2-450C-BC4F-A8700638D306}"/>
                </a:ext>
              </a:extLst>
            </p:cNvPr>
            <p:cNvSpPr/>
            <p:nvPr/>
          </p:nvSpPr>
          <p:spPr>
            <a:xfrm>
              <a:off x="-1155834" y="3763351"/>
              <a:ext cx="145832" cy="158990"/>
            </a:xfrm>
            <a:custGeom>
              <a:avLst/>
              <a:gdLst>
                <a:gd name="connsiteX0" fmla="*/ 145832 w 145832"/>
                <a:gd name="connsiteY0" fmla="*/ 0 h 158990"/>
                <a:gd name="connsiteX1" fmla="*/ 145832 w 145832"/>
                <a:gd name="connsiteY1" fmla="*/ 152960 h 158990"/>
                <a:gd name="connsiteX2" fmla="*/ 111293 w 145832"/>
                <a:gd name="connsiteY2" fmla="*/ 152960 h 158990"/>
                <a:gd name="connsiteX3" fmla="*/ 111293 w 145832"/>
                <a:gd name="connsiteY3" fmla="*/ 140350 h 158990"/>
                <a:gd name="connsiteX4" fmla="*/ 91556 w 145832"/>
                <a:gd name="connsiteY4" fmla="*/ 154604 h 158990"/>
                <a:gd name="connsiteX5" fmla="*/ 60307 w 145832"/>
                <a:gd name="connsiteY5" fmla="*/ 158990 h 158990"/>
                <a:gd name="connsiteX6" fmla="*/ 33991 w 145832"/>
                <a:gd name="connsiteY6" fmla="*/ 152960 h 158990"/>
                <a:gd name="connsiteX7" fmla="*/ 13158 w 145832"/>
                <a:gd name="connsiteY7" fmla="*/ 136512 h 158990"/>
                <a:gd name="connsiteX8" fmla="*/ 2741 w 145832"/>
                <a:gd name="connsiteY8" fmla="*/ 115131 h 158990"/>
                <a:gd name="connsiteX9" fmla="*/ 0 w 145832"/>
                <a:gd name="connsiteY9" fmla="*/ 83881 h 158990"/>
                <a:gd name="connsiteX10" fmla="*/ 0 w 145832"/>
                <a:gd name="connsiteY10" fmla="*/ 0 h 158990"/>
                <a:gd name="connsiteX11" fmla="*/ 36732 w 145832"/>
                <a:gd name="connsiteY11" fmla="*/ 0 h 158990"/>
                <a:gd name="connsiteX12" fmla="*/ 36732 w 145832"/>
                <a:gd name="connsiteY12" fmla="*/ 75657 h 158990"/>
                <a:gd name="connsiteX13" fmla="*/ 46052 w 145832"/>
                <a:gd name="connsiteY13" fmla="*/ 114583 h 158990"/>
                <a:gd name="connsiteX14" fmla="*/ 55921 w 145832"/>
                <a:gd name="connsiteY14" fmla="*/ 121710 h 158990"/>
                <a:gd name="connsiteX15" fmla="*/ 67982 w 145832"/>
                <a:gd name="connsiteY15" fmla="*/ 124451 h 158990"/>
                <a:gd name="connsiteX16" fmla="*/ 92105 w 145832"/>
                <a:gd name="connsiteY16" fmla="*/ 120613 h 158990"/>
                <a:gd name="connsiteX17" fmla="*/ 103069 w 145832"/>
                <a:gd name="connsiteY17" fmla="*/ 110197 h 158990"/>
                <a:gd name="connsiteX18" fmla="*/ 108004 w 145832"/>
                <a:gd name="connsiteY18" fmla="*/ 96491 h 158990"/>
                <a:gd name="connsiteX19" fmla="*/ 109100 w 145832"/>
                <a:gd name="connsiteY19" fmla="*/ 72916 h 158990"/>
                <a:gd name="connsiteX20" fmla="*/ 109100 w 145832"/>
                <a:gd name="connsiteY20" fmla="*/ 0 h 158990"/>
                <a:gd name="connsiteX21" fmla="*/ 145832 w 145832"/>
                <a:gd name="connsiteY21" fmla="*/ 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832" h="158990">
                  <a:moveTo>
                    <a:pt x="145832" y="0"/>
                  </a:moveTo>
                  <a:lnTo>
                    <a:pt x="145832" y="152960"/>
                  </a:lnTo>
                  <a:lnTo>
                    <a:pt x="111293" y="152960"/>
                  </a:lnTo>
                  <a:lnTo>
                    <a:pt x="111293" y="140350"/>
                  </a:lnTo>
                  <a:cubicBezTo>
                    <a:pt x="104714" y="146929"/>
                    <a:pt x="98135" y="151315"/>
                    <a:pt x="91556" y="154604"/>
                  </a:cubicBezTo>
                  <a:cubicBezTo>
                    <a:pt x="84978" y="157345"/>
                    <a:pt x="68530" y="158990"/>
                    <a:pt x="60307" y="158990"/>
                  </a:cubicBezTo>
                  <a:cubicBezTo>
                    <a:pt x="50986" y="158990"/>
                    <a:pt x="42215" y="156797"/>
                    <a:pt x="33991" y="152960"/>
                  </a:cubicBezTo>
                  <a:cubicBezTo>
                    <a:pt x="25219" y="148574"/>
                    <a:pt x="18640" y="143091"/>
                    <a:pt x="13158" y="136512"/>
                  </a:cubicBezTo>
                  <a:cubicBezTo>
                    <a:pt x="8224" y="130482"/>
                    <a:pt x="4934" y="123354"/>
                    <a:pt x="2741" y="115131"/>
                  </a:cubicBezTo>
                  <a:cubicBezTo>
                    <a:pt x="548" y="107455"/>
                    <a:pt x="0" y="97039"/>
                    <a:pt x="0" y="83881"/>
                  </a:cubicBezTo>
                  <a:lnTo>
                    <a:pt x="0" y="0"/>
                  </a:lnTo>
                  <a:lnTo>
                    <a:pt x="36732" y="0"/>
                  </a:lnTo>
                  <a:lnTo>
                    <a:pt x="36732" y="75657"/>
                  </a:lnTo>
                  <a:cubicBezTo>
                    <a:pt x="36732" y="94298"/>
                    <a:pt x="40022" y="107455"/>
                    <a:pt x="46052" y="114583"/>
                  </a:cubicBezTo>
                  <a:cubicBezTo>
                    <a:pt x="48794" y="117324"/>
                    <a:pt x="52083" y="120065"/>
                    <a:pt x="55921" y="121710"/>
                  </a:cubicBezTo>
                  <a:cubicBezTo>
                    <a:pt x="59758" y="123354"/>
                    <a:pt x="64144" y="124451"/>
                    <a:pt x="67982" y="124451"/>
                  </a:cubicBezTo>
                  <a:cubicBezTo>
                    <a:pt x="72916" y="124451"/>
                    <a:pt x="87170" y="123354"/>
                    <a:pt x="92105" y="120613"/>
                  </a:cubicBezTo>
                  <a:cubicBezTo>
                    <a:pt x="97039" y="117872"/>
                    <a:pt x="100328" y="114583"/>
                    <a:pt x="103069" y="110197"/>
                  </a:cubicBezTo>
                  <a:cubicBezTo>
                    <a:pt x="105262" y="106359"/>
                    <a:pt x="106907" y="101973"/>
                    <a:pt x="108004" y="96491"/>
                  </a:cubicBezTo>
                  <a:cubicBezTo>
                    <a:pt x="109100" y="91008"/>
                    <a:pt x="109100" y="83333"/>
                    <a:pt x="109100" y="72916"/>
                  </a:cubicBezTo>
                  <a:lnTo>
                    <a:pt x="109100" y="0"/>
                  </a:lnTo>
                  <a:lnTo>
                    <a:pt x="145832" y="0"/>
                  </a:lnTo>
                  <a:close/>
                </a:path>
              </a:pathLst>
            </a:custGeom>
            <a:solidFill>
              <a:srgbClr val="000000"/>
            </a:solidFill>
            <a:ln w="5476" cap="flat">
              <a:noFill/>
              <a:prstDash val="solid"/>
              <a:miter/>
            </a:ln>
          </p:spPr>
          <p:txBody>
            <a:bodyPr rtlCol="0" anchor="ctr"/>
            <a:lstStyle/>
            <a:p>
              <a:endParaRPr lang="en-GB" sz="2115"/>
            </a:p>
          </p:txBody>
        </p:sp>
        <p:sp>
          <p:nvSpPr>
            <p:cNvPr id="24" name="Freeform: Shape 23">
              <a:extLst>
                <a:ext uri="{FF2B5EF4-FFF2-40B4-BE49-F238E27FC236}">
                  <a16:creationId xmlns:a16="http://schemas.microsoft.com/office/drawing/2014/main" id="{D7471D97-22E7-4835-AFE5-AAC13B20EB92}"/>
                </a:ext>
              </a:extLst>
            </p:cNvPr>
            <p:cNvSpPr/>
            <p:nvPr/>
          </p:nvSpPr>
          <p:spPr>
            <a:xfrm>
              <a:off x="-1302215" y="3757869"/>
              <a:ext cx="124450" cy="163924"/>
            </a:xfrm>
            <a:custGeom>
              <a:avLst/>
              <a:gdLst>
                <a:gd name="connsiteX0" fmla="*/ 38377 w 124450"/>
                <a:gd name="connsiteY0" fmla="*/ 110745 h 163924"/>
                <a:gd name="connsiteX1" fmla="*/ 45504 w 124450"/>
                <a:gd name="connsiteY1" fmla="*/ 124999 h 163924"/>
                <a:gd name="connsiteX2" fmla="*/ 61951 w 124450"/>
                <a:gd name="connsiteY2" fmla="*/ 130482 h 163924"/>
                <a:gd name="connsiteX3" fmla="*/ 81688 w 124450"/>
                <a:gd name="connsiteY3" fmla="*/ 126096 h 163924"/>
                <a:gd name="connsiteX4" fmla="*/ 87719 w 124450"/>
                <a:gd name="connsiteY4" fmla="*/ 115131 h 163924"/>
                <a:gd name="connsiteX5" fmla="*/ 81140 w 124450"/>
                <a:gd name="connsiteY5" fmla="*/ 104166 h 163924"/>
                <a:gd name="connsiteX6" fmla="*/ 42763 w 124450"/>
                <a:gd name="connsiteY6" fmla="*/ 93749 h 163924"/>
                <a:gd name="connsiteX7" fmla="*/ 25219 w 124450"/>
                <a:gd name="connsiteY7" fmla="*/ 87719 h 163924"/>
                <a:gd name="connsiteX8" fmla="*/ 14254 w 124450"/>
                <a:gd name="connsiteY8" fmla="*/ 80043 h 163924"/>
                <a:gd name="connsiteX9" fmla="*/ 548 w 124450"/>
                <a:gd name="connsiteY9" fmla="*/ 47697 h 163924"/>
                <a:gd name="connsiteX10" fmla="*/ 15351 w 124450"/>
                <a:gd name="connsiteY10" fmla="*/ 13706 h 163924"/>
                <a:gd name="connsiteX11" fmla="*/ 60855 w 124450"/>
                <a:gd name="connsiteY11" fmla="*/ 0 h 163924"/>
                <a:gd name="connsiteX12" fmla="*/ 109100 w 124450"/>
                <a:gd name="connsiteY12" fmla="*/ 17544 h 163924"/>
                <a:gd name="connsiteX13" fmla="*/ 120613 w 124450"/>
                <a:gd name="connsiteY13" fmla="*/ 46601 h 163924"/>
                <a:gd name="connsiteX14" fmla="*/ 84429 w 124450"/>
                <a:gd name="connsiteY14" fmla="*/ 46601 h 163924"/>
                <a:gd name="connsiteX15" fmla="*/ 60855 w 124450"/>
                <a:gd name="connsiteY15" fmla="*/ 33443 h 163924"/>
                <a:gd name="connsiteX16" fmla="*/ 43859 w 124450"/>
                <a:gd name="connsiteY16" fmla="*/ 37280 h 163924"/>
                <a:gd name="connsiteX17" fmla="*/ 37280 w 124450"/>
                <a:gd name="connsiteY17" fmla="*/ 46601 h 163924"/>
                <a:gd name="connsiteX18" fmla="*/ 44408 w 124450"/>
                <a:gd name="connsiteY18" fmla="*/ 57565 h 163924"/>
                <a:gd name="connsiteX19" fmla="*/ 81140 w 124450"/>
                <a:gd name="connsiteY19" fmla="*/ 66886 h 163924"/>
                <a:gd name="connsiteX20" fmla="*/ 109648 w 124450"/>
                <a:gd name="connsiteY20" fmla="*/ 78399 h 163924"/>
                <a:gd name="connsiteX21" fmla="*/ 124451 w 124450"/>
                <a:gd name="connsiteY21" fmla="*/ 110197 h 163924"/>
                <a:gd name="connsiteX22" fmla="*/ 108004 w 124450"/>
                <a:gd name="connsiteY22" fmla="*/ 150767 h 163924"/>
                <a:gd name="connsiteX23" fmla="*/ 58662 w 124450"/>
                <a:gd name="connsiteY23" fmla="*/ 163924 h 163924"/>
                <a:gd name="connsiteX24" fmla="*/ 29605 w 124450"/>
                <a:gd name="connsiteY24" fmla="*/ 157894 h 163924"/>
                <a:gd name="connsiteX25" fmla="*/ 10417 w 124450"/>
                <a:gd name="connsiteY25" fmla="*/ 141995 h 163924"/>
                <a:gd name="connsiteX26" fmla="*/ 0 w 124450"/>
                <a:gd name="connsiteY26" fmla="*/ 110197 h 163924"/>
                <a:gd name="connsiteX27" fmla="*/ 38377 w 124450"/>
                <a:gd name="connsiteY27" fmla="*/ 110197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4450" h="163924">
                  <a:moveTo>
                    <a:pt x="38377" y="110745"/>
                  </a:moveTo>
                  <a:cubicBezTo>
                    <a:pt x="40022" y="117872"/>
                    <a:pt x="42215" y="122258"/>
                    <a:pt x="45504" y="124999"/>
                  </a:cubicBezTo>
                  <a:cubicBezTo>
                    <a:pt x="51535" y="129385"/>
                    <a:pt x="56469" y="130482"/>
                    <a:pt x="61951" y="130482"/>
                  </a:cubicBezTo>
                  <a:cubicBezTo>
                    <a:pt x="66886" y="130482"/>
                    <a:pt x="76206" y="130482"/>
                    <a:pt x="81688" y="126096"/>
                  </a:cubicBezTo>
                  <a:cubicBezTo>
                    <a:pt x="84978" y="123354"/>
                    <a:pt x="87719" y="119517"/>
                    <a:pt x="87719" y="115131"/>
                  </a:cubicBezTo>
                  <a:cubicBezTo>
                    <a:pt x="87719" y="110745"/>
                    <a:pt x="84429" y="106907"/>
                    <a:pt x="81140" y="104166"/>
                  </a:cubicBezTo>
                  <a:cubicBezTo>
                    <a:pt x="75109" y="99780"/>
                    <a:pt x="54824" y="96491"/>
                    <a:pt x="42763" y="93749"/>
                  </a:cubicBezTo>
                  <a:cubicBezTo>
                    <a:pt x="33991" y="91556"/>
                    <a:pt x="28509" y="89363"/>
                    <a:pt x="25219" y="87719"/>
                  </a:cubicBezTo>
                  <a:cubicBezTo>
                    <a:pt x="21930" y="86074"/>
                    <a:pt x="18092" y="83333"/>
                    <a:pt x="14254" y="80043"/>
                  </a:cubicBezTo>
                  <a:cubicBezTo>
                    <a:pt x="4934" y="71820"/>
                    <a:pt x="548" y="60855"/>
                    <a:pt x="548" y="47697"/>
                  </a:cubicBezTo>
                  <a:cubicBezTo>
                    <a:pt x="548" y="33991"/>
                    <a:pt x="5482" y="23026"/>
                    <a:pt x="15351" y="13706"/>
                  </a:cubicBezTo>
                  <a:cubicBezTo>
                    <a:pt x="25767" y="4386"/>
                    <a:pt x="47149" y="0"/>
                    <a:pt x="60855" y="0"/>
                  </a:cubicBezTo>
                  <a:cubicBezTo>
                    <a:pt x="76754" y="0"/>
                    <a:pt x="98684" y="6031"/>
                    <a:pt x="109100" y="17544"/>
                  </a:cubicBezTo>
                  <a:cubicBezTo>
                    <a:pt x="116227" y="25767"/>
                    <a:pt x="120065" y="35636"/>
                    <a:pt x="120613" y="46601"/>
                  </a:cubicBezTo>
                  <a:lnTo>
                    <a:pt x="84429" y="46601"/>
                  </a:lnTo>
                  <a:cubicBezTo>
                    <a:pt x="82785" y="37829"/>
                    <a:pt x="68530" y="33443"/>
                    <a:pt x="60855" y="33443"/>
                  </a:cubicBezTo>
                  <a:cubicBezTo>
                    <a:pt x="57017" y="33443"/>
                    <a:pt x="49890" y="33443"/>
                    <a:pt x="43859" y="37280"/>
                  </a:cubicBezTo>
                  <a:cubicBezTo>
                    <a:pt x="41118" y="39473"/>
                    <a:pt x="37280" y="42763"/>
                    <a:pt x="37280" y="46601"/>
                  </a:cubicBezTo>
                  <a:cubicBezTo>
                    <a:pt x="37280" y="51535"/>
                    <a:pt x="39473" y="54824"/>
                    <a:pt x="44408" y="57565"/>
                  </a:cubicBezTo>
                  <a:cubicBezTo>
                    <a:pt x="46601" y="58662"/>
                    <a:pt x="71271" y="63596"/>
                    <a:pt x="81140" y="66886"/>
                  </a:cubicBezTo>
                  <a:cubicBezTo>
                    <a:pt x="94298" y="70723"/>
                    <a:pt x="101425" y="72916"/>
                    <a:pt x="109648" y="78399"/>
                  </a:cubicBezTo>
                  <a:cubicBezTo>
                    <a:pt x="119517" y="86622"/>
                    <a:pt x="124451" y="96491"/>
                    <a:pt x="124451" y="110197"/>
                  </a:cubicBezTo>
                  <a:cubicBezTo>
                    <a:pt x="124451" y="125547"/>
                    <a:pt x="119517" y="140350"/>
                    <a:pt x="108004" y="150767"/>
                  </a:cubicBezTo>
                  <a:cubicBezTo>
                    <a:pt x="97039" y="161183"/>
                    <a:pt x="74013" y="163924"/>
                    <a:pt x="58662" y="163924"/>
                  </a:cubicBezTo>
                  <a:cubicBezTo>
                    <a:pt x="49890" y="163924"/>
                    <a:pt x="37829" y="161731"/>
                    <a:pt x="29605" y="157894"/>
                  </a:cubicBezTo>
                  <a:cubicBezTo>
                    <a:pt x="21381" y="154056"/>
                    <a:pt x="15351" y="148574"/>
                    <a:pt x="10417" y="141995"/>
                  </a:cubicBezTo>
                  <a:cubicBezTo>
                    <a:pt x="4934" y="134319"/>
                    <a:pt x="1645" y="123903"/>
                    <a:pt x="0" y="110197"/>
                  </a:cubicBezTo>
                  <a:lnTo>
                    <a:pt x="38377" y="110197"/>
                  </a:lnTo>
                  <a:close/>
                </a:path>
              </a:pathLst>
            </a:custGeom>
            <a:solidFill>
              <a:srgbClr val="000000"/>
            </a:solidFill>
            <a:ln w="5476" cap="flat">
              <a:noFill/>
              <a:prstDash val="solid"/>
              <a:miter/>
            </a:ln>
          </p:spPr>
          <p:txBody>
            <a:bodyPr rtlCol="0" anchor="ctr"/>
            <a:lstStyle/>
            <a:p>
              <a:endParaRPr lang="en-GB" sz="2115"/>
            </a:p>
          </p:txBody>
        </p:sp>
        <p:sp>
          <p:nvSpPr>
            <p:cNvPr id="25" name="Freeform: Shape 24">
              <a:extLst>
                <a:ext uri="{FF2B5EF4-FFF2-40B4-BE49-F238E27FC236}">
                  <a16:creationId xmlns:a16="http://schemas.microsoft.com/office/drawing/2014/main" id="{1DB0AF3F-F0AE-4A1D-ADDD-08D24B479AFE}"/>
                </a:ext>
              </a:extLst>
            </p:cNvPr>
            <p:cNvSpPr/>
            <p:nvPr/>
          </p:nvSpPr>
          <p:spPr>
            <a:xfrm>
              <a:off x="-980396" y="3712365"/>
              <a:ext cx="36732" cy="204494"/>
            </a:xfrm>
            <a:custGeom>
              <a:avLst/>
              <a:gdLst>
                <a:gd name="connsiteX0" fmla="*/ 0 w 36732"/>
                <a:gd name="connsiteY0" fmla="*/ 204494 h 204494"/>
                <a:gd name="connsiteX1" fmla="*/ 0 w 36732"/>
                <a:gd name="connsiteY1" fmla="*/ 0 h 204494"/>
                <a:gd name="connsiteX2" fmla="*/ 36732 w 36732"/>
                <a:gd name="connsiteY2" fmla="*/ 0 h 204494"/>
                <a:gd name="connsiteX3" fmla="*/ 36732 w 36732"/>
                <a:gd name="connsiteY3" fmla="*/ 203946 h 204494"/>
                <a:gd name="connsiteX4" fmla="*/ 0 w 36732"/>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32" h="204494">
                  <a:moveTo>
                    <a:pt x="0" y="204494"/>
                  </a:moveTo>
                  <a:lnTo>
                    <a:pt x="0" y="0"/>
                  </a:lnTo>
                  <a:lnTo>
                    <a:pt x="36732" y="0"/>
                  </a:lnTo>
                  <a:lnTo>
                    <a:pt x="36732" y="203946"/>
                  </a:lnTo>
                  <a:lnTo>
                    <a:pt x="0" y="203946"/>
                  </a:lnTo>
                  <a:close/>
                </a:path>
              </a:pathLst>
            </a:custGeom>
            <a:solidFill>
              <a:srgbClr val="000000"/>
            </a:solidFill>
            <a:ln w="5476" cap="flat">
              <a:noFill/>
              <a:prstDash val="solid"/>
              <a:miter/>
            </a:ln>
          </p:spPr>
          <p:txBody>
            <a:bodyPr rtlCol="0" anchor="ctr"/>
            <a:lstStyle/>
            <a:p>
              <a:endParaRPr lang="en-GB" sz="2115"/>
            </a:p>
          </p:txBody>
        </p:sp>
        <p:sp>
          <p:nvSpPr>
            <p:cNvPr id="26" name="Freeform: Shape 25">
              <a:extLst>
                <a:ext uri="{FF2B5EF4-FFF2-40B4-BE49-F238E27FC236}">
                  <a16:creationId xmlns:a16="http://schemas.microsoft.com/office/drawing/2014/main" id="{9F24091A-45D6-4FD0-A0C1-AA7A205218B8}"/>
                </a:ext>
              </a:extLst>
            </p:cNvPr>
            <p:cNvSpPr/>
            <p:nvPr/>
          </p:nvSpPr>
          <p:spPr>
            <a:xfrm>
              <a:off x="-923928" y="3712913"/>
              <a:ext cx="92652" cy="203945"/>
            </a:xfrm>
            <a:custGeom>
              <a:avLst/>
              <a:gdLst>
                <a:gd name="connsiteX0" fmla="*/ 27412 w 92652"/>
                <a:gd name="connsiteY0" fmla="*/ 203946 h 203945"/>
                <a:gd name="connsiteX1" fmla="*/ 27412 w 92652"/>
                <a:gd name="connsiteY1" fmla="*/ 84429 h 203945"/>
                <a:gd name="connsiteX2" fmla="*/ 0 w 92652"/>
                <a:gd name="connsiteY2" fmla="*/ 84429 h 203945"/>
                <a:gd name="connsiteX3" fmla="*/ 0 w 92652"/>
                <a:gd name="connsiteY3" fmla="*/ 50986 h 203945"/>
                <a:gd name="connsiteX4" fmla="*/ 27412 w 92652"/>
                <a:gd name="connsiteY4" fmla="*/ 50986 h 203945"/>
                <a:gd name="connsiteX5" fmla="*/ 27412 w 92652"/>
                <a:gd name="connsiteY5" fmla="*/ 0 h 203945"/>
                <a:gd name="connsiteX6" fmla="*/ 64144 w 92652"/>
                <a:gd name="connsiteY6" fmla="*/ 0 h 203945"/>
                <a:gd name="connsiteX7" fmla="*/ 64144 w 92652"/>
                <a:gd name="connsiteY7" fmla="*/ 50986 h 203945"/>
                <a:gd name="connsiteX8" fmla="*/ 92653 w 92652"/>
                <a:gd name="connsiteY8" fmla="*/ 50986 h 203945"/>
                <a:gd name="connsiteX9" fmla="*/ 92653 w 92652"/>
                <a:gd name="connsiteY9" fmla="*/ 84429 h 203945"/>
                <a:gd name="connsiteX10" fmla="*/ 64144 w 92652"/>
                <a:gd name="connsiteY10" fmla="*/ 84429 h 203945"/>
                <a:gd name="connsiteX11" fmla="*/ 64144 w 92652"/>
                <a:gd name="connsiteY11" fmla="*/ 203946 h 203945"/>
                <a:gd name="connsiteX12" fmla="*/ 27412 w 92652"/>
                <a:gd name="connsiteY12" fmla="*/ 203946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652" h="203945">
                  <a:moveTo>
                    <a:pt x="27412" y="203946"/>
                  </a:moveTo>
                  <a:lnTo>
                    <a:pt x="27412" y="84429"/>
                  </a:lnTo>
                  <a:lnTo>
                    <a:pt x="0" y="84429"/>
                  </a:lnTo>
                  <a:lnTo>
                    <a:pt x="0" y="50986"/>
                  </a:lnTo>
                  <a:lnTo>
                    <a:pt x="27412" y="50986"/>
                  </a:lnTo>
                  <a:lnTo>
                    <a:pt x="27412" y="0"/>
                  </a:lnTo>
                  <a:lnTo>
                    <a:pt x="64144" y="0"/>
                  </a:lnTo>
                  <a:lnTo>
                    <a:pt x="64144" y="50986"/>
                  </a:lnTo>
                  <a:lnTo>
                    <a:pt x="92653" y="50986"/>
                  </a:lnTo>
                  <a:lnTo>
                    <a:pt x="92653" y="84429"/>
                  </a:lnTo>
                  <a:lnTo>
                    <a:pt x="64144" y="84429"/>
                  </a:lnTo>
                  <a:lnTo>
                    <a:pt x="64144" y="203946"/>
                  </a:lnTo>
                  <a:lnTo>
                    <a:pt x="27412" y="203946"/>
                  </a:lnTo>
                  <a:close/>
                </a:path>
              </a:pathLst>
            </a:custGeom>
            <a:solidFill>
              <a:srgbClr val="000000"/>
            </a:solidFill>
            <a:ln w="5476" cap="flat">
              <a:noFill/>
              <a:prstDash val="solid"/>
              <a:miter/>
            </a:ln>
          </p:spPr>
          <p:txBody>
            <a:bodyPr rtlCol="0" anchor="ctr"/>
            <a:lstStyle/>
            <a:p>
              <a:endParaRPr lang="en-GB" sz="2115"/>
            </a:p>
          </p:txBody>
        </p:sp>
        <p:sp>
          <p:nvSpPr>
            <p:cNvPr id="27" name="Freeform: Shape 26">
              <a:extLst>
                <a:ext uri="{FF2B5EF4-FFF2-40B4-BE49-F238E27FC236}">
                  <a16:creationId xmlns:a16="http://schemas.microsoft.com/office/drawing/2014/main" id="{A390083A-7AB9-487F-9172-474EF358D3A7}"/>
                </a:ext>
              </a:extLst>
            </p:cNvPr>
            <p:cNvSpPr/>
            <p:nvPr/>
          </p:nvSpPr>
          <p:spPr>
            <a:xfrm>
              <a:off x="-810990" y="3712913"/>
              <a:ext cx="36732" cy="203945"/>
            </a:xfrm>
            <a:custGeom>
              <a:avLst/>
              <a:gdLst>
                <a:gd name="connsiteX0" fmla="*/ 0 w 36732"/>
                <a:gd name="connsiteY0" fmla="*/ 33443 h 203945"/>
                <a:gd name="connsiteX1" fmla="*/ 0 w 36732"/>
                <a:gd name="connsiteY1" fmla="*/ 0 h 203945"/>
                <a:gd name="connsiteX2" fmla="*/ 36732 w 36732"/>
                <a:gd name="connsiteY2" fmla="*/ 0 h 203945"/>
                <a:gd name="connsiteX3" fmla="*/ 36732 w 36732"/>
                <a:gd name="connsiteY3" fmla="*/ 33443 h 203945"/>
                <a:gd name="connsiteX4" fmla="*/ 0 w 36732"/>
                <a:gd name="connsiteY4" fmla="*/ 33443 h 203945"/>
                <a:gd name="connsiteX5" fmla="*/ 0 w 36732"/>
                <a:gd name="connsiteY5" fmla="*/ 203946 h 203945"/>
                <a:gd name="connsiteX6" fmla="*/ 0 w 36732"/>
                <a:gd name="connsiteY6" fmla="*/ 50438 h 203945"/>
                <a:gd name="connsiteX7" fmla="*/ 36732 w 36732"/>
                <a:gd name="connsiteY7" fmla="*/ 50438 h 203945"/>
                <a:gd name="connsiteX8" fmla="*/ 36732 w 36732"/>
                <a:gd name="connsiteY8" fmla="*/ 203398 h 203945"/>
                <a:gd name="connsiteX9" fmla="*/ 0 w 36732"/>
                <a:gd name="connsiteY9" fmla="*/ 203398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732" h="203945">
                  <a:moveTo>
                    <a:pt x="0" y="33443"/>
                  </a:moveTo>
                  <a:lnTo>
                    <a:pt x="0" y="0"/>
                  </a:lnTo>
                  <a:lnTo>
                    <a:pt x="36732" y="0"/>
                  </a:lnTo>
                  <a:lnTo>
                    <a:pt x="36732" y="33443"/>
                  </a:lnTo>
                  <a:lnTo>
                    <a:pt x="0" y="33443"/>
                  </a:lnTo>
                  <a:close/>
                  <a:moveTo>
                    <a:pt x="0" y="203946"/>
                  </a:moveTo>
                  <a:lnTo>
                    <a:pt x="0" y="50438"/>
                  </a:lnTo>
                  <a:lnTo>
                    <a:pt x="36732" y="50438"/>
                  </a:lnTo>
                  <a:lnTo>
                    <a:pt x="36732" y="203398"/>
                  </a:lnTo>
                  <a:lnTo>
                    <a:pt x="0" y="203398"/>
                  </a:lnTo>
                  <a:close/>
                </a:path>
              </a:pathLst>
            </a:custGeom>
            <a:solidFill>
              <a:srgbClr val="000000"/>
            </a:solidFill>
            <a:ln w="5476" cap="flat">
              <a:noFill/>
              <a:prstDash val="solid"/>
              <a:miter/>
            </a:ln>
          </p:spPr>
          <p:txBody>
            <a:bodyPr rtlCol="0" anchor="ctr"/>
            <a:lstStyle/>
            <a:p>
              <a:endParaRPr lang="en-GB" sz="2115"/>
            </a:p>
          </p:txBody>
        </p:sp>
        <p:sp>
          <p:nvSpPr>
            <p:cNvPr id="28" name="Freeform: Shape 27">
              <a:extLst>
                <a:ext uri="{FF2B5EF4-FFF2-40B4-BE49-F238E27FC236}">
                  <a16:creationId xmlns:a16="http://schemas.microsoft.com/office/drawing/2014/main" id="{EF016078-AAB4-4148-80A2-0A56FCEA674D}"/>
                </a:ext>
              </a:extLst>
            </p:cNvPr>
            <p:cNvSpPr/>
            <p:nvPr/>
          </p:nvSpPr>
          <p:spPr>
            <a:xfrm>
              <a:off x="-739170" y="3757869"/>
              <a:ext cx="145284" cy="158990"/>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rgbClr val="000000"/>
            </a:solidFill>
            <a:ln w="5476" cap="flat">
              <a:noFill/>
              <a:prstDash val="solid"/>
              <a:miter/>
            </a:ln>
          </p:spPr>
          <p:txBody>
            <a:bodyPr rtlCol="0" anchor="ctr"/>
            <a:lstStyle/>
            <a:p>
              <a:endParaRPr lang="en-GB" sz="2115"/>
            </a:p>
          </p:txBody>
        </p:sp>
        <p:sp>
          <p:nvSpPr>
            <p:cNvPr id="29" name="Freeform: Shape 28">
              <a:extLst>
                <a:ext uri="{FF2B5EF4-FFF2-40B4-BE49-F238E27FC236}">
                  <a16:creationId xmlns:a16="http://schemas.microsoft.com/office/drawing/2014/main" id="{597151A7-66D0-4638-B3C6-1AEEEDFC6A7E}"/>
                </a:ext>
              </a:extLst>
            </p:cNvPr>
            <p:cNvSpPr/>
            <p:nvPr/>
          </p:nvSpPr>
          <p:spPr>
            <a:xfrm>
              <a:off x="-577439" y="3758417"/>
              <a:ext cx="163924" cy="220393"/>
            </a:xfrm>
            <a:custGeom>
              <a:avLst/>
              <a:gdLst>
                <a:gd name="connsiteX0" fmla="*/ 130482 w 163924"/>
                <a:gd name="connsiteY0" fmla="*/ 4934 h 220393"/>
                <a:gd name="connsiteX1" fmla="*/ 163924 w 163924"/>
                <a:gd name="connsiteY1" fmla="*/ 4934 h 220393"/>
                <a:gd name="connsiteX2" fmla="*/ 163924 w 163924"/>
                <a:gd name="connsiteY2" fmla="*/ 129933 h 220393"/>
                <a:gd name="connsiteX3" fmla="*/ 145284 w 163924"/>
                <a:gd name="connsiteY3" fmla="*/ 190240 h 220393"/>
                <a:gd name="connsiteX4" fmla="*/ 117324 w 163924"/>
                <a:gd name="connsiteY4" fmla="*/ 212170 h 220393"/>
                <a:gd name="connsiteX5" fmla="*/ 80043 w 163924"/>
                <a:gd name="connsiteY5" fmla="*/ 220393 h 220393"/>
                <a:gd name="connsiteX6" fmla="*/ 32895 w 163924"/>
                <a:gd name="connsiteY6" fmla="*/ 206687 h 220393"/>
                <a:gd name="connsiteX7" fmla="*/ 2741 w 163924"/>
                <a:gd name="connsiteY7" fmla="*/ 169407 h 220393"/>
                <a:gd name="connsiteX8" fmla="*/ 44407 w 163924"/>
                <a:gd name="connsiteY8" fmla="*/ 169407 h 220393"/>
                <a:gd name="connsiteX9" fmla="*/ 81688 w 163924"/>
                <a:gd name="connsiteY9" fmla="*/ 186402 h 220393"/>
                <a:gd name="connsiteX10" fmla="*/ 114583 w 163924"/>
                <a:gd name="connsiteY10" fmla="*/ 173244 h 220393"/>
                <a:gd name="connsiteX11" fmla="*/ 128837 w 163924"/>
                <a:gd name="connsiteY11" fmla="*/ 138705 h 220393"/>
                <a:gd name="connsiteX12" fmla="*/ 78399 w 163924"/>
                <a:gd name="connsiteY12" fmla="*/ 162828 h 220393"/>
                <a:gd name="connsiteX13" fmla="*/ 36732 w 163924"/>
                <a:gd name="connsiteY13" fmla="*/ 149670 h 220393"/>
                <a:gd name="connsiteX14" fmla="*/ 8772 w 163924"/>
                <a:gd name="connsiteY14" fmla="*/ 117872 h 220393"/>
                <a:gd name="connsiteX15" fmla="*/ 0 w 163924"/>
                <a:gd name="connsiteY15" fmla="*/ 80043 h 220393"/>
                <a:gd name="connsiteX16" fmla="*/ 23026 w 163924"/>
                <a:gd name="connsiteY16" fmla="*/ 23026 h 220393"/>
                <a:gd name="connsiteX17" fmla="*/ 47149 w 163924"/>
                <a:gd name="connsiteY17" fmla="*/ 6579 h 220393"/>
                <a:gd name="connsiteX18" fmla="*/ 77850 w 163924"/>
                <a:gd name="connsiteY18" fmla="*/ 0 h 220393"/>
                <a:gd name="connsiteX19" fmla="*/ 128837 w 163924"/>
                <a:gd name="connsiteY19" fmla="*/ 24123 h 220393"/>
                <a:gd name="connsiteX20" fmla="*/ 128837 w 163924"/>
                <a:gd name="connsiteY20" fmla="*/ 4934 h 220393"/>
                <a:gd name="connsiteX21" fmla="*/ 82236 w 163924"/>
                <a:gd name="connsiteY21" fmla="*/ 33991 h 220393"/>
                <a:gd name="connsiteX22" fmla="*/ 51535 w 163924"/>
                <a:gd name="connsiteY22" fmla="*/ 47149 h 220393"/>
                <a:gd name="connsiteX23" fmla="*/ 37829 w 163924"/>
                <a:gd name="connsiteY23" fmla="*/ 81140 h 220393"/>
                <a:gd name="connsiteX24" fmla="*/ 48245 w 163924"/>
                <a:gd name="connsiteY24" fmla="*/ 112938 h 220393"/>
                <a:gd name="connsiteX25" fmla="*/ 64144 w 163924"/>
                <a:gd name="connsiteY25" fmla="*/ 125547 h 220393"/>
                <a:gd name="connsiteX26" fmla="*/ 83333 w 163924"/>
                <a:gd name="connsiteY26" fmla="*/ 129933 h 220393"/>
                <a:gd name="connsiteX27" fmla="*/ 113486 w 163924"/>
                <a:gd name="connsiteY27" fmla="*/ 116776 h 220393"/>
                <a:gd name="connsiteX28" fmla="*/ 127192 w 163924"/>
                <a:gd name="connsiteY28" fmla="*/ 82785 h 220393"/>
                <a:gd name="connsiteX29" fmla="*/ 112938 w 163924"/>
                <a:gd name="connsiteY29" fmla="*/ 47149 h 220393"/>
                <a:gd name="connsiteX30" fmla="*/ 82236 w 163924"/>
                <a:gd name="connsiteY30" fmla="*/ 33991 h 220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3924" h="220393">
                  <a:moveTo>
                    <a:pt x="130482" y="4934"/>
                  </a:moveTo>
                  <a:lnTo>
                    <a:pt x="163924" y="4934"/>
                  </a:lnTo>
                  <a:lnTo>
                    <a:pt x="163924" y="129933"/>
                  </a:lnTo>
                  <a:cubicBezTo>
                    <a:pt x="163924" y="155152"/>
                    <a:pt x="157894" y="174889"/>
                    <a:pt x="145284" y="190240"/>
                  </a:cubicBezTo>
                  <a:cubicBezTo>
                    <a:pt x="137609" y="199560"/>
                    <a:pt x="128289" y="206687"/>
                    <a:pt x="117324" y="212170"/>
                  </a:cubicBezTo>
                  <a:cubicBezTo>
                    <a:pt x="105811" y="217652"/>
                    <a:pt x="93201" y="220393"/>
                    <a:pt x="80043" y="220393"/>
                  </a:cubicBezTo>
                  <a:cubicBezTo>
                    <a:pt x="62500" y="220393"/>
                    <a:pt x="46601" y="216007"/>
                    <a:pt x="32895" y="206687"/>
                  </a:cubicBezTo>
                  <a:cubicBezTo>
                    <a:pt x="19188" y="197367"/>
                    <a:pt x="9320" y="185306"/>
                    <a:pt x="2741" y="169407"/>
                  </a:cubicBezTo>
                  <a:lnTo>
                    <a:pt x="44407" y="169407"/>
                  </a:lnTo>
                  <a:cubicBezTo>
                    <a:pt x="54276" y="180920"/>
                    <a:pt x="66885" y="186402"/>
                    <a:pt x="81688" y="186402"/>
                  </a:cubicBezTo>
                  <a:cubicBezTo>
                    <a:pt x="94846" y="186402"/>
                    <a:pt x="106359" y="182016"/>
                    <a:pt x="114583" y="173244"/>
                  </a:cubicBezTo>
                  <a:cubicBezTo>
                    <a:pt x="123354" y="164473"/>
                    <a:pt x="128289" y="152960"/>
                    <a:pt x="128837" y="138705"/>
                  </a:cubicBezTo>
                  <a:cubicBezTo>
                    <a:pt x="115131" y="155152"/>
                    <a:pt x="98684" y="162828"/>
                    <a:pt x="78399" y="162828"/>
                  </a:cubicBezTo>
                  <a:cubicBezTo>
                    <a:pt x="64144" y="162828"/>
                    <a:pt x="50438" y="158442"/>
                    <a:pt x="36732" y="149670"/>
                  </a:cubicBezTo>
                  <a:cubicBezTo>
                    <a:pt x="24671" y="141995"/>
                    <a:pt x="15351" y="131030"/>
                    <a:pt x="8772" y="117872"/>
                  </a:cubicBezTo>
                  <a:cubicBezTo>
                    <a:pt x="2741" y="105811"/>
                    <a:pt x="0" y="93201"/>
                    <a:pt x="0" y="80043"/>
                  </a:cubicBezTo>
                  <a:cubicBezTo>
                    <a:pt x="0" y="57565"/>
                    <a:pt x="7675" y="38377"/>
                    <a:pt x="23026" y="23026"/>
                  </a:cubicBezTo>
                  <a:cubicBezTo>
                    <a:pt x="30153" y="15899"/>
                    <a:pt x="38377" y="10417"/>
                    <a:pt x="47149" y="6579"/>
                  </a:cubicBezTo>
                  <a:cubicBezTo>
                    <a:pt x="57565" y="2193"/>
                    <a:pt x="67434" y="0"/>
                    <a:pt x="77850" y="0"/>
                  </a:cubicBezTo>
                  <a:cubicBezTo>
                    <a:pt x="99232" y="0"/>
                    <a:pt x="116775" y="8224"/>
                    <a:pt x="128837" y="24123"/>
                  </a:cubicBezTo>
                  <a:lnTo>
                    <a:pt x="128837" y="4934"/>
                  </a:lnTo>
                  <a:close/>
                  <a:moveTo>
                    <a:pt x="82236" y="33991"/>
                  </a:moveTo>
                  <a:cubicBezTo>
                    <a:pt x="70175" y="33991"/>
                    <a:pt x="60307" y="38377"/>
                    <a:pt x="51535" y="47149"/>
                  </a:cubicBezTo>
                  <a:cubicBezTo>
                    <a:pt x="42215" y="55921"/>
                    <a:pt x="37829" y="67434"/>
                    <a:pt x="37829" y="81140"/>
                  </a:cubicBezTo>
                  <a:cubicBezTo>
                    <a:pt x="37829" y="93749"/>
                    <a:pt x="41118" y="104166"/>
                    <a:pt x="48245" y="112938"/>
                  </a:cubicBezTo>
                  <a:cubicBezTo>
                    <a:pt x="52631" y="118420"/>
                    <a:pt x="57565" y="122258"/>
                    <a:pt x="64144" y="125547"/>
                  </a:cubicBezTo>
                  <a:cubicBezTo>
                    <a:pt x="70175" y="128837"/>
                    <a:pt x="76754" y="129933"/>
                    <a:pt x="83333" y="129933"/>
                  </a:cubicBezTo>
                  <a:cubicBezTo>
                    <a:pt x="94846" y="129933"/>
                    <a:pt x="105262" y="125547"/>
                    <a:pt x="113486" y="116776"/>
                  </a:cubicBezTo>
                  <a:cubicBezTo>
                    <a:pt x="122806" y="106907"/>
                    <a:pt x="127192" y="95942"/>
                    <a:pt x="127192" y="82785"/>
                  </a:cubicBezTo>
                  <a:cubicBezTo>
                    <a:pt x="127192" y="67982"/>
                    <a:pt x="122258" y="56469"/>
                    <a:pt x="112938" y="47149"/>
                  </a:cubicBezTo>
                  <a:cubicBezTo>
                    <a:pt x="104166" y="38377"/>
                    <a:pt x="93749" y="33991"/>
                    <a:pt x="82236" y="33991"/>
                  </a:cubicBezTo>
                  <a:close/>
                </a:path>
              </a:pathLst>
            </a:custGeom>
            <a:solidFill>
              <a:srgbClr val="000000"/>
            </a:solidFill>
            <a:ln w="5476" cap="flat">
              <a:noFill/>
              <a:prstDash val="solid"/>
              <a:miter/>
            </a:ln>
          </p:spPr>
          <p:txBody>
            <a:bodyPr rtlCol="0" anchor="ctr"/>
            <a:lstStyle/>
            <a:p>
              <a:endParaRPr lang="en-GB" sz="2115"/>
            </a:p>
          </p:txBody>
        </p:sp>
        <p:sp>
          <p:nvSpPr>
            <p:cNvPr id="30" name="Freeform: Shape 29">
              <a:extLst>
                <a:ext uri="{FF2B5EF4-FFF2-40B4-BE49-F238E27FC236}">
                  <a16:creationId xmlns:a16="http://schemas.microsoft.com/office/drawing/2014/main" id="{EE7B36F6-CF07-482D-9B5C-62F4B9D2FDDE}"/>
                </a:ext>
              </a:extLst>
            </p:cNvPr>
            <p:cNvSpPr/>
            <p:nvPr/>
          </p:nvSpPr>
          <p:spPr>
            <a:xfrm>
              <a:off x="-2947489" y="3616423"/>
              <a:ext cx="480259" cy="466553"/>
            </a:xfrm>
            <a:custGeom>
              <a:avLst/>
              <a:gdLst>
                <a:gd name="connsiteX0" fmla="*/ 480260 w 480259"/>
                <a:gd name="connsiteY0" fmla="*/ 252740 h 466553"/>
                <a:gd name="connsiteX1" fmla="*/ 480260 w 480259"/>
                <a:gd name="connsiteY1" fmla="*/ 252740 h 466553"/>
                <a:gd name="connsiteX2" fmla="*/ 478067 w 480259"/>
                <a:gd name="connsiteY2" fmla="*/ 258222 h 466553"/>
                <a:gd name="connsiteX3" fmla="*/ 433111 w 480259"/>
                <a:gd name="connsiteY3" fmla="*/ 370612 h 466553"/>
                <a:gd name="connsiteX4" fmla="*/ 433111 w 480259"/>
                <a:gd name="connsiteY4" fmla="*/ 370612 h 466553"/>
                <a:gd name="connsiteX5" fmla="*/ 393638 w 480259"/>
                <a:gd name="connsiteY5" fmla="*/ 466554 h 466553"/>
                <a:gd name="connsiteX6" fmla="*/ 375546 w 480259"/>
                <a:gd name="connsiteY6" fmla="*/ 425436 h 466553"/>
                <a:gd name="connsiteX7" fmla="*/ 370612 w 480259"/>
                <a:gd name="connsiteY7" fmla="*/ 428725 h 466553"/>
                <a:gd name="connsiteX8" fmla="*/ 365677 w 480259"/>
                <a:gd name="connsiteY8" fmla="*/ 432015 h 466553"/>
                <a:gd name="connsiteX9" fmla="*/ 323463 w 480259"/>
                <a:gd name="connsiteY9" fmla="*/ 452300 h 466553"/>
                <a:gd name="connsiteX10" fmla="*/ 317980 w 480259"/>
                <a:gd name="connsiteY10" fmla="*/ 454493 h 466553"/>
                <a:gd name="connsiteX11" fmla="*/ 305919 w 480259"/>
                <a:gd name="connsiteY11" fmla="*/ 458330 h 466553"/>
                <a:gd name="connsiteX12" fmla="*/ 300985 w 480259"/>
                <a:gd name="connsiteY12" fmla="*/ 459427 h 466553"/>
                <a:gd name="connsiteX13" fmla="*/ 295502 w 480259"/>
                <a:gd name="connsiteY13" fmla="*/ 461071 h 466553"/>
                <a:gd name="connsiteX14" fmla="*/ 287279 w 480259"/>
                <a:gd name="connsiteY14" fmla="*/ 462716 h 466553"/>
                <a:gd name="connsiteX15" fmla="*/ 286731 w 480259"/>
                <a:gd name="connsiteY15" fmla="*/ 462716 h 466553"/>
                <a:gd name="connsiteX16" fmla="*/ 279055 w 480259"/>
                <a:gd name="connsiteY16" fmla="*/ 463813 h 466553"/>
                <a:gd name="connsiteX17" fmla="*/ 268639 w 480259"/>
                <a:gd name="connsiteY17" fmla="*/ 464909 h 466553"/>
                <a:gd name="connsiteX18" fmla="*/ 259867 w 480259"/>
                <a:gd name="connsiteY18" fmla="*/ 466006 h 466553"/>
                <a:gd name="connsiteX19" fmla="*/ 251643 w 480259"/>
                <a:gd name="connsiteY19" fmla="*/ 466554 h 466553"/>
                <a:gd name="connsiteX20" fmla="*/ 241226 w 480259"/>
                <a:gd name="connsiteY20" fmla="*/ 466554 h 466553"/>
                <a:gd name="connsiteX21" fmla="*/ 0 w 480259"/>
                <a:gd name="connsiteY21" fmla="*/ 225327 h 466553"/>
                <a:gd name="connsiteX22" fmla="*/ 0 w 480259"/>
                <a:gd name="connsiteY22" fmla="*/ 216007 h 466553"/>
                <a:gd name="connsiteX23" fmla="*/ 548 w 480259"/>
                <a:gd name="connsiteY23" fmla="*/ 208332 h 466553"/>
                <a:gd name="connsiteX24" fmla="*/ 1096 w 480259"/>
                <a:gd name="connsiteY24" fmla="*/ 204494 h 466553"/>
                <a:gd name="connsiteX25" fmla="*/ 1645 w 480259"/>
                <a:gd name="connsiteY25" fmla="*/ 197367 h 466553"/>
                <a:gd name="connsiteX26" fmla="*/ 1645 w 480259"/>
                <a:gd name="connsiteY26" fmla="*/ 196819 h 466553"/>
                <a:gd name="connsiteX27" fmla="*/ 2741 w 480259"/>
                <a:gd name="connsiteY27" fmla="*/ 188595 h 466553"/>
                <a:gd name="connsiteX28" fmla="*/ 2741 w 480259"/>
                <a:gd name="connsiteY28" fmla="*/ 187499 h 466553"/>
                <a:gd name="connsiteX29" fmla="*/ 4386 w 480259"/>
                <a:gd name="connsiteY29" fmla="*/ 178179 h 466553"/>
                <a:gd name="connsiteX30" fmla="*/ 8772 w 480259"/>
                <a:gd name="connsiteY30" fmla="*/ 160087 h 466553"/>
                <a:gd name="connsiteX31" fmla="*/ 10965 w 480259"/>
                <a:gd name="connsiteY31" fmla="*/ 152960 h 466553"/>
                <a:gd name="connsiteX32" fmla="*/ 14803 w 480259"/>
                <a:gd name="connsiteY32" fmla="*/ 141995 h 466553"/>
                <a:gd name="connsiteX33" fmla="*/ 17544 w 480259"/>
                <a:gd name="connsiteY33" fmla="*/ 134868 h 466553"/>
                <a:gd name="connsiteX34" fmla="*/ 19737 w 480259"/>
                <a:gd name="connsiteY34" fmla="*/ 129933 h 466553"/>
                <a:gd name="connsiteX35" fmla="*/ 21381 w 480259"/>
                <a:gd name="connsiteY35" fmla="*/ 125547 h 466553"/>
                <a:gd name="connsiteX36" fmla="*/ 26864 w 480259"/>
                <a:gd name="connsiteY36" fmla="*/ 114583 h 466553"/>
                <a:gd name="connsiteX37" fmla="*/ 31250 w 480259"/>
                <a:gd name="connsiteY37" fmla="*/ 106359 h 466553"/>
                <a:gd name="connsiteX38" fmla="*/ 35087 w 480259"/>
                <a:gd name="connsiteY38" fmla="*/ 99232 h 466553"/>
                <a:gd name="connsiteX39" fmla="*/ 40022 w 480259"/>
                <a:gd name="connsiteY39" fmla="*/ 91008 h 466553"/>
                <a:gd name="connsiteX40" fmla="*/ 47697 w 480259"/>
                <a:gd name="connsiteY40" fmla="*/ 80043 h 466553"/>
                <a:gd name="connsiteX41" fmla="*/ 50986 w 480259"/>
                <a:gd name="connsiteY41" fmla="*/ 75657 h 466553"/>
                <a:gd name="connsiteX42" fmla="*/ 54824 w 480259"/>
                <a:gd name="connsiteY42" fmla="*/ 71271 h 466553"/>
                <a:gd name="connsiteX43" fmla="*/ 62500 w 480259"/>
                <a:gd name="connsiteY43" fmla="*/ 62500 h 466553"/>
                <a:gd name="connsiteX44" fmla="*/ 70723 w 480259"/>
                <a:gd name="connsiteY44" fmla="*/ 54276 h 466553"/>
                <a:gd name="connsiteX45" fmla="*/ 83333 w 480259"/>
                <a:gd name="connsiteY45" fmla="*/ 42215 h 466553"/>
                <a:gd name="connsiteX46" fmla="*/ 87719 w 480259"/>
                <a:gd name="connsiteY46" fmla="*/ 38377 h 466553"/>
                <a:gd name="connsiteX47" fmla="*/ 92105 w 480259"/>
                <a:gd name="connsiteY47" fmla="*/ 34539 h 466553"/>
                <a:gd name="connsiteX48" fmla="*/ 99780 w 480259"/>
                <a:gd name="connsiteY48" fmla="*/ 29057 h 466553"/>
                <a:gd name="connsiteX49" fmla="*/ 105262 w 480259"/>
                <a:gd name="connsiteY49" fmla="*/ 25219 h 466553"/>
                <a:gd name="connsiteX50" fmla="*/ 126096 w 480259"/>
                <a:gd name="connsiteY50" fmla="*/ 12610 h 466553"/>
                <a:gd name="connsiteX51" fmla="*/ 131030 w 480259"/>
                <a:gd name="connsiteY51" fmla="*/ 9868 h 466553"/>
                <a:gd name="connsiteX52" fmla="*/ 152959 w 480259"/>
                <a:gd name="connsiteY52" fmla="*/ 0 h 466553"/>
                <a:gd name="connsiteX53" fmla="*/ 127740 w 480259"/>
                <a:gd name="connsiteY53" fmla="*/ 21930 h 466553"/>
                <a:gd name="connsiteX54" fmla="*/ 94846 w 480259"/>
                <a:gd name="connsiteY54" fmla="*/ 61403 h 466553"/>
                <a:gd name="connsiteX55" fmla="*/ 84429 w 480259"/>
                <a:gd name="connsiteY55" fmla="*/ 195174 h 466553"/>
                <a:gd name="connsiteX56" fmla="*/ 139253 w 480259"/>
                <a:gd name="connsiteY56" fmla="*/ 241226 h 466553"/>
                <a:gd name="connsiteX57" fmla="*/ 300985 w 480259"/>
                <a:gd name="connsiteY57" fmla="*/ 234648 h 466553"/>
                <a:gd name="connsiteX58" fmla="*/ 279603 w 480259"/>
                <a:gd name="connsiteY58" fmla="*/ 175986 h 466553"/>
                <a:gd name="connsiteX59" fmla="*/ 479163 w 480259"/>
                <a:gd name="connsiteY59" fmla="*/ 252191 h 466553"/>
                <a:gd name="connsiteX60" fmla="*/ 480260 w 480259"/>
                <a:gd name="connsiteY60" fmla="*/ 252740 h 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80259" h="466553">
                  <a:moveTo>
                    <a:pt x="480260" y="252740"/>
                  </a:moveTo>
                  <a:lnTo>
                    <a:pt x="480260" y="252740"/>
                  </a:lnTo>
                  <a:lnTo>
                    <a:pt x="478067" y="258222"/>
                  </a:lnTo>
                  <a:lnTo>
                    <a:pt x="433111" y="370612"/>
                  </a:lnTo>
                  <a:lnTo>
                    <a:pt x="433111" y="370612"/>
                  </a:lnTo>
                  <a:lnTo>
                    <a:pt x="393638" y="466554"/>
                  </a:lnTo>
                  <a:lnTo>
                    <a:pt x="375546" y="425436"/>
                  </a:lnTo>
                  <a:cubicBezTo>
                    <a:pt x="373901" y="426532"/>
                    <a:pt x="372256" y="427629"/>
                    <a:pt x="370612" y="428725"/>
                  </a:cubicBezTo>
                  <a:cubicBezTo>
                    <a:pt x="368967" y="429822"/>
                    <a:pt x="367322" y="430918"/>
                    <a:pt x="365677" y="432015"/>
                  </a:cubicBezTo>
                  <a:cubicBezTo>
                    <a:pt x="352520" y="440238"/>
                    <a:pt x="338265" y="446817"/>
                    <a:pt x="323463" y="452300"/>
                  </a:cubicBezTo>
                  <a:cubicBezTo>
                    <a:pt x="321818" y="452848"/>
                    <a:pt x="319625" y="453396"/>
                    <a:pt x="317980" y="454493"/>
                  </a:cubicBezTo>
                  <a:cubicBezTo>
                    <a:pt x="314143" y="455589"/>
                    <a:pt x="309757" y="457234"/>
                    <a:pt x="305919" y="458330"/>
                  </a:cubicBezTo>
                  <a:cubicBezTo>
                    <a:pt x="304274" y="458879"/>
                    <a:pt x="302630" y="458879"/>
                    <a:pt x="300985" y="459427"/>
                  </a:cubicBezTo>
                  <a:cubicBezTo>
                    <a:pt x="299340" y="459975"/>
                    <a:pt x="297147" y="460523"/>
                    <a:pt x="295502" y="461071"/>
                  </a:cubicBezTo>
                  <a:cubicBezTo>
                    <a:pt x="292761" y="461620"/>
                    <a:pt x="290020" y="462168"/>
                    <a:pt x="287279" y="462716"/>
                  </a:cubicBezTo>
                  <a:cubicBezTo>
                    <a:pt x="287279" y="462716"/>
                    <a:pt x="286731" y="462716"/>
                    <a:pt x="286731" y="462716"/>
                  </a:cubicBezTo>
                  <a:cubicBezTo>
                    <a:pt x="283989" y="463264"/>
                    <a:pt x="281796" y="463813"/>
                    <a:pt x="279055" y="463813"/>
                  </a:cubicBezTo>
                  <a:cubicBezTo>
                    <a:pt x="275766" y="464361"/>
                    <a:pt x="272476" y="464909"/>
                    <a:pt x="268639" y="464909"/>
                  </a:cubicBezTo>
                  <a:cubicBezTo>
                    <a:pt x="265897" y="465457"/>
                    <a:pt x="262608" y="465457"/>
                    <a:pt x="259867" y="466006"/>
                  </a:cubicBezTo>
                  <a:cubicBezTo>
                    <a:pt x="257125" y="466006"/>
                    <a:pt x="254384" y="466554"/>
                    <a:pt x="251643" y="466554"/>
                  </a:cubicBezTo>
                  <a:cubicBezTo>
                    <a:pt x="248354" y="466554"/>
                    <a:pt x="244516" y="466554"/>
                    <a:pt x="241226" y="466554"/>
                  </a:cubicBezTo>
                  <a:cubicBezTo>
                    <a:pt x="108004" y="466554"/>
                    <a:pt x="0" y="358550"/>
                    <a:pt x="0" y="225327"/>
                  </a:cubicBezTo>
                  <a:cubicBezTo>
                    <a:pt x="0" y="222038"/>
                    <a:pt x="0" y="218749"/>
                    <a:pt x="0" y="216007"/>
                  </a:cubicBezTo>
                  <a:cubicBezTo>
                    <a:pt x="0" y="213266"/>
                    <a:pt x="0" y="211073"/>
                    <a:pt x="548" y="208332"/>
                  </a:cubicBezTo>
                  <a:cubicBezTo>
                    <a:pt x="548" y="207235"/>
                    <a:pt x="548" y="205591"/>
                    <a:pt x="1096" y="204494"/>
                  </a:cubicBezTo>
                  <a:cubicBezTo>
                    <a:pt x="1096" y="202301"/>
                    <a:pt x="1645" y="199560"/>
                    <a:pt x="1645" y="197367"/>
                  </a:cubicBezTo>
                  <a:lnTo>
                    <a:pt x="1645" y="196819"/>
                  </a:lnTo>
                  <a:cubicBezTo>
                    <a:pt x="2193" y="194078"/>
                    <a:pt x="2193" y="191336"/>
                    <a:pt x="2741" y="188595"/>
                  </a:cubicBezTo>
                  <a:cubicBezTo>
                    <a:pt x="2741" y="188047"/>
                    <a:pt x="2741" y="188047"/>
                    <a:pt x="2741" y="187499"/>
                  </a:cubicBezTo>
                  <a:cubicBezTo>
                    <a:pt x="3289" y="184209"/>
                    <a:pt x="3838" y="181468"/>
                    <a:pt x="4386" y="178179"/>
                  </a:cubicBezTo>
                  <a:cubicBezTo>
                    <a:pt x="5482" y="172148"/>
                    <a:pt x="7127" y="166117"/>
                    <a:pt x="8772" y="160087"/>
                  </a:cubicBezTo>
                  <a:cubicBezTo>
                    <a:pt x="9320" y="157894"/>
                    <a:pt x="9868" y="155152"/>
                    <a:pt x="10965" y="152960"/>
                  </a:cubicBezTo>
                  <a:cubicBezTo>
                    <a:pt x="12061" y="149122"/>
                    <a:pt x="13158" y="145284"/>
                    <a:pt x="14803" y="141995"/>
                  </a:cubicBezTo>
                  <a:cubicBezTo>
                    <a:pt x="15899" y="139802"/>
                    <a:pt x="16447" y="137060"/>
                    <a:pt x="17544" y="134868"/>
                  </a:cubicBezTo>
                  <a:cubicBezTo>
                    <a:pt x="18092" y="133223"/>
                    <a:pt x="18640" y="131578"/>
                    <a:pt x="19737" y="129933"/>
                  </a:cubicBezTo>
                  <a:cubicBezTo>
                    <a:pt x="20285" y="128289"/>
                    <a:pt x="20833" y="127192"/>
                    <a:pt x="21381" y="125547"/>
                  </a:cubicBezTo>
                  <a:cubicBezTo>
                    <a:pt x="23026" y="121710"/>
                    <a:pt x="24671" y="118420"/>
                    <a:pt x="26864" y="114583"/>
                  </a:cubicBezTo>
                  <a:cubicBezTo>
                    <a:pt x="27960" y="111841"/>
                    <a:pt x="29605" y="109100"/>
                    <a:pt x="31250" y="106359"/>
                  </a:cubicBezTo>
                  <a:cubicBezTo>
                    <a:pt x="32346" y="104166"/>
                    <a:pt x="33991" y="101425"/>
                    <a:pt x="35087" y="99232"/>
                  </a:cubicBezTo>
                  <a:cubicBezTo>
                    <a:pt x="36732" y="96491"/>
                    <a:pt x="38377" y="93749"/>
                    <a:pt x="40022" y="91008"/>
                  </a:cubicBezTo>
                  <a:cubicBezTo>
                    <a:pt x="42215" y="87170"/>
                    <a:pt x="44956" y="83333"/>
                    <a:pt x="47697" y="80043"/>
                  </a:cubicBezTo>
                  <a:cubicBezTo>
                    <a:pt x="48794" y="78399"/>
                    <a:pt x="49890" y="76754"/>
                    <a:pt x="50986" y="75657"/>
                  </a:cubicBezTo>
                  <a:cubicBezTo>
                    <a:pt x="52083" y="74013"/>
                    <a:pt x="53179" y="72368"/>
                    <a:pt x="54824" y="71271"/>
                  </a:cubicBezTo>
                  <a:cubicBezTo>
                    <a:pt x="57017" y="68530"/>
                    <a:pt x="59758" y="65241"/>
                    <a:pt x="62500" y="62500"/>
                  </a:cubicBezTo>
                  <a:cubicBezTo>
                    <a:pt x="65241" y="59758"/>
                    <a:pt x="67982" y="57017"/>
                    <a:pt x="70723" y="54276"/>
                  </a:cubicBezTo>
                  <a:cubicBezTo>
                    <a:pt x="74561" y="50438"/>
                    <a:pt x="78947" y="46052"/>
                    <a:pt x="83333" y="42215"/>
                  </a:cubicBezTo>
                  <a:cubicBezTo>
                    <a:pt x="84978" y="41118"/>
                    <a:pt x="86074" y="39473"/>
                    <a:pt x="87719" y="38377"/>
                  </a:cubicBezTo>
                  <a:cubicBezTo>
                    <a:pt x="89363" y="37280"/>
                    <a:pt x="90460" y="36184"/>
                    <a:pt x="92105" y="34539"/>
                  </a:cubicBezTo>
                  <a:cubicBezTo>
                    <a:pt x="94298" y="32346"/>
                    <a:pt x="97039" y="30702"/>
                    <a:pt x="99780" y="29057"/>
                  </a:cubicBezTo>
                  <a:cubicBezTo>
                    <a:pt x="101425" y="27960"/>
                    <a:pt x="103618" y="26316"/>
                    <a:pt x="105262" y="25219"/>
                  </a:cubicBezTo>
                  <a:cubicBezTo>
                    <a:pt x="111841" y="20285"/>
                    <a:pt x="118968" y="16447"/>
                    <a:pt x="126096" y="12610"/>
                  </a:cubicBezTo>
                  <a:cubicBezTo>
                    <a:pt x="127740" y="11513"/>
                    <a:pt x="129385" y="10965"/>
                    <a:pt x="131030" y="9868"/>
                  </a:cubicBezTo>
                  <a:cubicBezTo>
                    <a:pt x="138157" y="6031"/>
                    <a:pt x="145284" y="2741"/>
                    <a:pt x="152959" y="0"/>
                  </a:cubicBezTo>
                  <a:lnTo>
                    <a:pt x="127740" y="21930"/>
                  </a:lnTo>
                  <a:cubicBezTo>
                    <a:pt x="117324" y="32346"/>
                    <a:pt x="105262" y="45504"/>
                    <a:pt x="94846" y="61403"/>
                  </a:cubicBezTo>
                  <a:cubicBezTo>
                    <a:pt x="70723" y="97039"/>
                    <a:pt x="55372" y="145284"/>
                    <a:pt x="84429" y="195174"/>
                  </a:cubicBezTo>
                  <a:cubicBezTo>
                    <a:pt x="98135" y="218200"/>
                    <a:pt x="117324" y="233003"/>
                    <a:pt x="139253" y="241226"/>
                  </a:cubicBezTo>
                  <a:cubicBezTo>
                    <a:pt x="208880" y="268639"/>
                    <a:pt x="300985" y="234648"/>
                    <a:pt x="300985" y="234648"/>
                  </a:cubicBezTo>
                  <a:lnTo>
                    <a:pt x="279603" y="175986"/>
                  </a:lnTo>
                  <a:lnTo>
                    <a:pt x="479163" y="252191"/>
                  </a:lnTo>
                  <a:lnTo>
                    <a:pt x="480260" y="25274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sp>
          <p:nvSpPr>
            <p:cNvPr id="31" name="Freeform: Shape 30">
              <a:extLst>
                <a:ext uri="{FF2B5EF4-FFF2-40B4-BE49-F238E27FC236}">
                  <a16:creationId xmlns:a16="http://schemas.microsoft.com/office/drawing/2014/main" id="{B511D26B-0383-46EB-BE32-632B9E536D28}"/>
                </a:ext>
              </a:extLst>
            </p:cNvPr>
            <p:cNvSpPr/>
            <p:nvPr/>
          </p:nvSpPr>
          <p:spPr>
            <a:xfrm>
              <a:off x="-2136091" y="3707979"/>
              <a:ext cx="230261" cy="212717"/>
            </a:xfrm>
            <a:custGeom>
              <a:avLst/>
              <a:gdLst>
                <a:gd name="connsiteX0" fmla="*/ 230262 w 230261"/>
                <a:gd name="connsiteY0" fmla="*/ 104714 h 212717"/>
                <a:gd name="connsiteX1" fmla="*/ 230262 w 230261"/>
                <a:gd name="connsiteY1" fmla="*/ 212718 h 212717"/>
                <a:gd name="connsiteX2" fmla="*/ 195174 w 230261"/>
                <a:gd name="connsiteY2" fmla="*/ 212718 h 212717"/>
                <a:gd name="connsiteX3" fmla="*/ 195174 w 230261"/>
                <a:gd name="connsiteY3" fmla="*/ 172696 h 212717"/>
                <a:gd name="connsiteX4" fmla="*/ 178179 w 230261"/>
                <a:gd name="connsiteY4" fmla="*/ 189143 h 212717"/>
                <a:gd name="connsiteX5" fmla="*/ 162828 w 230261"/>
                <a:gd name="connsiteY5" fmla="*/ 199012 h 212717"/>
                <a:gd name="connsiteX6" fmla="*/ 110197 w 230261"/>
                <a:gd name="connsiteY6" fmla="*/ 212718 h 212717"/>
                <a:gd name="connsiteX7" fmla="*/ 84429 w 230261"/>
                <a:gd name="connsiteY7" fmla="*/ 209428 h 212717"/>
                <a:gd name="connsiteX8" fmla="*/ 55372 w 230261"/>
                <a:gd name="connsiteY8" fmla="*/ 198464 h 212717"/>
                <a:gd name="connsiteX9" fmla="*/ 14803 w 230261"/>
                <a:gd name="connsiteY9" fmla="*/ 159538 h 212717"/>
                <a:gd name="connsiteX10" fmla="*/ 0 w 230261"/>
                <a:gd name="connsiteY10" fmla="*/ 106359 h 212717"/>
                <a:gd name="connsiteX11" fmla="*/ 20285 w 230261"/>
                <a:gd name="connsiteY11" fmla="*/ 44956 h 212717"/>
                <a:gd name="connsiteX12" fmla="*/ 66886 w 230261"/>
                <a:gd name="connsiteY12" fmla="*/ 8772 h 212717"/>
                <a:gd name="connsiteX13" fmla="*/ 109100 w 230261"/>
                <a:gd name="connsiteY13" fmla="*/ 0 h 212717"/>
                <a:gd name="connsiteX14" fmla="*/ 148025 w 230261"/>
                <a:gd name="connsiteY14" fmla="*/ 7127 h 212717"/>
                <a:gd name="connsiteX15" fmla="*/ 182016 w 230261"/>
                <a:gd name="connsiteY15" fmla="*/ 27412 h 212717"/>
                <a:gd name="connsiteX16" fmla="*/ 207784 w 230261"/>
                <a:gd name="connsiteY16" fmla="*/ 63596 h 212717"/>
                <a:gd name="connsiteX17" fmla="*/ 162828 w 230261"/>
                <a:gd name="connsiteY17" fmla="*/ 63596 h 212717"/>
                <a:gd name="connsiteX18" fmla="*/ 139802 w 230261"/>
                <a:gd name="connsiteY18" fmla="*/ 42763 h 212717"/>
                <a:gd name="connsiteX19" fmla="*/ 108552 w 230261"/>
                <a:gd name="connsiteY19" fmla="*/ 35087 h 212717"/>
                <a:gd name="connsiteX20" fmla="*/ 58114 w 230261"/>
                <a:gd name="connsiteY20" fmla="*/ 55921 h 212717"/>
                <a:gd name="connsiteX21" fmla="*/ 43859 w 230261"/>
                <a:gd name="connsiteY21" fmla="*/ 78947 h 212717"/>
                <a:gd name="connsiteX22" fmla="*/ 38377 w 230261"/>
                <a:gd name="connsiteY22" fmla="*/ 105811 h 212717"/>
                <a:gd name="connsiteX23" fmla="*/ 50987 w 230261"/>
                <a:gd name="connsiteY23" fmla="*/ 145832 h 212717"/>
                <a:gd name="connsiteX24" fmla="*/ 81140 w 230261"/>
                <a:gd name="connsiteY24" fmla="*/ 170503 h 212717"/>
                <a:gd name="connsiteX25" fmla="*/ 110745 w 230261"/>
                <a:gd name="connsiteY25" fmla="*/ 175986 h 212717"/>
                <a:gd name="connsiteX26" fmla="*/ 146381 w 230261"/>
                <a:gd name="connsiteY26" fmla="*/ 166117 h 212717"/>
                <a:gd name="connsiteX27" fmla="*/ 171052 w 230261"/>
                <a:gd name="connsiteY27" fmla="*/ 138705 h 212717"/>
                <a:gd name="connsiteX28" fmla="*/ 171052 w 230261"/>
                <a:gd name="connsiteY28" fmla="*/ 138705 h 212717"/>
                <a:gd name="connsiteX29" fmla="*/ 127740 w 230261"/>
                <a:gd name="connsiteY29" fmla="*/ 138705 h 212717"/>
                <a:gd name="connsiteX30" fmla="*/ 127740 w 230261"/>
                <a:gd name="connsiteY30" fmla="*/ 103618 h 212717"/>
                <a:gd name="connsiteX31" fmla="*/ 230262 w 230261"/>
                <a:gd name="connsiteY31" fmla="*/ 103618 h 21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0261" h="212717">
                  <a:moveTo>
                    <a:pt x="230262" y="104714"/>
                  </a:moveTo>
                  <a:lnTo>
                    <a:pt x="230262" y="212718"/>
                  </a:lnTo>
                  <a:lnTo>
                    <a:pt x="195174" y="212718"/>
                  </a:lnTo>
                  <a:lnTo>
                    <a:pt x="195174" y="172696"/>
                  </a:lnTo>
                  <a:cubicBezTo>
                    <a:pt x="190240" y="178727"/>
                    <a:pt x="184758" y="184209"/>
                    <a:pt x="178179" y="189143"/>
                  </a:cubicBezTo>
                  <a:cubicBezTo>
                    <a:pt x="173244" y="192981"/>
                    <a:pt x="168310" y="195722"/>
                    <a:pt x="162828" y="199012"/>
                  </a:cubicBezTo>
                  <a:cubicBezTo>
                    <a:pt x="145832" y="208332"/>
                    <a:pt x="128289" y="212718"/>
                    <a:pt x="110197" y="212718"/>
                  </a:cubicBezTo>
                  <a:cubicBezTo>
                    <a:pt x="101425" y="212718"/>
                    <a:pt x="92653" y="211621"/>
                    <a:pt x="84429" y="209428"/>
                  </a:cubicBezTo>
                  <a:cubicBezTo>
                    <a:pt x="74561" y="207235"/>
                    <a:pt x="64693" y="203398"/>
                    <a:pt x="55372" y="198464"/>
                  </a:cubicBezTo>
                  <a:cubicBezTo>
                    <a:pt x="38377" y="189143"/>
                    <a:pt x="24671" y="176534"/>
                    <a:pt x="14803" y="159538"/>
                  </a:cubicBezTo>
                  <a:cubicBezTo>
                    <a:pt x="4934" y="143091"/>
                    <a:pt x="0" y="124999"/>
                    <a:pt x="0" y="106359"/>
                  </a:cubicBezTo>
                  <a:cubicBezTo>
                    <a:pt x="0" y="83881"/>
                    <a:pt x="6579" y="63596"/>
                    <a:pt x="20285" y="44956"/>
                  </a:cubicBezTo>
                  <a:cubicBezTo>
                    <a:pt x="32346" y="28509"/>
                    <a:pt x="47697" y="16447"/>
                    <a:pt x="66886" y="8772"/>
                  </a:cubicBezTo>
                  <a:cubicBezTo>
                    <a:pt x="80592" y="3289"/>
                    <a:pt x="94846" y="0"/>
                    <a:pt x="109100" y="0"/>
                  </a:cubicBezTo>
                  <a:cubicBezTo>
                    <a:pt x="122258" y="0"/>
                    <a:pt x="135416" y="2193"/>
                    <a:pt x="148025" y="7127"/>
                  </a:cubicBezTo>
                  <a:cubicBezTo>
                    <a:pt x="160635" y="12061"/>
                    <a:pt x="172148" y="18640"/>
                    <a:pt x="182016" y="27412"/>
                  </a:cubicBezTo>
                  <a:cubicBezTo>
                    <a:pt x="194626" y="38925"/>
                    <a:pt x="203398" y="50986"/>
                    <a:pt x="207784" y="63596"/>
                  </a:cubicBezTo>
                  <a:lnTo>
                    <a:pt x="162828" y="63596"/>
                  </a:lnTo>
                  <a:cubicBezTo>
                    <a:pt x="156797" y="54824"/>
                    <a:pt x="149122" y="47697"/>
                    <a:pt x="139802" y="42763"/>
                  </a:cubicBezTo>
                  <a:cubicBezTo>
                    <a:pt x="129933" y="37829"/>
                    <a:pt x="119517" y="35087"/>
                    <a:pt x="108552" y="35087"/>
                  </a:cubicBezTo>
                  <a:cubicBezTo>
                    <a:pt x="88267" y="35087"/>
                    <a:pt x="71271" y="42215"/>
                    <a:pt x="58114" y="55921"/>
                  </a:cubicBezTo>
                  <a:cubicBezTo>
                    <a:pt x="52083" y="62500"/>
                    <a:pt x="47149" y="70175"/>
                    <a:pt x="43859" y="78947"/>
                  </a:cubicBezTo>
                  <a:cubicBezTo>
                    <a:pt x="40022" y="88267"/>
                    <a:pt x="38377" y="97039"/>
                    <a:pt x="38377" y="105811"/>
                  </a:cubicBezTo>
                  <a:cubicBezTo>
                    <a:pt x="38377" y="120065"/>
                    <a:pt x="42763" y="133223"/>
                    <a:pt x="50987" y="145832"/>
                  </a:cubicBezTo>
                  <a:cubicBezTo>
                    <a:pt x="58662" y="157345"/>
                    <a:pt x="68530" y="165569"/>
                    <a:pt x="81140" y="170503"/>
                  </a:cubicBezTo>
                  <a:cubicBezTo>
                    <a:pt x="89912" y="174341"/>
                    <a:pt x="99780" y="175986"/>
                    <a:pt x="110745" y="175986"/>
                  </a:cubicBezTo>
                  <a:cubicBezTo>
                    <a:pt x="123354" y="175986"/>
                    <a:pt x="135416" y="172696"/>
                    <a:pt x="146381" y="166117"/>
                  </a:cubicBezTo>
                  <a:cubicBezTo>
                    <a:pt x="157346" y="159538"/>
                    <a:pt x="165569" y="150218"/>
                    <a:pt x="171052" y="138705"/>
                  </a:cubicBezTo>
                  <a:cubicBezTo>
                    <a:pt x="171052" y="138705"/>
                    <a:pt x="171052" y="138705"/>
                    <a:pt x="171052" y="138705"/>
                  </a:cubicBezTo>
                  <a:lnTo>
                    <a:pt x="127740" y="138705"/>
                  </a:lnTo>
                  <a:lnTo>
                    <a:pt x="127740" y="103618"/>
                  </a:lnTo>
                  <a:lnTo>
                    <a:pt x="230262" y="103618"/>
                  </a:lnTo>
                  <a:close/>
                </a:path>
              </a:pathLst>
            </a:custGeom>
            <a:solidFill>
              <a:srgbClr val="0060AC"/>
            </a:solidFill>
            <a:ln w="5476" cap="flat">
              <a:noFill/>
              <a:prstDash val="solid"/>
              <a:miter/>
            </a:ln>
          </p:spPr>
          <p:txBody>
            <a:bodyPr rtlCol="0" anchor="ctr"/>
            <a:lstStyle/>
            <a:p>
              <a:endParaRPr lang="en-GB" sz="2115"/>
            </a:p>
          </p:txBody>
        </p:sp>
        <p:sp>
          <p:nvSpPr>
            <p:cNvPr id="32" name="Freeform: Shape 31">
              <a:extLst>
                <a:ext uri="{FF2B5EF4-FFF2-40B4-BE49-F238E27FC236}">
                  <a16:creationId xmlns:a16="http://schemas.microsoft.com/office/drawing/2014/main" id="{79BA61E1-68CF-4338-9309-0ADA56A1B110}"/>
                </a:ext>
              </a:extLst>
            </p:cNvPr>
            <p:cNvSpPr/>
            <p:nvPr/>
          </p:nvSpPr>
          <p:spPr>
            <a:xfrm>
              <a:off x="-2051661" y="3812693"/>
              <a:ext cx="145832" cy="108003"/>
            </a:xfrm>
            <a:custGeom>
              <a:avLst/>
              <a:gdLst>
                <a:gd name="connsiteX0" fmla="*/ 145832 w 145832"/>
                <a:gd name="connsiteY0" fmla="*/ 0 h 108003"/>
                <a:gd name="connsiteX1" fmla="*/ 145832 w 145832"/>
                <a:gd name="connsiteY1" fmla="*/ 108004 h 108003"/>
                <a:gd name="connsiteX2" fmla="*/ 110745 w 145832"/>
                <a:gd name="connsiteY2" fmla="*/ 108004 h 108003"/>
                <a:gd name="connsiteX3" fmla="*/ 110745 w 145832"/>
                <a:gd name="connsiteY3" fmla="*/ 67982 h 108003"/>
                <a:gd name="connsiteX4" fmla="*/ 93749 w 145832"/>
                <a:gd name="connsiteY4" fmla="*/ 84429 h 108003"/>
                <a:gd name="connsiteX5" fmla="*/ 78399 w 145832"/>
                <a:gd name="connsiteY5" fmla="*/ 94298 h 108003"/>
                <a:gd name="connsiteX6" fmla="*/ 25767 w 145832"/>
                <a:gd name="connsiteY6" fmla="*/ 108004 h 108003"/>
                <a:gd name="connsiteX7" fmla="*/ 0 w 145832"/>
                <a:gd name="connsiteY7" fmla="*/ 104714 h 108003"/>
                <a:gd name="connsiteX8" fmla="*/ 62500 w 145832"/>
                <a:gd name="connsiteY8" fmla="*/ 69627 h 108003"/>
                <a:gd name="connsiteX9" fmla="*/ 86074 w 145832"/>
                <a:gd name="connsiteY9" fmla="*/ 35087 h 108003"/>
                <a:gd name="connsiteX10" fmla="*/ 86074 w 145832"/>
                <a:gd name="connsiteY10" fmla="*/ 35087 h 108003"/>
                <a:gd name="connsiteX11" fmla="*/ 42763 w 145832"/>
                <a:gd name="connsiteY11" fmla="*/ 35087 h 108003"/>
                <a:gd name="connsiteX12" fmla="*/ 42763 w 145832"/>
                <a:gd name="connsiteY12" fmla="*/ 0 h 108003"/>
                <a:gd name="connsiteX13" fmla="*/ 145832 w 145832"/>
                <a:gd name="connsiteY13" fmla="*/ 0 h 10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832" h="108003">
                  <a:moveTo>
                    <a:pt x="145832" y="0"/>
                  </a:moveTo>
                  <a:lnTo>
                    <a:pt x="145832" y="108004"/>
                  </a:lnTo>
                  <a:lnTo>
                    <a:pt x="110745" y="108004"/>
                  </a:lnTo>
                  <a:lnTo>
                    <a:pt x="110745" y="67982"/>
                  </a:lnTo>
                  <a:cubicBezTo>
                    <a:pt x="105811" y="74013"/>
                    <a:pt x="100328" y="79495"/>
                    <a:pt x="93749" y="84429"/>
                  </a:cubicBezTo>
                  <a:cubicBezTo>
                    <a:pt x="88815" y="88267"/>
                    <a:pt x="83881" y="91008"/>
                    <a:pt x="78399" y="94298"/>
                  </a:cubicBezTo>
                  <a:cubicBezTo>
                    <a:pt x="61403" y="103618"/>
                    <a:pt x="43859" y="108004"/>
                    <a:pt x="25767" y="108004"/>
                  </a:cubicBezTo>
                  <a:cubicBezTo>
                    <a:pt x="16995" y="108004"/>
                    <a:pt x="8224" y="106907"/>
                    <a:pt x="0" y="104714"/>
                  </a:cubicBezTo>
                  <a:cubicBezTo>
                    <a:pt x="24123" y="98684"/>
                    <a:pt x="42215" y="92653"/>
                    <a:pt x="62500" y="69627"/>
                  </a:cubicBezTo>
                  <a:cubicBezTo>
                    <a:pt x="81688" y="48245"/>
                    <a:pt x="85526" y="36732"/>
                    <a:pt x="86074" y="35087"/>
                  </a:cubicBezTo>
                  <a:cubicBezTo>
                    <a:pt x="86074" y="35087"/>
                    <a:pt x="86074" y="35087"/>
                    <a:pt x="86074" y="35087"/>
                  </a:cubicBezTo>
                  <a:lnTo>
                    <a:pt x="42763" y="35087"/>
                  </a:lnTo>
                  <a:lnTo>
                    <a:pt x="42763" y="0"/>
                  </a:lnTo>
                  <a:lnTo>
                    <a:pt x="145832" y="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grpSp>
          <p:nvGrpSpPr>
            <p:cNvPr id="33" name="Graphic 4">
              <a:extLst>
                <a:ext uri="{FF2B5EF4-FFF2-40B4-BE49-F238E27FC236}">
                  <a16:creationId xmlns:a16="http://schemas.microsoft.com/office/drawing/2014/main" id="{E5840901-4491-427B-813F-956AE8A99629}"/>
                </a:ext>
              </a:extLst>
            </p:cNvPr>
            <p:cNvGrpSpPr/>
            <p:nvPr/>
          </p:nvGrpSpPr>
          <p:grpSpPr>
            <a:xfrm>
              <a:off x="-2390475" y="3958526"/>
              <a:ext cx="1092646" cy="78398"/>
              <a:chOff x="-2390475" y="2457477"/>
              <a:chExt cx="1092646" cy="78398"/>
            </a:xfrm>
            <a:solidFill>
              <a:srgbClr val="0067B4"/>
            </a:solidFill>
          </p:grpSpPr>
          <p:sp>
            <p:nvSpPr>
              <p:cNvPr id="34" name="Freeform: Shape 33">
                <a:extLst>
                  <a:ext uri="{FF2B5EF4-FFF2-40B4-BE49-F238E27FC236}">
                    <a16:creationId xmlns:a16="http://schemas.microsoft.com/office/drawing/2014/main" id="{C4285860-56C3-4FC2-A263-B2D71F101111}"/>
                  </a:ext>
                </a:extLst>
              </p:cNvPr>
              <p:cNvSpPr/>
              <p:nvPr/>
            </p:nvSpPr>
            <p:spPr>
              <a:xfrm>
                <a:off x="-2390475" y="2458025"/>
                <a:ext cx="46052" cy="63596"/>
              </a:xfrm>
              <a:custGeom>
                <a:avLst/>
                <a:gdLst>
                  <a:gd name="connsiteX0" fmla="*/ 0 w 46052"/>
                  <a:gd name="connsiteY0" fmla="*/ 0 h 63596"/>
                  <a:gd name="connsiteX1" fmla="*/ 19188 w 46052"/>
                  <a:gd name="connsiteY1" fmla="*/ 0 h 63596"/>
                  <a:gd name="connsiteX2" fmla="*/ 37829 w 46052"/>
                  <a:gd name="connsiteY2" fmla="*/ 4934 h 63596"/>
                  <a:gd name="connsiteX3" fmla="*/ 43311 w 46052"/>
                  <a:gd name="connsiteY3" fmla="*/ 15899 h 63596"/>
                  <a:gd name="connsiteX4" fmla="*/ 43311 w 46052"/>
                  <a:gd name="connsiteY4" fmla="*/ 15899 h 63596"/>
                  <a:gd name="connsiteX5" fmla="*/ 28509 w 46052"/>
                  <a:gd name="connsiteY5" fmla="*/ 31250 h 63596"/>
                  <a:gd name="connsiteX6" fmla="*/ 46052 w 46052"/>
                  <a:gd name="connsiteY6" fmla="*/ 46601 h 63596"/>
                  <a:gd name="connsiteX7" fmla="*/ 46052 w 46052"/>
                  <a:gd name="connsiteY7" fmla="*/ 46601 h 63596"/>
                  <a:gd name="connsiteX8" fmla="*/ 18640 w 46052"/>
                  <a:gd name="connsiteY8" fmla="*/ 63596 h 63596"/>
                  <a:gd name="connsiteX9" fmla="*/ 548 w 46052"/>
                  <a:gd name="connsiteY9" fmla="*/ 63596 h 63596"/>
                  <a:gd name="connsiteX10" fmla="*/ 548 w 46052"/>
                  <a:gd name="connsiteY10" fmla="*/ 0 h 63596"/>
                  <a:gd name="connsiteX11" fmla="*/ 37829 w 46052"/>
                  <a:gd name="connsiteY11" fmla="*/ 16447 h 63596"/>
                  <a:gd name="connsiteX12" fmla="*/ 19188 w 46052"/>
                  <a:gd name="connsiteY12" fmla="*/ 3838 h 63596"/>
                  <a:gd name="connsiteX13" fmla="*/ 6031 w 46052"/>
                  <a:gd name="connsiteY13" fmla="*/ 3838 h 63596"/>
                  <a:gd name="connsiteX14" fmla="*/ 6031 w 46052"/>
                  <a:gd name="connsiteY14" fmla="*/ 30153 h 63596"/>
                  <a:gd name="connsiteX15" fmla="*/ 18092 w 46052"/>
                  <a:gd name="connsiteY15" fmla="*/ 30153 h 63596"/>
                  <a:gd name="connsiteX16" fmla="*/ 37829 w 46052"/>
                  <a:gd name="connsiteY16" fmla="*/ 16447 h 63596"/>
                  <a:gd name="connsiteX17" fmla="*/ 37829 w 46052"/>
                  <a:gd name="connsiteY17" fmla="*/ 16447 h 63596"/>
                  <a:gd name="connsiteX18" fmla="*/ 18092 w 46052"/>
                  <a:gd name="connsiteY18" fmla="*/ 33991 h 63596"/>
                  <a:gd name="connsiteX19" fmla="*/ 5482 w 46052"/>
                  <a:gd name="connsiteY19" fmla="*/ 33991 h 63596"/>
                  <a:gd name="connsiteX20" fmla="*/ 5482 w 46052"/>
                  <a:gd name="connsiteY20" fmla="*/ 60855 h 63596"/>
                  <a:gd name="connsiteX21" fmla="*/ 18092 w 46052"/>
                  <a:gd name="connsiteY21" fmla="*/ 60855 h 63596"/>
                  <a:gd name="connsiteX22" fmla="*/ 39473 w 46052"/>
                  <a:gd name="connsiteY22" fmla="*/ 47697 h 63596"/>
                  <a:gd name="connsiteX23" fmla="*/ 39473 w 46052"/>
                  <a:gd name="connsiteY23" fmla="*/ 47697 h 63596"/>
                  <a:gd name="connsiteX24" fmla="*/ 18092 w 46052"/>
                  <a:gd name="connsiteY24" fmla="*/ 33991 h 6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052" h="63596">
                    <a:moveTo>
                      <a:pt x="0" y="0"/>
                    </a:moveTo>
                    <a:lnTo>
                      <a:pt x="19188" y="0"/>
                    </a:lnTo>
                    <a:cubicBezTo>
                      <a:pt x="26864" y="0"/>
                      <a:pt x="33443" y="1645"/>
                      <a:pt x="37829" y="4934"/>
                    </a:cubicBezTo>
                    <a:cubicBezTo>
                      <a:pt x="41118" y="7675"/>
                      <a:pt x="43311" y="11513"/>
                      <a:pt x="43311" y="15899"/>
                    </a:cubicBezTo>
                    <a:lnTo>
                      <a:pt x="43311" y="15899"/>
                    </a:lnTo>
                    <a:cubicBezTo>
                      <a:pt x="43311" y="25219"/>
                      <a:pt x="36184" y="29605"/>
                      <a:pt x="28509" y="31250"/>
                    </a:cubicBezTo>
                    <a:cubicBezTo>
                      <a:pt x="38377" y="32895"/>
                      <a:pt x="46052" y="37829"/>
                      <a:pt x="46052" y="46601"/>
                    </a:cubicBezTo>
                    <a:lnTo>
                      <a:pt x="46052" y="46601"/>
                    </a:lnTo>
                    <a:cubicBezTo>
                      <a:pt x="46052" y="57565"/>
                      <a:pt x="35087" y="63596"/>
                      <a:pt x="18640" y="63596"/>
                    </a:cubicBezTo>
                    <a:lnTo>
                      <a:pt x="548" y="63596"/>
                    </a:lnTo>
                    <a:lnTo>
                      <a:pt x="548" y="0"/>
                    </a:lnTo>
                    <a:close/>
                    <a:moveTo>
                      <a:pt x="37829" y="16447"/>
                    </a:moveTo>
                    <a:cubicBezTo>
                      <a:pt x="37829" y="8772"/>
                      <a:pt x="30702" y="3838"/>
                      <a:pt x="19188" y="3838"/>
                    </a:cubicBezTo>
                    <a:lnTo>
                      <a:pt x="6031" y="3838"/>
                    </a:lnTo>
                    <a:lnTo>
                      <a:pt x="6031" y="30153"/>
                    </a:lnTo>
                    <a:lnTo>
                      <a:pt x="18092" y="30153"/>
                    </a:lnTo>
                    <a:cubicBezTo>
                      <a:pt x="30153" y="30153"/>
                      <a:pt x="37829" y="25219"/>
                      <a:pt x="37829" y="16447"/>
                    </a:cubicBezTo>
                    <a:lnTo>
                      <a:pt x="37829" y="16447"/>
                    </a:lnTo>
                    <a:close/>
                    <a:moveTo>
                      <a:pt x="18092" y="33991"/>
                    </a:moveTo>
                    <a:lnTo>
                      <a:pt x="5482" y="33991"/>
                    </a:lnTo>
                    <a:lnTo>
                      <a:pt x="5482" y="60855"/>
                    </a:lnTo>
                    <a:lnTo>
                      <a:pt x="18092" y="60855"/>
                    </a:lnTo>
                    <a:cubicBezTo>
                      <a:pt x="31250" y="60855"/>
                      <a:pt x="39473" y="55921"/>
                      <a:pt x="39473" y="47697"/>
                    </a:cubicBezTo>
                    <a:lnTo>
                      <a:pt x="39473" y="47697"/>
                    </a:lnTo>
                    <a:cubicBezTo>
                      <a:pt x="40022" y="38925"/>
                      <a:pt x="32346" y="33991"/>
                      <a:pt x="18092" y="33991"/>
                    </a:cubicBezTo>
                    <a:close/>
                  </a:path>
                </a:pathLst>
              </a:custGeom>
              <a:grpFill/>
              <a:ln w="5476" cap="flat">
                <a:noFill/>
                <a:prstDash val="solid"/>
                <a:miter/>
              </a:ln>
            </p:spPr>
            <p:txBody>
              <a:bodyPr rtlCol="0" anchor="ctr"/>
              <a:lstStyle/>
              <a:p>
                <a:endParaRPr lang="en-GB" sz="2115"/>
              </a:p>
            </p:txBody>
          </p:sp>
          <p:sp>
            <p:nvSpPr>
              <p:cNvPr id="35" name="Freeform: Shape 34">
                <a:extLst>
                  <a:ext uri="{FF2B5EF4-FFF2-40B4-BE49-F238E27FC236}">
                    <a16:creationId xmlns:a16="http://schemas.microsoft.com/office/drawing/2014/main" id="{4F935E73-E802-43A9-AAE2-C7E60EF09EB6}"/>
                  </a:ext>
                </a:extLst>
              </p:cNvPr>
              <p:cNvSpPr/>
              <p:nvPr/>
            </p:nvSpPr>
            <p:spPr>
              <a:xfrm>
                <a:off x="-233729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6579" y="49342"/>
                      <a:pt x="0" y="43859"/>
                      <a:pt x="0" y="33443"/>
                    </a:cubicBezTo>
                    <a:close/>
                  </a:path>
                </a:pathLst>
              </a:custGeom>
              <a:grpFill/>
              <a:ln w="5476" cap="flat">
                <a:noFill/>
                <a:prstDash val="solid"/>
                <a:miter/>
              </a:ln>
            </p:spPr>
            <p:txBody>
              <a:bodyPr rtlCol="0" anchor="ctr"/>
              <a:lstStyle/>
              <a:p>
                <a:endParaRPr lang="en-GB" sz="2115"/>
              </a:p>
            </p:txBody>
          </p:sp>
          <p:sp>
            <p:nvSpPr>
              <p:cNvPr id="36" name="Freeform: Shape 35">
                <a:extLst>
                  <a:ext uri="{FF2B5EF4-FFF2-40B4-BE49-F238E27FC236}">
                    <a16:creationId xmlns:a16="http://schemas.microsoft.com/office/drawing/2014/main" id="{94324E59-D718-4C2E-B52C-9BE1ACB69907}"/>
                  </a:ext>
                </a:extLst>
              </p:cNvPr>
              <p:cNvSpPr/>
              <p:nvPr/>
            </p:nvSpPr>
            <p:spPr>
              <a:xfrm>
                <a:off x="-2295081"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2 w 36732"/>
                  <a:gd name="connsiteY3" fmla="*/ 36732 h 49341"/>
                  <a:gd name="connsiteX4" fmla="*/ 30702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2" y="42215"/>
                      <a:pt x="30702" y="36732"/>
                    </a:cubicBezTo>
                    <a:lnTo>
                      <a:pt x="30702" y="36732"/>
                    </a:lnTo>
                    <a:cubicBezTo>
                      <a:pt x="30702"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37" name="Freeform: Shape 36">
                <a:extLst>
                  <a:ext uri="{FF2B5EF4-FFF2-40B4-BE49-F238E27FC236}">
                    <a16:creationId xmlns:a16="http://schemas.microsoft.com/office/drawing/2014/main" id="{B456C1EA-FB54-4550-AB48-23E518596AC1}"/>
                  </a:ext>
                </a:extLst>
              </p:cNvPr>
              <p:cNvSpPr/>
              <p:nvPr/>
            </p:nvSpPr>
            <p:spPr>
              <a:xfrm>
                <a:off x="-2251770" y="2457477"/>
                <a:ext cx="6030" cy="65789"/>
              </a:xfrm>
              <a:custGeom>
                <a:avLst/>
                <a:gdLst>
                  <a:gd name="connsiteX0" fmla="*/ 0 w 6030"/>
                  <a:gd name="connsiteY0" fmla="*/ 0 h 65789"/>
                  <a:gd name="connsiteX1" fmla="*/ 6031 w 6030"/>
                  <a:gd name="connsiteY1" fmla="*/ 0 h 65789"/>
                  <a:gd name="connsiteX2" fmla="*/ 6031 w 6030"/>
                  <a:gd name="connsiteY2" fmla="*/ 6579 h 65789"/>
                  <a:gd name="connsiteX3" fmla="*/ 0 w 6030"/>
                  <a:gd name="connsiteY3" fmla="*/ 6579 h 65789"/>
                  <a:gd name="connsiteX4" fmla="*/ 0 w 6030"/>
                  <a:gd name="connsiteY4" fmla="*/ 0 h 65789"/>
                  <a:gd name="connsiteX5" fmla="*/ 548 w 6030"/>
                  <a:gd name="connsiteY5" fmla="*/ 17544 h 65789"/>
                  <a:gd name="connsiteX6" fmla="*/ 6031 w 6030"/>
                  <a:gd name="connsiteY6" fmla="*/ 17544 h 65789"/>
                  <a:gd name="connsiteX7" fmla="*/ 6031 w 6030"/>
                  <a:gd name="connsiteY7" fmla="*/ 65789 h 65789"/>
                  <a:gd name="connsiteX8" fmla="*/ 548 w 6030"/>
                  <a:gd name="connsiteY8" fmla="*/ 65789 h 65789"/>
                  <a:gd name="connsiteX9" fmla="*/ 548 w 6030"/>
                  <a:gd name="connsiteY9" fmla="*/ 17544 h 65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0" h="65789">
                    <a:moveTo>
                      <a:pt x="0" y="0"/>
                    </a:moveTo>
                    <a:lnTo>
                      <a:pt x="6031" y="0"/>
                    </a:lnTo>
                    <a:lnTo>
                      <a:pt x="6031" y="6579"/>
                    </a:lnTo>
                    <a:lnTo>
                      <a:pt x="0" y="6579"/>
                    </a:lnTo>
                    <a:lnTo>
                      <a:pt x="0" y="0"/>
                    </a:lnTo>
                    <a:close/>
                    <a:moveTo>
                      <a:pt x="548" y="17544"/>
                    </a:moveTo>
                    <a:lnTo>
                      <a:pt x="6031" y="17544"/>
                    </a:lnTo>
                    <a:lnTo>
                      <a:pt x="6031" y="65789"/>
                    </a:lnTo>
                    <a:lnTo>
                      <a:pt x="548" y="65789"/>
                    </a:lnTo>
                    <a:lnTo>
                      <a:pt x="548" y="17544"/>
                    </a:lnTo>
                    <a:close/>
                  </a:path>
                </a:pathLst>
              </a:custGeom>
              <a:grpFill/>
              <a:ln w="5476" cap="flat">
                <a:noFill/>
                <a:prstDash val="solid"/>
                <a:miter/>
              </a:ln>
            </p:spPr>
            <p:txBody>
              <a:bodyPr rtlCol="0" anchor="ctr"/>
              <a:lstStyle/>
              <a:p>
                <a:endParaRPr lang="en-GB" sz="2115"/>
              </a:p>
            </p:txBody>
          </p:sp>
          <p:sp>
            <p:nvSpPr>
              <p:cNvPr id="38" name="Freeform: Shape 37">
                <a:extLst>
                  <a:ext uri="{FF2B5EF4-FFF2-40B4-BE49-F238E27FC236}">
                    <a16:creationId xmlns:a16="http://schemas.microsoft.com/office/drawing/2014/main" id="{BD3A9A06-26FC-4982-91E8-D0BD647D99D2}"/>
                  </a:ext>
                </a:extLst>
              </p:cNvPr>
              <p:cNvSpPr/>
              <p:nvPr/>
            </p:nvSpPr>
            <p:spPr>
              <a:xfrm>
                <a:off x="-223532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39" name="Freeform: Shape 38">
                <a:extLst>
                  <a:ext uri="{FF2B5EF4-FFF2-40B4-BE49-F238E27FC236}">
                    <a16:creationId xmlns:a16="http://schemas.microsoft.com/office/drawing/2014/main" id="{70B2E9F8-6ABD-4105-9182-7296A427AA06}"/>
                  </a:ext>
                </a:extLst>
              </p:cNvPr>
              <p:cNvSpPr/>
              <p:nvPr/>
            </p:nvSpPr>
            <p:spPr>
              <a:xfrm>
                <a:off x="-2189270"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8 w 40569"/>
                  <a:gd name="connsiteY11" fmla="*/ 22478 h 50438"/>
                  <a:gd name="connsiteX12" fmla="*/ 20285 w 40569"/>
                  <a:gd name="connsiteY12" fmla="*/ 3289 h 50438"/>
                  <a:gd name="connsiteX13" fmla="*/ 4934 w 40569"/>
                  <a:gd name="connsiteY13" fmla="*/ 22478 h 50438"/>
                  <a:gd name="connsiteX14" fmla="*/ 35088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8" y="22478"/>
                    </a:moveTo>
                    <a:cubicBezTo>
                      <a:pt x="35088" y="12061"/>
                      <a:pt x="29605" y="3289"/>
                      <a:pt x="20285" y="3289"/>
                    </a:cubicBezTo>
                    <a:cubicBezTo>
                      <a:pt x="12061" y="3289"/>
                      <a:pt x="5482" y="10417"/>
                      <a:pt x="4934" y="22478"/>
                    </a:cubicBezTo>
                    <a:lnTo>
                      <a:pt x="35088" y="22478"/>
                    </a:lnTo>
                    <a:close/>
                  </a:path>
                </a:pathLst>
              </a:custGeom>
              <a:grpFill/>
              <a:ln w="5476" cap="flat">
                <a:noFill/>
                <a:prstDash val="solid"/>
                <a:miter/>
              </a:ln>
            </p:spPr>
            <p:txBody>
              <a:bodyPr rtlCol="0" anchor="ctr"/>
              <a:lstStyle/>
              <a:p>
                <a:endParaRPr lang="en-GB" sz="2115"/>
              </a:p>
            </p:txBody>
          </p:sp>
          <p:sp>
            <p:nvSpPr>
              <p:cNvPr id="40" name="Freeform: Shape 39">
                <a:extLst>
                  <a:ext uri="{FF2B5EF4-FFF2-40B4-BE49-F238E27FC236}">
                    <a16:creationId xmlns:a16="http://schemas.microsoft.com/office/drawing/2014/main" id="{E14E7A68-E966-4249-8742-F49B056CDDF1}"/>
                  </a:ext>
                </a:extLst>
              </p:cNvPr>
              <p:cNvSpPr/>
              <p:nvPr/>
            </p:nvSpPr>
            <p:spPr>
              <a:xfrm>
                <a:off x="-2147604"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5482" y="47149"/>
                      <a:pt x="0" y="42763"/>
                    </a:cubicBezTo>
                    <a:close/>
                  </a:path>
                </a:pathLst>
              </a:custGeom>
              <a:grpFill/>
              <a:ln w="5476" cap="flat">
                <a:noFill/>
                <a:prstDash val="solid"/>
                <a:miter/>
              </a:ln>
            </p:spPr>
            <p:txBody>
              <a:bodyPr rtlCol="0" anchor="ctr"/>
              <a:lstStyle/>
              <a:p>
                <a:endParaRPr lang="en-GB" sz="2115"/>
              </a:p>
            </p:txBody>
          </p:sp>
          <p:sp>
            <p:nvSpPr>
              <p:cNvPr id="41" name="Freeform: Shape 40">
                <a:extLst>
                  <a:ext uri="{FF2B5EF4-FFF2-40B4-BE49-F238E27FC236}">
                    <a16:creationId xmlns:a16="http://schemas.microsoft.com/office/drawing/2014/main" id="{6BDD2FF6-414E-46D7-878E-0A6423475521}"/>
                  </a:ext>
                </a:extLst>
              </p:cNvPr>
              <p:cNvSpPr/>
              <p:nvPr/>
            </p:nvSpPr>
            <p:spPr>
              <a:xfrm>
                <a:off x="-2111968"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42" name="Freeform: Shape 41">
                <a:extLst>
                  <a:ext uri="{FF2B5EF4-FFF2-40B4-BE49-F238E27FC236}">
                    <a16:creationId xmlns:a16="http://schemas.microsoft.com/office/drawing/2014/main" id="{6ADB84EE-E589-4EAA-AB1B-7BE8FB432E12}"/>
                  </a:ext>
                </a:extLst>
              </p:cNvPr>
              <p:cNvSpPr/>
              <p:nvPr/>
            </p:nvSpPr>
            <p:spPr>
              <a:xfrm>
                <a:off x="-2047824" y="2458025"/>
                <a:ext cx="5482" cy="64692"/>
              </a:xfrm>
              <a:custGeom>
                <a:avLst/>
                <a:gdLst>
                  <a:gd name="connsiteX0" fmla="*/ 0 w 5482"/>
                  <a:gd name="connsiteY0" fmla="*/ 0 h 64692"/>
                  <a:gd name="connsiteX1" fmla="*/ 5482 w 5482"/>
                  <a:gd name="connsiteY1" fmla="*/ 0 h 64692"/>
                  <a:gd name="connsiteX2" fmla="*/ 5482 w 5482"/>
                  <a:gd name="connsiteY2" fmla="*/ 64693 h 64692"/>
                  <a:gd name="connsiteX3" fmla="*/ 0 w 5482"/>
                  <a:gd name="connsiteY3" fmla="*/ 64693 h 64692"/>
                  <a:gd name="connsiteX4" fmla="*/ 0 w 5482"/>
                  <a:gd name="connsiteY4" fmla="*/ 0 h 64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2" h="64692">
                    <a:moveTo>
                      <a:pt x="0" y="0"/>
                    </a:moveTo>
                    <a:lnTo>
                      <a:pt x="5482" y="0"/>
                    </a:lnTo>
                    <a:lnTo>
                      <a:pt x="5482" y="64693"/>
                    </a:lnTo>
                    <a:lnTo>
                      <a:pt x="0" y="64693"/>
                    </a:lnTo>
                    <a:lnTo>
                      <a:pt x="0" y="0"/>
                    </a:lnTo>
                    <a:close/>
                  </a:path>
                </a:pathLst>
              </a:custGeom>
              <a:grpFill/>
              <a:ln w="5476" cap="flat">
                <a:noFill/>
                <a:prstDash val="solid"/>
                <a:miter/>
              </a:ln>
            </p:spPr>
            <p:txBody>
              <a:bodyPr rtlCol="0" anchor="ctr"/>
              <a:lstStyle/>
              <a:p>
                <a:endParaRPr lang="en-GB" sz="2115"/>
              </a:p>
            </p:txBody>
          </p:sp>
          <p:sp>
            <p:nvSpPr>
              <p:cNvPr id="43" name="Freeform: Shape 42">
                <a:extLst>
                  <a:ext uri="{FF2B5EF4-FFF2-40B4-BE49-F238E27FC236}">
                    <a16:creationId xmlns:a16="http://schemas.microsoft.com/office/drawing/2014/main" id="{524623B8-3CCA-4BA2-A0A3-26F7C88B255E}"/>
                  </a:ext>
                </a:extLst>
              </p:cNvPr>
              <p:cNvSpPr/>
              <p:nvPr/>
            </p:nvSpPr>
            <p:spPr>
              <a:xfrm>
                <a:off x="-2029732"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44" name="Freeform: Shape 43">
                <a:extLst>
                  <a:ext uri="{FF2B5EF4-FFF2-40B4-BE49-F238E27FC236}">
                    <a16:creationId xmlns:a16="http://schemas.microsoft.com/office/drawing/2014/main" id="{3A983433-F597-4E57-B92C-8EC574CE3444}"/>
                  </a:ext>
                </a:extLst>
              </p:cNvPr>
              <p:cNvSpPr/>
              <p:nvPr/>
            </p:nvSpPr>
            <p:spPr>
              <a:xfrm>
                <a:off x="-195133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sp>
            <p:nvSpPr>
              <p:cNvPr id="45" name="Freeform: Shape 44">
                <a:extLst>
                  <a:ext uri="{FF2B5EF4-FFF2-40B4-BE49-F238E27FC236}">
                    <a16:creationId xmlns:a16="http://schemas.microsoft.com/office/drawing/2014/main" id="{85CFD54C-D523-4543-8311-680DAD1A384A}"/>
                  </a:ext>
                </a:extLst>
              </p:cNvPr>
              <p:cNvSpPr/>
              <p:nvPr/>
            </p:nvSpPr>
            <p:spPr>
              <a:xfrm>
                <a:off x="-1901443" y="2474426"/>
                <a:ext cx="24670" cy="48291"/>
              </a:xfrm>
              <a:custGeom>
                <a:avLst/>
                <a:gdLst>
                  <a:gd name="connsiteX0" fmla="*/ 548 w 24670"/>
                  <a:gd name="connsiteY0" fmla="*/ 595 h 48291"/>
                  <a:gd name="connsiteX1" fmla="*/ 6031 w 24670"/>
                  <a:gd name="connsiteY1" fmla="*/ 595 h 48291"/>
                  <a:gd name="connsiteX2" fmla="*/ 6031 w 24670"/>
                  <a:gd name="connsiteY2" fmla="*/ 9367 h 48291"/>
                  <a:gd name="connsiteX3" fmla="*/ 24671 w 24670"/>
                  <a:gd name="connsiteY3" fmla="*/ 46 h 48291"/>
                  <a:gd name="connsiteX4" fmla="*/ 24671 w 24670"/>
                  <a:gd name="connsiteY4" fmla="*/ 4432 h 48291"/>
                  <a:gd name="connsiteX5" fmla="*/ 23574 w 24670"/>
                  <a:gd name="connsiteY5" fmla="*/ 4432 h 48291"/>
                  <a:gd name="connsiteX6" fmla="*/ 5482 w 24670"/>
                  <a:gd name="connsiteY6" fmla="*/ 19783 h 48291"/>
                  <a:gd name="connsiteX7" fmla="*/ 5482 w 24670"/>
                  <a:gd name="connsiteY7" fmla="*/ 48292 h 48291"/>
                  <a:gd name="connsiteX8" fmla="*/ 0 w 24670"/>
                  <a:gd name="connsiteY8" fmla="*/ 48292 h 48291"/>
                  <a:gd name="connsiteX9" fmla="*/ 0 w 24670"/>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70" h="48291">
                    <a:moveTo>
                      <a:pt x="548" y="595"/>
                    </a:moveTo>
                    <a:lnTo>
                      <a:pt x="6031" y="595"/>
                    </a:lnTo>
                    <a:lnTo>
                      <a:pt x="6031" y="9367"/>
                    </a:lnTo>
                    <a:cubicBezTo>
                      <a:pt x="8772" y="3884"/>
                      <a:pt x="15351" y="-502"/>
                      <a:pt x="24671" y="46"/>
                    </a:cubicBezTo>
                    <a:lnTo>
                      <a:pt x="24671"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46" name="Freeform: Shape 45">
                <a:extLst>
                  <a:ext uri="{FF2B5EF4-FFF2-40B4-BE49-F238E27FC236}">
                    <a16:creationId xmlns:a16="http://schemas.microsoft.com/office/drawing/2014/main" id="{5BEB05A2-6F2D-4BB4-BDDA-304C1F22A96A}"/>
                  </a:ext>
                </a:extLst>
              </p:cNvPr>
              <p:cNvSpPr/>
              <p:nvPr/>
            </p:nvSpPr>
            <p:spPr>
              <a:xfrm>
                <a:off x="-1877320"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7829 w 43859"/>
                  <a:gd name="connsiteY7" fmla="*/ 25219 h 49890"/>
                  <a:gd name="connsiteX8" fmla="*/ 37829 w 43859"/>
                  <a:gd name="connsiteY8" fmla="*/ 24671 h 49890"/>
                  <a:gd name="connsiteX9" fmla="*/ 21381 w 43859"/>
                  <a:gd name="connsiteY9" fmla="*/ 3838 h 49890"/>
                  <a:gd name="connsiteX10" fmla="*/ 4934 w 43859"/>
                  <a:gd name="connsiteY10" fmla="*/ 24671 h 49890"/>
                  <a:gd name="connsiteX11" fmla="*/ 4934 w 43859"/>
                  <a:gd name="connsiteY11" fmla="*/ 25219 h 49890"/>
                  <a:gd name="connsiteX12" fmla="*/ 21381 w 43859"/>
                  <a:gd name="connsiteY12" fmla="*/ 46052 h 49890"/>
                  <a:gd name="connsiteX13" fmla="*/ 37829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7829" y="25219"/>
                    </a:moveTo>
                    <a:lnTo>
                      <a:pt x="37829" y="24671"/>
                    </a:lnTo>
                    <a:cubicBezTo>
                      <a:pt x="37829" y="12610"/>
                      <a:pt x="30153" y="3838"/>
                      <a:pt x="21381" y="3838"/>
                    </a:cubicBezTo>
                    <a:cubicBezTo>
                      <a:pt x="12609" y="3838"/>
                      <a:pt x="4934" y="12061"/>
                      <a:pt x="4934" y="24671"/>
                    </a:cubicBezTo>
                    <a:lnTo>
                      <a:pt x="4934" y="25219"/>
                    </a:lnTo>
                    <a:cubicBezTo>
                      <a:pt x="4934" y="37829"/>
                      <a:pt x="12609" y="46052"/>
                      <a:pt x="21381" y="46052"/>
                    </a:cubicBezTo>
                    <a:cubicBezTo>
                      <a:pt x="30153" y="46052"/>
                      <a:pt x="37829" y="37280"/>
                      <a:pt x="37829" y="25219"/>
                    </a:cubicBezTo>
                    <a:close/>
                  </a:path>
                </a:pathLst>
              </a:custGeom>
              <a:grpFill/>
              <a:ln w="5476" cap="flat">
                <a:noFill/>
                <a:prstDash val="solid"/>
                <a:miter/>
              </a:ln>
            </p:spPr>
            <p:txBody>
              <a:bodyPr rtlCol="0" anchor="ctr"/>
              <a:lstStyle/>
              <a:p>
                <a:endParaRPr lang="en-GB" sz="2115"/>
              </a:p>
            </p:txBody>
          </p:sp>
          <p:sp>
            <p:nvSpPr>
              <p:cNvPr id="47" name="Freeform: Shape 46">
                <a:extLst>
                  <a:ext uri="{FF2B5EF4-FFF2-40B4-BE49-F238E27FC236}">
                    <a16:creationId xmlns:a16="http://schemas.microsoft.com/office/drawing/2014/main" id="{EBC927BE-DA0E-49B5-853B-181AB259C82C}"/>
                  </a:ext>
                </a:extLst>
              </p:cNvPr>
              <p:cNvSpPr/>
              <p:nvPr/>
            </p:nvSpPr>
            <p:spPr>
              <a:xfrm>
                <a:off x="-1832913" y="2475020"/>
                <a:ext cx="42214" cy="48245"/>
              </a:xfrm>
              <a:custGeom>
                <a:avLst/>
                <a:gdLst>
                  <a:gd name="connsiteX0" fmla="*/ 0 w 42214"/>
                  <a:gd name="connsiteY0" fmla="*/ 0 h 48245"/>
                  <a:gd name="connsiteX1" fmla="*/ 5482 w 42214"/>
                  <a:gd name="connsiteY1" fmla="*/ 0 h 48245"/>
                  <a:gd name="connsiteX2" fmla="*/ 20833 w 42214"/>
                  <a:gd name="connsiteY2" fmla="*/ 42215 h 48245"/>
                  <a:gd name="connsiteX3" fmla="*/ 36732 w 42214"/>
                  <a:gd name="connsiteY3" fmla="*/ 0 h 48245"/>
                  <a:gd name="connsiteX4" fmla="*/ 42215 w 42214"/>
                  <a:gd name="connsiteY4" fmla="*/ 0 h 48245"/>
                  <a:gd name="connsiteX5" fmla="*/ 23026 w 42214"/>
                  <a:gd name="connsiteY5" fmla="*/ 48245 h 48245"/>
                  <a:gd name="connsiteX6" fmla="*/ 18640 w 42214"/>
                  <a:gd name="connsiteY6" fmla="*/ 48245 h 48245"/>
                  <a:gd name="connsiteX7" fmla="*/ 0 w 42214"/>
                  <a:gd name="connsiteY7" fmla="*/ 0 h 4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214" h="48245">
                    <a:moveTo>
                      <a:pt x="0" y="0"/>
                    </a:moveTo>
                    <a:lnTo>
                      <a:pt x="5482" y="0"/>
                    </a:lnTo>
                    <a:lnTo>
                      <a:pt x="20833" y="42215"/>
                    </a:lnTo>
                    <a:lnTo>
                      <a:pt x="36732" y="0"/>
                    </a:lnTo>
                    <a:lnTo>
                      <a:pt x="42215" y="0"/>
                    </a:lnTo>
                    <a:lnTo>
                      <a:pt x="23026" y="48245"/>
                    </a:lnTo>
                    <a:lnTo>
                      <a:pt x="18640" y="48245"/>
                    </a:lnTo>
                    <a:lnTo>
                      <a:pt x="0" y="0"/>
                    </a:lnTo>
                    <a:close/>
                  </a:path>
                </a:pathLst>
              </a:custGeom>
              <a:grpFill/>
              <a:ln w="5476" cap="flat">
                <a:noFill/>
                <a:prstDash val="solid"/>
                <a:miter/>
              </a:ln>
            </p:spPr>
            <p:txBody>
              <a:bodyPr rtlCol="0" anchor="ctr"/>
              <a:lstStyle/>
              <a:p>
                <a:endParaRPr lang="en-GB" sz="2115"/>
              </a:p>
            </p:txBody>
          </p:sp>
          <p:sp>
            <p:nvSpPr>
              <p:cNvPr id="48" name="Freeform: Shape 47">
                <a:extLst>
                  <a:ext uri="{FF2B5EF4-FFF2-40B4-BE49-F238E27FC236}">
                    <a16:creationId xmlns:a16="http://schemas.microsoft.com/office/drawing/2014/main" id="{2E60FD69-02C5-4385-8BF6-DDC1F97CFC49}"/>
                  </a:ext>
                </a:extLst>
              </p:cNvPr>
              <p:cNvSpPr/>
              <p:nvPr/>
            </p:nvSpPr>
            <p:spPr>
              <a:xfrm>
                <a:off x="-1789602"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49" name="Freeform: Shape 48">
                <a:extLst>
                  <a:ext uri="{FF2B5EF4-FFF2-40B4-BE49-F238E27FC236}">
                    <a16:creationId xmlns:a16="http://schemas.microsoft.com/office/drawing/2014/main" id="{B8D56A89-D0FF-40E8-B8C2-A0BE00419153}"/>
                  </a:ext>
                </a:extLst>
              </p:cNvPr>
              <p:cNvSpPr/>
              <p:nvPr/>
            </p:nvSpPr>
            <p:spPr>
              <a:xfrm>
                <a:off x="-1741356"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50" name="Freeform: Shape 49">
                <a:extLst>
                  <a:ext uri="{FF2B5EF4-FFF2-40B4-BE49-F238E27FC236}">
                    <a16:creationId xmlns:a16="http://schemas.microsoft.com/office/drawing/2014/main" id="{CAA236A5-D175-4EFB-8194-1FA629FE478F}"/>
                  </a:ext>
                </a:extLst>
              </p:cNvPr>
              <p:cNvSpPr/>
              <p:nvPr/>
            </p:nvSpPr>
            <p:spPr>
              <a:xfrm>
                <a:off x="-1665699"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51" name="Freeform: Shape 50">
                <a:extLst>
                  <a:ext uri="{FF2B5EF4-FFF2-40B4-BE49-F238E27FC236}">
                    <a16:creationId xmlns:a16="http://schemas.microsoft.com/office/drawing/2014/main" id="{C2700893-5FF6-4BA5-8BF3-4291C38080BE}"/>
                  </a:ext>
                </a:extLst>
              </p:cNvPr>
              <p:cNvSpPr/>
              <p:nvPr/>
            </p:nvSpPr>
            <p:spPr>
              <a:xfrm>
                <a:off x="-161800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52" name="Freeform: Shape 51">
                <a:extLst>
                  <a:ext uri="{FF2B5EF4-FFF2-40B4-BE49-F238E27FC236}">
                    <a16:creationId xmlns:a16="http://schemas.microsoft.com/office/drawing/2014/main" id="{8E017A50-ED1E-42A3-B8E6-4F493AC4FE11}"/>
                  </a:ext>
                </a:extLst>
              </p:cNvPr>
              <p:cNvSpPr/>
              <p:nvPr/>
            </p:nvSpPr>
            <p:spPr>
              <a:xfrm>
                <a:off x="-1574143" y="2460218"/>
                <a:ext cx="25767" cy="63047"/>
              </a:xfrm>
              <a:custGeom>
                <a:avLst/>
                <a:gdLst>
                  <a:gd name="connsiteX0" fmla="*/ 6579 w 25767"/>
                  <a:gd name="connsiteY0" fmla="*/ 53179 h 63047"/>
                  <a:gd name="connsiteX1" fmla="*/ 6579 w 25767"/>
                  <a:gd name="connsiteY1" fmla="*/ 18092 h 63047"/>
                  <a:gd name="connsiteX2" fmla="*/ 0 w 25767"/>
                  <a:gd name="connsiteY2" fmla="*/ 18092 h 63047"/>
                  <a:gd name="connsiteX3" fmla="*/ 0 w 25767"/>
                  <a:gd name="connsiteY3" fmla="*/ 14254 h 63047"/>
                  <a:gd name="connsiteX4" fmla="*/ 6579 w 25767"/>
                  <a:gd name="connsiteY4" fmla="*/ 14254 h 63047"/>
                  <a:gd name="connsiteX5" fmla="*/ 6579 w 25767"/>
                  <a:gd name="connsiteY5" fmla="*/ 0 h 63047"/>
                  <a:gd name="connsiteX6" fmla="*/ 12061 w 25767"/>
                  <a:gd name="connsiteY6" fmla="*/ 0 h 63047"/>
                  <a:gd name="connsiteX7" fmla="*/ 12061 w 25767"/>
                  <a:gd name="connsiteY7" fmla="*/ 14254 h 63047"/>
                  <a:gd name="connsiteX8" fmla="*/ 25767 w 25767"/>
                  <a:gd name="connsiteY8" fmla="*/ 14254 h 63047"/>
                  <a:gd name="connsiteX9" fmla="*/ 25767 w 25767"/>
                  <a:gd name="connsiteY9" fmla="*/ 18092 h 63047"/>
                  <a:gd name="connsiteX10" fmla="*/ 12061 w 25767"/>
                  <a:gd name="connsiteY10" fmla="*/ 18092 h 63047"/>
                  <a:gd name="connsiteX11" fmla="*/ 12061 w 25767"/>
                  <a:gd name="connsiteY11" fmla="*/ 52631 h 63047"/>
                  <a:gd name="connsiteX12" fmla="*/ 20285 w 25767"/>
                  <a:gd name="connsiteY12" fmla="*/ 59210 h 63047"/>
                  <a:gd name="connsiteX13" fmla="*/ 25767 w 25767"/>
                  <a:gd name="connsiteY13" fmla="*/ 58114 h 63047"/>
                  <a:gd name="connsiteX14" fmla="*/ 25767 w 25767"/>
                  <a:gd name="connsiteY14" fmla="*/ 61951 h 63047"/>
                  <a:gd name="connsiteX15" fmla="*/ 19737 w 25767"/>
                  <a:gd name="connsiteY15" fmla="*/ 63048 h 63047"/>
                  <a:gd name="connsiteX16" fmla="*/ 6579 w 25767"/>
                  <a:gd name="connsiteY16" fmla="*/ 53179 h 63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67" h="63047">
                    <a:moveTo>
                      <a:pt x="6579" y="53179"/>
                    </a:moveTo>
                    <a:lnTo>
                      <a:pt x="6579" y="18092"/>
                    </a:lnTo>
                    <a:lnTo>
                      <a:pt x="0" y="18092"/>
                    </a:lnTo>
                    <a:lnTo>
                      <a:pt x="0" y="14254"/>
                    </a:lnTo>
                    <a:lnTo>
                      <a:pt x="6579" y="14254"/>
                    </a:lnTo>
                    <a:lnTo>
                      <a:pt x="6579" y="0"/>
                    </a:lnTo>
                    <a:lnTo>
                      <a:pt x="12061" y="0"/>
                    </a:lnTo>
                    <a:lnTo>
                      <a:pt x="12061" y="14254"/>
                    </a:lnTo>
                    <a:lnTo>
                      <a:pt x="25767" y="14254"/>
                    </a:lnTo>
                    <a:lnTo>
                      <a:pt x="25767" y="18092"/>
                    </a:lnTo>
                    <a:lnTo>
                      <a:pt x="12061" y="18092"/>
                    </a:lnTo>
                    <a:lnTo>
                      <a:pt x="12061" y="52631"/>
                    </a:lnTo>
                    <a:cubicBezTo>
                      <a:pt x="12061" y="57565"/>
                      <a:pt x="15351" y="59210"/>
                      <a:pt x="20285" y="59210"/>
                    </a:cubicBezTo>
                    <a:cubicBezTo>
                      <a:pt x="21930" y="59210"/>
                      <a:pt x="24123" y="58662"/>
                      <a:pt x="25767" y="58114"/>
                    </a:cubicBezTo>
                    <a:lnTo>
                      <a:pt x="25767" y="61951"/>
                    </a:lnTo>
                    <a:cubicBezTo>
                      <a:pt x="24123" y="62500"/>
                      <a:pt x="21930" y="63048"/>
                      <a:pt x="19737" y="63048"/>
                    </a:cubicBezTo>
                    <a:cubicBezTo>
                      <a:pt x="12061" y="63048"/>
                      <a:pt x="6579" y="60307"/>
                      <a:pt x="6579" y="53179"/>
                    </a:cubicBezTo>
                    <a:close/>
                  </a:path>
                </a:pathLst>
              </a:custGeom>
              <a:grpFill/>
              <a:ln w="5476" cap="flat">
                <a:noFill/>
                <a:prstDash val="solid"/>
                <a:miter/>
              </a:ln>
            </p:spPr>
            <p:txBody>
              <a:bodyPr rtlCol="0" anchor="ctr"/>
              <a:lstStyle/>
              <a:p>
                <a:endParaRPr lang="en-GB" sz="2115"/>
              </a:p>
            </p:txBody>
          </p:sp>
          <p:sp>
            <p:nvSpPr>
              <p:cNvPr id="53" name="Freeform: Shape 52">
                <a:extLst>
                  <a:ext uri="{FF2B5EF4-FFF2-40B4-BE49-F238E27FC236}">
                    <a16:creationId xmlns:a16="http://schemas.microsoft.com/office/drawing/2014/main" id="{24E069DF-72F1-48E2-81EC-C0A073E010D2}"/>
                  </a:ext>
                </a:extLst>
              </p:cNvPr>
              <p:cNvSpPr/>
              <p:nvPr/>
            </p:nvSpPr>
            <p:spPr>
              <a:xfrm>
                <a:off x="-1524253" y="2458025"/>
                <a:ext cx="50438" cy="66337"/>
              </a:xfrm>
              <a:custGeom>
                <a:avLst/>
                <a:gdLst>
                  <a:gd name="connsiteX0" fmla="*/ 0 w 50438"/>
                  <a:gd name="connsiteY0" fmla="*/ 32895 h 66337"/>
                  <a:gd name="connsiteX1" fmla="*/ 0 w 50438"/>
                  <a:gd name="connsiteY1" fmla="*/ 32346 h 66337"/>
                  <a:gd name="connsiteX2" fmla="*/ 31250 w 50438"/>
                  <a:gd name="connsiteY2" fmla="*/ 0 h 66337"/>
                  <a:gd name="connsiteX3" fmla="*/ 49342 w 50438"/>
                  <a:gd name="connsiteY3" fmla="*/ 4934 h 66337"/>
                  <a:gd name="connsiteX4" fmla="*/ 46052 w 50438"/>
                  <a:gd name="connsiteY4" fmla="*/ 8772 h 66337"/>
                  <a:gd name="connsiteX5" fmla="*/ 31250 w 50438"/>
                  <a:gd name="connsiteY5" fmla="*/ 4386 h 66337"/>
                  <a:gd name="connsiteX6" fmla="*/ 6031 w 50438"/>
                  <a:gd name="connsiteY6" fmla="*/ 32895 h 66337"/>
                  <a:gd name="connsiteX7" fmla="*/ 6031 w 50438"/>
                  <a:gd name="connsiteY7" fmla="*/ 33443 h 66337"/>
                  <a:gd name="connsiteX8" fmla="*/ 31798 w 50438"/>
                  <a:gd name="connsiteY8" fmla="*/ 61951 h 66337"/>
                  <a:gd name="connsiteX9" fmla="*/ 44956 w 50438"/>
                  <a:gd name="connsiteY9" fmla="*/ 59210 h 66337"/>
                  <a:gd name="connsiteX10" fmla="*/ 44956 w 50438"/>
                  <a:gd name="connsiteY10" fmla="*/ 36184 h 66337"/>
                  <a:gd name="connsiteX11" fmla="*/ 26864 w 50438"/>
                  <a:gd name="connsiteY11" fmla="*/ 36184 h 66337"/>
                  <a:gd name="connsiteX12" fmla="*/ 26864 w 50438"/>
                  <a:gd name="connsiteY12" fmla="*/ 32346 h 66337"/>
                  <a:gd name="connsiteX13" fmla="*/ 50438 w 50438"/>
                  <a:gd name="connsiteY13" fmla="*/ 32346 h 66337"/>
                  <a:gd name="connsiteX14" fmla="*/ 50438 w 50438"/>
                  <a:gd name="connsiteY14" fmla="*/ 61403 h 66337"/>
                  <a:gd name="connsiteX15" fmla="*/ 31798 w 50438"/>
                  <a:gd name="connsiteY15" fmla="*/ 66337 h 66337"/>
                  <a:gd name="connsiteX16" fmla="*/ 0 w 50438"/>
                  <a:gd name="connsiteY16" fmla="*/ 32895 h 6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438" h="66337">
                    <a:moveTo>
                      <a:pt x="0" y="32895"/>
                    </a:moveTo>
                    <a:lnTo>
                      <a:pt x="0" y="32346"/>
                    </a:lnTo>
                    <a:cubicBezTo>
                      <a:pt x="0" y="12610"/>
                      <a:pt x="13158" y="0"/>
                      <a:pt x="31250" y="0"/>
                    </a:cubicBezTo>
                    <a:cubicBezTo>
                      <a:pt x="38377" y="0"/>
                      <a:pt x="43859" y="1645"/>
                      <a:pt x="49342" y="4934"/>
                    </a:cubicBezTo>
                    <a:lnTo>
                      <a:pt x="46052" y="8772"/>
                    </a:lnTo>
                    <a:cubicBezTo>
                      <a:pt x="42215" y="6031"/>
                      <a:pt x="37280" y="4386"/>
                      <a:pt x="31250" y="4386"/>
                    </a:cubicBezTo>
                    <a:cubicBezTo>
                      <a:pt x="16996" y="4386"/>
                      <a:pt x="6031" y="15351"/>
                      <a:pt x="6031" y="32895"/>
                    </a:cubicBezTo>
                    <a:lnTo>
                      <a:pt x="6031" y="33443"/>
                    </a:lnTo>
                    <a:cubicBezTo>
                      <a:pt x="6031" y="51535"/>
                      <a:pt x="16447" y="61951"/>
                      <a:pt x="31798" y="61951"/>
                    </a:cubicBezTo>
                    <a:cubicBezTo>
                      <a:pt x="36732" y="61951"/>
                      <a:pt x="41118" y="60855"/>
                      <a:pt x="44956" y="59210"/>
                    </a:cubicBezTo>
                    <a:lnTo>
                      <a:pt x="44956" y="36184"/>
                    </a:lnTo>
                    <a:lnTo>
                      <a:pt x="26864" y="36184"/>
                    </a:lnTo>
                    <a:lnTo>
                      <a:pt x="26864" y="32346"/>
                    </a:lnTo>
                    <a:lnTo>
                      <a:pt x="50438" y="32346"/>
                    </a:lnTo>
                    <a:lnTo>
                      <a:pt x="50438" y="61403"/>
                    </a:lnTo>
                    <a:cubicBezTo>
                      <a:pt x="46052" y="64144"/>
                      <a:pt x="38925" y="66337"/>
                      <a:pt x="31798" y="66337"/>
                    </a:cubicBezTo>
                    <a:cubicBezTo>
                      <a:pt x="12061" y="65789"/>
                      <a:pt x="0" y="53179"/>
                      <a:pt x="0" y="32895"/>
                    </a:cubicBezTo>
                    <a:close/>
                  </a:path>
                </a:pathLst>
              </a:custGeom>
              <a:grpFill/>
              <a:ln w="5476" cap="flat">
                <a:noFill/>
                <a:prstDash val="solid"/>
                <a:miter/>
              </a:ln>
            </p:spPr>
            <p:txBody>
              <a:bodyPr rtlCol="0" anchor="ctr"/>
              <a:lstStyle/>
              <a:p>
                <a:endParaRPr lang="en-GB" sz="2115"/>
              </a:p>
            </p:txBody>
          </p:sp>
          <p:sp>
            <p:nvSpPr>
              <p:cNvPr id="54" name="Freeform: Shape 53">
                <a:extLst>
                  <a:ext uri="{FF2B5EF4-FFF2-40B4-BE49-F238E27FC236}">
                    <a16:creationId xmlns:a16="http://schemas.microsoft.com/office/drawing/2014/main" id="{4EACDCC0-8F0B-4D60-A0FB-1ED7C21082F7}"/>
                  </a:ext>
                </a:extLst>
              </p:cNvPr>
              <p:cNvSpPr/>
              <p:nvPr/>
            </p:nvSpPr>
            <p:spPr>
              <a:xfrm>
                <a:off x="-1463398" y="2474426"/>
                <a:ext cx="24122" cy="48291"/>
              </a:xfrm>
              <a:custGeom>
                <a:avLst/>
                <a:gdLst>
                  <a:gd name="connsiteX0" fmla="*/ 0 w 24122"/>
                  <a:gd name="connsiteY0" fmla="*/ 595 h 48291"/>
                  <a:gd name="connsiteX1" fmla="*/ 5482 w 24122"/>
                  <a:gd name="connsiteY1" fmla="*/ 595 h 48291"/>
                  <a:gd name="connsiteX2" fmla="*/ 5482 w 24122"/>
                  <a:gd name="connsiteY2" fmla="*/ 9367 h 48291"/>
                  <a:gd name="connsiteX3" fmla="*/ 24123 w 24122"/>
                  <a:gd name="connsiteY3" fmla="*/ 46 h 48291"/>
                  <a:gd name="connsiteX4" fmla="*/ 24123 w 24122"/>
                  <a:gd name="connsiteY4" fmla="*/ 4432 h 48291"/>
                  <a:gd name="connsiteX5" fmla="*/ 23574 w 24122"/>
                  <a:gd name="connsiteY5" fmla="*/ 4432 h 48291"/>
                  <a:gd name="connsiteX6" fmla="*/ 5482 w 24122"/>
                  <a:gd name="connsiteY6" fmla="*/ 19783 h 48291"/>
                  <a:gd name="connsiteX7" fmla="*/ 5482 w 24122"/>
                  <a:gd name="connsiteY7" fmla="*/ 48292 h 48291"/>
                  <a:gd name="connsiteX8" fmla="*/ 0 w 24122"/>
                  <a:gd name="connsiteY8" fmla="*/ 48292 h 48291"/>
                  <a:gd name="connsiteX9" fmla="*/ 0 w 24122"/>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122" h="48291">
                    <a:moveTo>
                      <a:pt x="0" y="595"/>
                    </a:moveTo>
                    <a:lnTo>
                      <a:pt x="5482" y="595"/>
                    </a:lnTo>
                    <a:lnTo>
                      <a:pt x="5482" y="9367"/>
                    </a:lnTo>
                    <a:cubicBezTo>
                      <a:pt x="8224" y="3884"/>
                      <a:pt x="14802" y="-502"/>
                      <a:pt x="24123" y="46"/>
                    </a:cubicBezTo>
                    <a:lnTo>
                      <a:pt x="24123"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55" name="Freeform: Shape 54">
                <a:extLst>
                  <a:ext uri="{FF2B5EF4-FFF2-40B4-BE49-F238E27FC236}">
                    <a16:creationId xmlns:a16="http://schemas.microsoft.com/office/drawing/2014/main" id="{BF993CE8-6081-4623-A7BB-B8BEAC02B8AC}"/>
                  </a:ext>
                </a:extLst>
              </p:cNvPr>
              <p:cNvSpPr/>
              <p:nvPr/>
            </p:nvSpPr>
            <p:spPr>
              <a:xfrm>
                <a:off x="-1439823"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8377 w 43859"/>
                  <a:gd name="connsiteY7" fmla="*/ 25219 h 49890"/>
                  <a:gd name="connsiteX8" fmla="*/ 38377 w 43859"/>
                  <a:gd name="connsiteY8" fmla="*/ 24671 h 49890"/>
                  <a:gd name="connsiteX9" fmla="*/ 21930 w 43859"/>
                  <a:gd name="connsiteY9" fmla="*/ 3838 h 49890"/>
                  <a:gd name="connsiteX10" fmla="*/ 5482 w 43859"/>
                  <a:gd name="connsiteY10" fmla="*/ 24671 h 49890"/>
                  <a:gd name="connsiteX11" fmla="*/ 5482 w 43859"/>
                  <a:gd name="connsiteY11" fmla="*/ 25219 h 49890"/>
                  <a:gd name="connsiteX12" fmla="*/ 21930 w 43859"/>
                  <a:gd name="connsiteY12" fmla="*/ 46052 h 49890"/>
                  <a:gd name="connsiteX13" fmla="*/ 38377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8377" y="25219"/>
                    </a:moveTo>
                    <a:lnTo>
                      <a:pt x="38377" y="24671"/>
                    </a:lnTo>
                    <a:cubicBezTo>
                      <a:pt x="38377" y="12610"/>
                      <a:pt x="30702" y="3838"/>
                      <a:pt x="21930" y="3838"/>
                    </a:cubicBezTo>
                    <a:cubicBezTo>
                      <a:pt x="13158" y="3838"/>
                      <a:pt x="5482" y="12061"/>
                      <a:pt x="5482" y="24671"/>
                    </a:cubicBezTo>
                    <a:lnTo>
                      <a:pt x="5482" y="25219"/>
                    </a:lnTo>
                    <a:cubicBezTo>
                      <a:pt x="5482" y="37829"/>
                      <a:pt x="13158" y="46052"/>
                      <a:pt x="21930" y="46052"/>
                    </a:cubicBezTo>
                    <a:cubicBezTo>
                      <a:pt x="30702" y="46052"/>
                      <a:pt x="38377" y="37280"/>
                      <a:pt x="38377" y="25219"/>
                    </a:cubicBezTo>
                    <a:close/>
                  </a:path>
                </a:pathLst>
              </a:custGeom>
              <a:grpFill/>
              <a:ln w="5476" cap="flat">
                <a:noFill/>
                <a:prstDash val="solid"/>
                <a:miter/>
              </a:ln>
            </p:spPr>
            <p:txBody>
              <a:bodyPr rtlCol="0" anchor="ctr"/>
              <a:lstStyle/>
              <a:p>
                <a:endParaRPr lang="en-GB" sz="2115"/>
              </a:p>
            </p:txBody>
          </p:sp>
          <p:sp>
            <p:nvSpPr>
              <p:cNvPr id="56" name="Freeform: Shape 55">
                <a:extLst>
                  <a:ext uri="{FF2B5EF4-FFF2-40B4-BE49-F238E27FC236}">
                    <a16:creationId xmlns:a16="http://schemas.microsoft.com/office/drawing/2014/main" id="{885FBB7C-02CA-4E8A-A42F-2C9E8A7273C3}"/>
                  </a:ext>
                </a:extLst>
              </p:cNvPr>
              <p:cNvSpPr/>
              <p:nvPr/>
            </p:nvSpPr>
            <p:spPr>
              <a:xfrm>
                <a:off x="-138938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7127" y="49342"/>
                      <a:pt x="0" y="43859"/>
                      <a:pt x="0" y="33443"/>
                    </a:cubicBezTo>
                    <a:close/>
                  </a:path>
                </a:pathLst>
              </a:custGeom>
              <a:grpFill/>
              <a:ln w="5476" cap="flat">
                <a:noFill/>
                <a:prstDash val="solid"/>
                <a:miter/>
              </a:ln>
            </p:spPr>
            <p:txBody>
              <a:bodyPr rtlCol="0" anchor="ctr"/>
              <a:lstStyle/>
              <a:p>
                <a:endParaRPr lang="en-GB" sz="2115"/>
              </a:p>
            </p:txBody>
          </p:sp>
          <p:sp>
            <p:nvSpPr>
              <p:cNvPr id="57" name="Freeform: Shape 56">
                <a:extLst>
                  <a:ext uri="{FF2B5EF4-FFF2-40B4-BE49-F238E27FC236}">
                    <a16:creationId xmlns:a16="http://schemas.microsoft.com/office/drawing/2014/main" id="{74386FD3-7334-4568-A77C-25D200773E09}"/>
                  </a:ext>
                </a:extLst>
              </p:cNvPr>
              <p:cNvSpPr/>
              <p:nvPr/>
            </p:nvSpPr>
            <p:spPr>
              <a:xfrm>
                <a:off x="-134004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grpSp>
      </p:grpSp>
      <p:sp>
        <p:nvSpPr>
          <p:cNvPr id="59" name="Picture Placeholder 2">
            <a:extLst>
              <a:ext uri="{FF2B5EF4-FFF2-40B4-BE49-F238E27FC236}">
                <a16:creationId xmlns:a16="http://schemas.microsoft.com/office/drawing/2014/main" id="{C805E977-2355-4474-865D-F2808949706E}"/>
              </a:ext>
            </a:extLst>
          </p:cNvPr>
          <p:cNvSpPr>
            <a:spLocks noGrp="1"/>
          </p:cNvSpPr>
          <p:nvPr>
            <p:ph type="pic" sz="quarter" idx="14" hasCustomPrompt="1"/>
          </p:nvPr>
        </p:nvSpPr>
        <p:spPr>
          <a:xfrm>
            <a:off x="8474765" y="6818037"/>
            <a:ext cx="1861932" cy="411162"/>
          </a:xfrm>
          <a:prstGeom prst="rect">
            <a:avLst/>
          </a:prstGeom>
          <a:solidFill>
            <a:srgbClr val="F6F7F8">
              <a:alpha val="54000"/>
            </a:srgbClr>
          </a:solidFill>
        </p:spPr>
        <p:txBody>
          <a:bodyPr anchor="ctr"/>
          <a:lstStyle>
            <a:lvl1pPr marL="0" indent="0" algn="ctr">
              <a:buNone/>
              <a:defRPr sz="1100" b="1">
                <a:latin typeface="Century Gothic" panose="020B0502020202020204" pitchFamily="34" charset="0"/>
              </a:defRPr>
            </a:lvl1pPr>
          </a:lstStyle>
          <a:p>
            <a:r>
              <a:rPr lang="en-GB" dirty="0"/>
              <a:t>Add Clients Logo</a:t>
            </a:r>
          </a:p>
        </p:txBody>
      </p:sp>
      <p:sp>
        <p:nvSpPr>
          <p:cNvPr id="61" name="Text Placeholder 2">
            <a:extLst>
              <a:ext uri="{FF2B5EF4-FFF2-40B4-BE49-F238E27FC236}">
                <a16:creationId xmlns:a16="http://schemas.microsoft.com/office/drawing/2014/main" id="{C5486FE7-4AA8-456D-94DF-0FFBE9D13EFA}"/>
              </a:ext>
            </a:extLst>
          </p:cNvPr>
          <p:cNvSpPr>
            <a:spLocks noGrp="1"/>
          </p:cNvSpPr>
          <p:nvPr>
            <p:ph type="body" sz="quarter" idx="15" hasCustomPrompt="1"/>
          </p:nvPr>
        </p:nvSpPr>
        <p:spPr>
          <a:xfrm>
            <a:off x="632285" y="6866802"/>
            <a:ext cx="1985020" cy="282961"/>
          </a:xfrm>
          <a:prstGeom prst="rect">
            <a:avLst/>
          </a:prstGeom>
        </p:spPr>
        <p:txBody>
          <a:bodyPr anchor="ctr">
            <a:noAutofit/>
          </a:bodyPr>
          <a:lstStyle>
            <a:lvl1pPr marL="0" indent="0" algn="l">
              <a:buNone/>
              <a:defRPr lang="en-GB" sz="1100" kern="1200" dirty="0">
                <a:solidFill>
                  <a:schemeClr val="tx1"/>
                </a:solidFill>
                <a:latin typeface="Century Gothic" panose="020B0502020202020204" pitchFamily="34" charset="0"/>
                <a:ea typeface="+mn-ea"/>
                <a:cs typeface="+mn-cs"/>
              </a:defRPr>
            </a:lvl1pPr>
          </a:lstStyle>
          <a:p>
            <a:pPr lvl="0"/>
            <a:r>
              <a:rPr lang="en-GB" dirty="0"/>
              <a:t>www.bigconsult.com</a:t>
            </a:r>
          </a:p>
        </p:txBody>
      </p:sp>
      <p:sp>
        <p:nvSpPr>
          <p:cNvPr id="62" name="Freeform: Shape 61">
            <a:extLst>
              <a:ext uri="{FF2B5EF4-FFF2-40B4-BE49-F238E27FC236}">
                <a16:creationId xmlns:a16="http://schemas.microsoft.com/office/drawing/2014/main" id="{FEFF9729-9CAE-4EF9-B1A5-E3E412E1F3C1}"/>
              </a:ext>
            </a:extLst>
          </p:cNvPr>
          <p:cNvSpPr/>
          <p:nvPr userDrawn="1"/>
        </p:nvSpPr>
        <p:spPr>
          <a:xfrm>
            <a:off x="6339754" y="1619980"/>
            <a:ext cx="3784905" cy="2446101"/>
          </a:xfrm>
          <a:custGeom>
            <a:avLst/>
            <a:gdLst>
              <a:gd name="connsiteX0" fmla="*/ 1587545 w 3784905"/>
              <a:gd name="connsiteY0" fmla="*/ 0 h 2446101"/>
              <a:gd name="connsiteX1" fmla="*/ 3784905 w 3784905"/>
              <a:gd name="connsiteY1" fmla="*/ 2197357 h 2446101"/>
              <a:gd name="connsiteX2" fmla="*/ 3774922 w 3784905"/>
              <a:gd name="connsiteY2" fmla="*/ 2392128 h 2446101"/>
              <a:gd name="connsiteX3" fmla="*/ 2696208 w 3784905"/>
              <a:gd name="connsiteY3" fmla="*/ 1438276 h 2446101"/>
              <a:gd name="connsiteX4" fmla="*/ 1963342 w 3784905"/>
              <a:gd name="connsiteY4" fmla="*/ 1719186 h 2446101"/>
              <a:gd name="connsiteX5" fmla="*/ 1928456 w 3784905"/>
              <a:gd name="connsiteY5" fmla="*/ 1756911 h 2446101"/>
              <a:gd name="connsiteX6" fmla="*/ 1922225 w 3784905"/>
              <a:gd name="connsiteY6" fmla="*/ 1754531 h 2446101"/>
              <a:gd name="connsiteX7" fmla="*/ 1924609 w 3784905"/>
              <a:gd name="connsiteY7" fmla="*/ 1761071 h 2446101"/>
              <a:gd name="connsiteX8" fmla="*/ 1830748 w 3784905"/>
              <a:gd name="connsiteY8" fmla="*/ 1862568 h 2446101"/>
              <a:gd name="connsiteX9" fmla="*/ 1612513 w 3784905"/>
              <a:gd name="connsiteY9" fmla="*/ 2412104 h 2446101"/>
              <a:gd name="connsiteX10" fmla="*/ 1612432 w 3784905"/>
              <a:gd name="connsiteY10" fmla="*/ 2413174 h 2446101"/>
              <a:gd name="connsiteX11" fmla="*/ 1612431 w 3784905"/>
              <a:gd name="connsiteY11" fmla="*/ 2413174 h 2446101"/>
              <a:gd name="connsiteX12" fmla="*/ 1612431 w 3784905"/>
              <a:gd name="connsiteY12" fmla="*/ 2413174 h 2446101"/>
              <a:gd name="connsiteX13" fmla="*/ 1388619 w 3784905"/>
              <a:gd name="connsiteY13" fmla="*/ 2439586 h 2446101"/>
              <a:gd name="connsiteX14" fmla="*/ 1204269 w 3784905"/>
              <a:gd name="connsiteY14" fmla="*/ 2446101 h 2446101"/>
              <a:gd name="connsiteX15" fmla="*/ 1015235 w 3784905"/>
              <a:gd name="connsiteY15" fmla="*/ 2436007 h 2446101"/>
              <a:gd name="connsiteX16" fmla="*/ 643759 w 3784905"/>
              <a:gd name="connsiteY16" fmla="*/ 2348810 h 2446101"/>
              <a:gd name="connsiteX17" fmla="*/ 144360 w 3784905"/>
              <a:gd name="connsiteY17" fmla="*/ 1929317 h 2446101"/>
              <a:gd name="connsiteX18" fmla="*/ 239250 w 3784905"/>
              <a:gd name="connsiteY18" fmla="*/ 710781 h 2446101"/>
              <a:gd name="connsiteX19" fmla="*/ 538886 w 3784905"/>
              <a:gd name="connsiteY19" fmla="*/ 351217 h 2446101"/>
              <a:gd name="connsiteX20" fmla="*/ 754489 w 3784905"/>
              <a:gd name="connsiteY20" fmla="*/ 163733 h 2446101"/>
              <a:gd name="connsiteX21" fmla="*/ 788501 w 3784905"/>
              <a:gd name="connsiteY21" fmla="*/ 149818 h 2446101"/>
              <a:gd name="connsiteX22" fmla="*/ 1587545 w 3784905"/>
              <a:gd name="connsiteY22" fmla="*/ 0 h 2446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84905" h="2446101">
                <a:moveTo>
                  <a:pt x="1587545" y="0"/>
                </a:moveTo>
                <a:cubicBezTo>
                  <a:pt x="2801082" y="0"/>
                  <a:pt x="3784905" y="983822"/>
                  <a:pt x="3784905" y="2197357"/>
                </a:cubicBezTo>
                <a:cubicBezTo>
                  <a:pt x="3784905" y="2262286"/>
                  <a:pt x="3779913" y="2327207"/>
                  <a:pt x="3774922" y="2392128"/>
                </a:cubicBezTo>
                <a:cubicBezTo>
                  <a:pt x="3710000" y="1852777"/>
                  <a:pt x="3250545" y="1438276"/>
                  <a:pt x="2696208" y="1438276"/>
                </a:cubicBezTo>
                <a:cubicBezTo>
                  <a:pt x="2414048" y="1438276"/>
                  <a:pt x="2156858" y="1544397"/>
                  <a:pt x="1963342" y="1719186"/>
                </a:cubicBezTo>
                <a:lnTo>
                  <a:pt x="1928456" y="1756911"/>
                </a:lnTo>
                <a:lnTo>
                  <a:pt x="1922225" y="1754531"/>
                </a:lnTo>
                <a:lnTo>
                  <a:pt x="1924609" y="1761071"/>
                </a:lnTo>
                <a:lnTo>
                  <a:pt x="1830748" y="1862568"/>
                </a:lnTo>
                <a:cubicBezTo>
                  <a:pt x="1711302" y="2017655"/>
                  <a:pt x="1633115" y="2206101"/>
                  <a:pt x="1612513" y="2412104"/>
                </a:cubicBezTo>
                <a:lnTo>
                  <a:pt x="1612432" y="2413174"/>
                </a:lnTo>
                <a:lnTo>
                  <a:pt x="1612431" y="2413174"/>
                </a:lnTo>
                <a:lnTo>
                  <a:pt x="1612431" y="2413174"/>
                </a:lnTo>
                <a:lnTo>
                  <a:pt x="1388619" y="2439586"/>
                </a:lnTo>
                <a:lnTo>
                  <a:pt x="1204269" y="2446101"/>
                </a:lnTo>
                <a:lnTo>
                  <a:pt x="1015235" y="2436007"/>
                </a:lnTo>
                <a:cubicBezTo>
                  <a:pt x="888798" y="2422787"/>
                  <a:pt x="762680" y="2395631"/>
                  <a:pt x="643759" y="2348810"/>
                </a:cubicBezTo>
                <a:cubicBezTo>
                  <a:pt x="444005" y="2273905"/>
                  <a:pt x="269210" y="2139063"/>
                  <a:pt x="144360" y="1929317"/>
                </a:cubicBezTo>
                <a:cubicBezTo>
                  <a:pt x="-120323" y="1474863"/>
                  <a:pt x="19511" y="1035394"/>
                  <a:pt x="239250" y="710781"/>
                </a:cubicBezTo>
                <a:cubicBezTo>
                  <a:pt x="334131" y="565955"/>
                  <a:pt x="444005" y="446098"/>
                  <a:pt x="538886" y="351217"/>
                </a:cubicBezTo>
                <a:lnTo>
                  <a:pt x="754489" y="163733"/>
                </a:lnTo>
                <a:lnTo>
                  <a:pt x="788501" y="149818"/>
                </a:lnTo>
                <a:cubicBezTo>
                  <a:pt x="1038201" y="54937"/>
                  <a:pt x="1307877" y="0"/>
                  <a:pt x="1587545" y="0"/>
                </a:cubicBezTo>
                <a:close/>
              </a:path>
            </a:pathLst>
          </a:custGeom>
          <a:solidFill>
            <a:srgbClr val="15274E"/>
          </a:solidFill>
          <a:ln w="12700" cap="flat" cmpd="sng" algn="ctr">
            <a:noFill/>
            <a:prstDash val="solid"/>
            <a:miter lim="800000"/>
          </a:ln>
          <a:effectLst/>
        </p:spPr>
        <p:txBody>
          <a:bodyPr rtlCol="0" anchor="ctr"/>
          <a:lstStyle/>
          <a:p>
            <a:pPr marR="0" lvl="0" indent="0" algn="ctr" defTabSz="801866" fontAlgn="auto">
              <a:lnSpc>
                <a:spcPct val="100000"/>
              </a:lnSpc>
              <a:spcBef>
                <a:spcPts val="0"/>
              </a:spcBef>
              <a:spcAft>
                <a:spcPts val="0"/>
              </a:spcAft>
              <a:buClrTx/>
              <a:buSzTx/>
              <a:buFontTx/>
              <a:buNone/>
              <a:tabLst/>
            </a:pPr>
            <a:endParaRPr kumimoji="0" lang="en-GB" sz="1579" b="0" i="0" u="none" strike="noStrike" kern="0" cap="none" spc="0" normalizeH="0" baseline="0">
              <a:ln>
                <a:noFill/>
              </a:ln>
              <a:solidFill>
                <a:prstClr val="white"/>
              </a:solidFill>
              <a:effectLst/>
              <a:uLnTx/>
              <a:uFillTx/>
              <a:latin typeface="Calibri" panose="020F0502020204030204"/>
            </a:endParaRPr>
          </a:p>
        </p:txBody>
      </p:sp>
      <p:sp>
        <p:nvSpPr>
          <p:cNvPr id="63" name="Freeform: Shape 62">
            <a:extLst>
              <a:ext uri="{FF2B5EF4-FFF2-40B4-BE49-F238E27FC236}">
                <a16:creationId xmlns:a16="http://schemas.microsoft.com/office/drawing/2014/main" id="{70FD359D-7838-428F-A1B5-8003607AA1C1}"/>
              </a:ext>
            </a:extLst>
          </p:cNvPr>
          <p:cNvSpPr/>
          <p:nvPr userDrawn="1"/>
        </p:nvSpPr>
        <p:spPr>
          <a:xfrm>
            <a:off x="5724937" y="1783713"/>
            <a:ext cx="4364850" cy="4237615"/>
          </a:xfrm>
          <a:custGeom>
            <a:avLst/>
            <a:gdLst>
              <a:gd name="connsiteX0" fmla="*/ 1369305 w 4364850"/>
              <a:gd name="connsiteY0" fmla="*/ 0 h 4237615"/>
              <a:gd name="connsiteX1" fmla="*/ 1153702 w 4364850"/>
              <a:gd name="connsiteY1" fmla="*/ 187484 h 4237615"/>
              <a:gd name="connsiteX2" fmla="*/ 854066 w 4364850"/>
              <a:gd name="connsiteY2" fmla="*/ 547048 h 4237615"/>
              <a:gd name="connsiteX3" fmla="*/ 759176 w 4364850"/>
              <a:gd name="connsiteY3" fmla="*/ 1765584 h 4237615"/>
              <a:gd name="connsiteX4" fmla="*/ 1258575 w 4364850"/>
              <a:gd name="connsiteY4" fmla="*/ 2185077 h 4237615"/>
              <a:gd name="connsiteX5" fmla="*/ 1819085 w 4364850"/>
              <a:gd name="connsiteY5" fmla="*/ 2282368 h 4237615"/>
              <a:gd name="connsiteX6" fmla="*/ 1819086 w 4364850"/>
              <a:gd name="connsiteY6" fmla="*/ 2282368 h 4237615"/>
              <a:gd name="connsiteX7" fmla="*/ 1819086 w 4364850"/>
              <a:gd name="connsiteY7" fmla="*/ 2282368 h 4237615"/>
              <a:gd name="connsiteX8" fmla="*/ 2003437 w 4364850"/>
              <a:gd name="connsiteY8" fmla="*/ 2275853 h 4237615"/>
              <a:gd name="connsiteX9" fmla="*/ 2227248 w 4364850"/>
              <a:gd name="connsiteY9" fmla="*/ 2249441 h 4237615"/>
              <a:gd name="connsiteX10" fmla="*/ 2222961 w 4364850"/>
              <a:gd name="connsiteY10" fmla="*/ 2305800 h 4237615"/>
              <a:gd name="connsiteX11" fmla="*/ 2222337 w 4364850"/>
              <a:gd name="connsiteY11" fmla="*/ 2363228 h 4237615"/>
              <a:gd name="connsiteX12" fmla="*/ 2222397 w 4364850"/>
              <a:gd name="connsiteY12" fmla="*/ 2364395 h 4237615"/>
              <a:gd name="connsiteX13" fmla="*/ 2222961 w 4364850"/>
              <a:gd name="connsiteY13" fmla="*/ 2312426 h 4237615"/>
              <a:gd name="connsiteX14" fmla="*/ 2227248 w 4364850"/>
              <a:gd name="connsiteY14" fmla="*/ 2256067 h 4237615"/>
              <a:gd name="connsiteX15" fmla="*/ 2233034 w 4364850"/>
              <a:gd name="connsiteY15" fmla="*/ 2255384 h 4237615"/>
              <a:gd name="connsiteX16" fmla="*/ 2731812 w 4364850"/>
              <a:gd name="connsiteY16" fmla="*/ 2131783 h 4237615"/>
              <a:gd name="connsiteX17" fmla="*/ 2539425 w 4364850"/>
              <a:gd name="connsiteY17" fmla="*/ 1603964 h 4237615"/>
              <a:gd name="connsiteX18" fmla="*/ 2543272 w 4364850"/>
              <a:gd name="connsiteY18" fmla="*/ 1599804 h 4237615"/>
              <a:gd name="connsiteX19" fmla="*/ 4354858 w 4364850"/>
              <a:gd name="connsiteY19" fmla="*/ 2291584 h 4237615"/>
              <a:gd name="connsiteX20" fmla="*/ 4364850 w 4364850"/>
              <a:gd name="connsiteY20" fmla="*/ 2296585 h 4237615"/>
              <a:gd name="connsiteX21" fmla="*/ 4344874 w 4364850"/>
              <a:gd name="connsiteY21" fmla="*/ 2346521 h 4237615"/>
              <a:gd name="connsiteX22" fmla="*/ 3998085 w 4364850"/>
              <a:gd name="connsiteY22" fmla="*/ 3213494 h 4237615"/>
              <a:gd name="connsiteX23" fmla="*/ 3994353 w 4364850"/>
              <a:gd name="connsiteY23" fmla="*/ 3216199 h 4237615"/>
              <a:gd name="connsiteX24" fmla="*/ 3935364 w 4364850"/>
              <a:gd name="connsiteY24" fmla="*/ 3363669 h 4237615"/>
              <a:gd name="connsiteX25" fmla="*/ 3920955 w 4364850"/>
              <a:gd name="connsiteY25" fmla="*/ 3398691 h 4237615"/>
              <a:gd name="connsiteX26" fmla="*/ 3907716 w 4364850"/>
              <a:gd name="connsiteY26" fmla="*/ 3414765 h 4237615"/>
              <a:gd name="connsiteX27" fmla="*/ 3569174 w 4364850"/>
              <a:gd name="connsiteY27" fmla="*/ 4237615 h 4237615"/>
              <a:gd name="connsiteX28" fmla="*/ 3405874 w 4364850"/>
              <a:gd name="connsiteY28" fmla="*/ 3866483 h 4237615"/>
              <a:gd name="connsiteX29" fmla="*/ 3366053 w 4364850"/>
              <a:gd name="connsiteY29" fmla="*/ 3893027 h 4237615"/>
              <a:gd name="connsiteX30" fmla="*/ 3321099 w 4364850"/>
              <a:gd name="connsiteY30" fmla="*/ 3922996 h 4237615"/>
              <a:gd name="connsiteX31" fmla="*/ 3219167 w 4364850"/>
              <a:gd name="connsiteY31" fmla="*/ 3978564 h 4237615"/>
              <a:gd name="connsiteX32" fmla="*/ 3201159 w 4364850"/>
              <a:gd name="connsiteY32" fmla="*/ 3986282 h 4237615"/>
              <a:gd name="connsiteX33" fmla="*/ 3101278 w 4364850"/>
              <a:gd name="connsiteY33" fmla="*/ 4036218 h 4237615"/>
              <a:gd name="connsiteX34" fmla="*/ 3081301 w 4364850"/>
              <a:gd name="connsiteY34" fmla="*/ 4046211 h 4237615"/>
              <a:gd name="connsiteX35" fmla="*/ 3021372 w 4364850"/>
              <a:gd name="connsiteY35" fmla="*/ 4071179 h 4237615"/>
              <a:gd name="connsiteX36" fmla="*/ 2956452 w 4364850"/>
              <a:gd name="connsiteY36" fmla="*/ 4096147 h 4237615"/>
              <a:gd name="connsiteX37" fmla="*/ 2906515 w 4364850"/>
              <a:gd name="connsiteY37" fmla="*/ 4116123 h 4237615"/>
              <a:gd name="connsiteX38" fmla="*/ 2896522 w 4364850"/>
              <a:gd name="connsiteY38" fmla="*/ 4121124 h 4237615"/>
              <a:gd name="connsiteX39" fmla="*/ 2836594 w 4364850"/>
              <a:gd name="connsiteY39" fmla="*/ 4141101 h 4237615"/>
              <a:gd name="connsiteX40" fmla="*/ 2806634 w 4364850"/>
              <a:gd name="connsiteY40" fmla="*/ 4151084 h 4237615"/>
              <a:gd name="connsiteX41" fmla="*/ 2751696 w 4364850"/>
              <a:gd name="connsiteY41" fmla="*/ 4166069 h 4237615"/>
              <a:gd name="connsiteX42" fmla="*/ 2726728 w 4364850"/>
              <a:gd name="connsiteY42" fmla="*/ 4171060 h 4237615"/>
              <a:gd name="connsiteX43" fmla="*/ 2676792 w 4364850"/>
              <a:gd name="connsiteY43" fmla="*/ 4181044 h 4237615"/>
              <a:gd name="connsiteX44" fmla="*/ 2641831 w 4364850"/>
              <a:gd name="connsiteY44" fmla="*/ 4186045 h 4237615"/>
              <a:gd name="connsiteX45" fmla="*/ 2591895 w 4364850"/>
              <a:gd name="connsiteY45" fmla="*/ 4196029 h 4237615"/>
              <a:gd name="connsiteX46" fmla="*/ 2541950 w 4364850"/>
              <a:gd name="connsiteY46" fmla="*/ 4206021 h 4237615"/>
              <a:gd name="connsiteX47" fmla="*/ 2506989 w 4364850"/>
              <a:gd name="connsiteY47" fmla="*/ 4211013 h 4237615"/>
              <a:gd name="connsiteX48" fmla="*/ 2447069 w 4364850"/>
              <a:gd name="connsiteY48" fmla="*/ 4216005 h 4237615"/>
              <a:gd name="connsiteX49" fmla="*/ 2367164 w 4364850"/>
              <a:gd name="connsiteY49" fmla="*/ 4225998 h 4237615"/>
              <a:gd name="connsiteX50" fmla="*/ 2317218 w 4364850"/>
              <a:gd name="connsiteY50" fmla="*/ 4230989 h 4237615"/>
              <a:gd name="connsiteX51" fmla="*/ 2292250 w 4364850"/>
              <a:gd name="connsiteY51" fmla="*/ 4230989 h 4237615"/>
              <a:gd name="connsiteX52" fmla="*/ 2197360 w 4364850"/>
              <a:gd name="connsiteY52" fmla="*/ 4230989 h 4237615"/>
              <a:gd name="connsiteX53" fmla="*/ 0 w 4364850"/>
              <a:gd name="connsiteY53" fmla="*/ 2033624 h 4237615"/>
              <a:gd name="connsiteX54" fmla="*/ 0 w 4364850"/>
              <a:gd name="connsiteY54" fmla="*/ 1948727 h 4237615"/>
              <a:gd name="connsiteX55" fmla="*/ 4992 w 4364850"/>
              <a:gd name="connsiteY55" fmla="*/ 1878814 h 4237615"/>
              <a:gd name="connsiteX56" fmla="*/ 9984 w 4364850"/>
              <a:gd name="connsiteY56" fmla="*/ 1843853 h 4237615"/>
              <a:gd name="connsiteX57" fmla="*/ 14985 w 4364850"/>
              <a:gd name="connsiteY57" fmla="*/ 1778933 h 4237615"/>
              <a:gd name="connsiteX58" fmla="*/ 14985 w 4364850"/>
              <a:gd name="connsiteY58" fmla="*/ 1773941 h 4237615"/>
              <a:gd name="connsiteX59" fmla="*/ 24968 w 4364850"/>
              <a:gd name="connsiteY59" fmla="*/ 1699028 h 4237615"/>
              <a:gd name="connsiteX60" fmla="*/ 24968 w 4364850"/>
              <a:gd name="connsiteY60" fmla="*/ 1689044 h 4237615"/>
              <a:gd name="connsiteX61" fmla="*/ 39953 w 4364850"/>
              <a:gd name="connsiteY61" fmla="*/ 1604147 h 4237615"/>
              <a:gd name="connsiteX62" fmla="*/ 79906 w 4364850"/>
              <a:gd name="connsiteY62" fmla="*/ 1439345 h 4237615"/>
              <a:gd name="connsiteX63" fmla="*/ 99882 w 4364850"/>
              <a:gd name="connsiteY63" fmla="*/ 1374424 h 4237615"/>
              <a:gd name="connsiteX64" fmla="*/ 134843 w 4364850"/>
              <a:gd name="connsiteY64" fmla="*/ 1274543 h 4237615"/>
              <a:gd name="connsiteX65" fmla="*/ 159811 w 4364850"/>
              <a:gd name="connsiteY65" fmla="*/ 1209622 h 4237615"/>
              <a:gd name="connsiteX66" fmla="*/ 179787 w 4364850"/>
              <a:gd name="connsiteY66" fmla="*/ 1164668 h 4237615"/>
              <a:gd name="connsiteX67" fmla="*/ 194763 w 4364850"/>
              <a:gd name="connsiteY67" fmla="*/ 1124716 h 4237615"/>
              <a:gd name="connsiteX68" fmla="*/ 244708 w 4364850"/>
              <a:gd name="connsiteY68" fmla="*/ 1024843 h 4237615"/>
              <a:gd name="connsiteX69" fmla="*/ 284661 w 4364850"/>
              <a:gd name="connsiteY69" fmla="*/ 949930 h 4237615"/>
              <a:gd name="connsiteX70" fmla="*/ 284661 w 4364850"/>
              <a:gd name="connsiteY70" fmla="*/ 944938 h 4237615"/>
              <a:gd name="connsiteX71" fmla="*/ 319612 w 4364850"/>
              <a:gd name="connsiteY71" fmla="*/ 885009 h 4237615"/>
              <a:gd name="connsiteX72" fmla="*/ 364566 w 4364850"/>
              <a:gd name="connsiteY72" fmla="*/ 810096 h 4237615"/>
              <a:gd name="connsiteX73" fmla="*/ 434479 w 4364850"/>
              <a:gd name="connsiteY73" fmla="*/ 710214 h 4237615"/>
              <a:gd name="connsiteX74" fmla="*/ 464439 w 4364850"/>
              <a:gd name="connsiteY74" fmla="*/ 670262 h 4237615"/>
              <a:gd name="connsiteX75" fmla="*/ 499399 w 4364850"/>
              <a:gd name="connsiteY75" fmla="*/ 630309 h 4237615"/>
              <a:gd name="connsiteX76" fmla="*/ 569321 w 4364850"/>
              <a:gd name="connsiteY76" fmla="*/ 550413 h 4237615"/>
              <a:gd name="connsiteX77" fmla="*/ 644226 w 4364850"/>
              <a:gd name="connsiteY77" fmla="*/ 475500 h 4237615"/>
              <a:gd name="connsiteX78" fmla="*/ 684178 w 4364850"/>
              <a:gd name="connsiteY78" fmla="*/ 440539 h 4237615"/>
              <a:gd name="connsiteX79" fmla="*/ 724131 w 4364850"/>
              <a:gd name="connsiteY79" fmla="*/ 405587 h 4237615"/>
              <a:gd name="connsiteX80" fmla="*/ 764084 w 4364850"/>
              <a:gd name="connsiteY80" fmla="*/ 370626 h 4237615"/>
              <a:gd name="connsiteX81" fmla="*/ 804036 w 4364850"/>
              <a:gd name="connsiteY81" fmla="*/ 335666 h 4237615"/>
              <a:gd name="connsiteX82" fmla="*/ 843989 w 4364850"/>
              <a:gd name="connsiteY82" fmla="*/ 300705 h 4237615"/>
              <a:gd name="connsiteX83" fmla="*/ 913901 w 4364850"/>
              <a:gd name="connsiteY83" fmla="*/ 250768 h 4237615"/>
              <a:gd name="connsiteX84" fmla="*/ 963847 w 4364850"/>
              <a:gd name="connsiteY84" fmla="*/ 215808 h 4237615"/>
              <a:gd name="connsiteX85" fmla="*/ 993807 w 4364850"/>
              <a:gd name="connsiteY85" fmla="*/ 195831 h 4237615"/>
              <a:gd name="connsiteX86" fmla="*/ 1018775 w 4364850"/>
              <a:gd name="connsiteY86" fmla="*/ 180856 h 4237615"/>
              <a:gd name="connsiteX87" fmla="*/ 1158609 w 4364850"/>
              <a:gd name="connsiteY87" fmla="*/ 100951 h 4237615"/>
              <a:gd name="connsiteX88" fmla="*/ 1203554 w 4364850"/>
              <a:gd name="connsiteY88" fmla="*/ 75983 h 4237615"/>
              <a:gd name="connsiteX89" fmla="*/ 1293452 w 4364850"/>
              <a:gd name="connsiteY89" fmla="*/ 31029 h 4237615"/>
              <a:gd name="connsiteX90" fmla="*/ 1348381 w 4364850"/>
              <a:gd name="connsiteY90" fmla="*/ 8560 h 4237615"/>
              <a:gd name="connsiteX91" fmla="*/ 1369305 w 4364850"/>
              <a:gd name="connsiteY91" fmla="*/ 0 h 4237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364850" h="4237615">
                <a:moveTo>
                  <a:pt x="1369305" y="0"/>
                </a:moveTo>
                <a:lnTo>
                  <a:pt x="1153702" y="187484"/>
                </a:lnTo>
                <a:cubicBezTo>
                  <a:pt x="1058821" y="282365"/>
                  <a:pt x="948947" y="402222"/>
                  <a:pt x="854066" y="547048"/>
                </a:cubicBezTo>
                <a:cubicBezTo>
                  <a:pt x="634327" y="871661"/>
                  <a:pt x="494493" y="1311130"/>
                  <a:pt x="759176" y="1765584"/>
                </a:cubicBezTo>
                <a:cubicBezTo>
                  <a:pt x="884026" y="1975330"/>
                  <a:pt x="1058821" y="2110172"/>
                  <a:pt x="1258575" y="2185077"/>
                </a:cubicBezTo>
                <a:cubicBezTo>
                  <a:pt x="1436956" y="2255308"/>
                  <a:pt x="1631533" y="2281294"/>
                  <a:pt x="1819085" y="2282368"/>
                </a:cubicBezTo>
                <a:lnTo>
                  <a:pt x="1819086" y="2282368"/>
                </a:lnTo>
                <a:lnTo>
                  <a:pt x="1819086" y="2282368"/>
                </a:lnTo>
                <a:cubicBezTo>
                  <a:pt x="1881604" y="2282726"/>
                  <a:pt x="1943341" y="2280315"/>
                  <a:pt x="2003437" y="2275853"/>
                </a:cubicBezTo>
                <a:lnTo>
                  <a:pt x="2227248" y="2249441"/>
                </a:lnTo>
                <a:lnTo>
                  <a:pt x="2222961" y="2305800"/>
                </a:lnTo>
                <a:cubicBezTo>
                  <a:pt x="2222337" y="2324526"/>
                  <a:pt x="2222337" y="2343252"/>
                  <a:pt x="2222337" y="2363228"/>
                </a:cubicBezTo>
                <a:lnTo>
                  <a:pt x="2222397" y="2364395"/>
                </a:lnTo>
                <a:lnTo>
                  <a:pt x="2222961" y="2312426"/>
                </a:lnTo>
                <a:lnTo>
                  <a:pt x="2227248" y="2256067"/>
                </a:lnTo>
                <a:lnTo>
                  <a:pt x="2233034" y="2255384"/>
                </a:lnTo>
                <a:cubicBezTo>
                  <a:pt x="2522063" y="2209190"/>
                  <a:pt x="2731812" y="2131783"/>
                  <a:pt x="2731812" y="2131783"/>
                </a:cubicBezTo>
                <a:lnTo>
                  <a:pt x="2539425" y="1603964"/>
                </a:lnTo>
                <a:lnTo>
                  <a:pt x="2543272" y="1599804"/>
                </a:lnTo>
                <a:lnTo>
                  <a:pt x="4354858" y="2291584"/>
                </a:lnTo>
                <a:lnTo>
                  <a:pt x="4364850" y="2296585"/>
                </a:lnTo>
                <a:lnTo>
                  <a:pt x="4344874" y="2346521"/>
                </a:lnTo>
                <a:lnTo>
                  <a:pt x="3998085" y="3213494"/>
                </a:lnTo>
                <a:lnTo>
                  <a:pt x="3994353" y="3216199"/>
                </a:lnTo>
                <a:lnTo>
                  <a:pt x="3935364" y="3363669"/>
                </a:lnTo>
                <a:lnTo>
                  <a:pt x="3920955" y="3398691"/>
                </a:lnTo>
                <a:lnTo>
                  <a:pt x="3907716" y="3414765"/>
                </a:lnTo>
                <a:lnTo>
                  <a:pt x="3569174" y="4237615"/>
                </a:lnTo>
                <a:lnTo>
                  <a:pt x="3405874" y="3866483"/>
                </a:lnTo>
                <a:lnTo>
                  <a:pt x="3366053" y="3893027"/>
                </a:lnTo>
                <a:cubicBezTo>
                  <a:pt x="3351068" y="3903019"/>
                  <a:pt x="3336084" y="3913003"/>
                  <a:pt x="3321099" y="3922996"/>
                </a:cubicBezTo>
                <a:lnTo>
                  <a:pt x="3219167" y="3978564"/>
                </a:lnTo>
                <a:lnTo>
                  <a:pt x="3201159" y="3986282"/>
                </a:lnTo>
                <a:cubicBezTo>
                  <a:pt x="3166198" y="4006258"/>
                  <a:pt x="3136238" y="4021243"/>
                  <a:pt x="3101278" y="4036218"/>
                </a:cubicBezTo>
                <a:cubicBezTo>
                  <a:pt x="3096286" y="4041219"/>
                  <a:pt x="3086302" y="4041219"/>
                  <a:pt x="3081301" y="4046211"/>
                </a:cubicBezTo>
                <a:cubicBezTo>
                  <a:pt x="3061325" y="4056194"/>
                  <a:pt x="3041349" y="4061195"/>
                  <a:pt x="3021372" y="4071179"/>
                </a:cubicBezTo>
                <a:cubicBezTo>
                  <a:pt x="2996404" y="4081172"/>
                  <a:pt x="2976428" y="4086163"/>
                  <a:pt x="2956452" y="4096147"/>
                </a:cubicBezTo>
                <a:cubicBezTo>
                  <a:pt x="2941476" y="4106140"/>
                  <a:pt x="2921500" y="4111132"/>
                  <a:pt x="2906515" y="4116123"/>
                </a:cubicBezTo>
                <a:cubicBezTo>
                  <a:pt x="2901524" y="4121124"/>
                  <a:pt x="2901524" y="4121124"/>
                  <a:pt x="2896522" y="4121124"/>
                </a:cubicBezTo>
                <a:cubicBezTo>
                  <a:pt x="2876546" y="4131108"/>
                  <a:pt x="2856570" y="4136100"/>
                  <a:pt x="2836594" y="4141101"/>
                </a:cubicBezTo>
                <a:cubicBezTo>
                  <a:pt x="2826610" y="4146092"/>
                  <a:pt x="2816617" y="4146092"/>
                  <a:pt x="2806634" y="4151084"/>
                </a:cubicBezTo>
                <a:cubicBezTo>
                  <a:pt x="2786657" y="4156076"/>
                  <a:pt x="2771673" y="4161077"/>
                  <a:pt x="2751696" y="4166069"/>
                </a:cubicBezTo>
                <a:cubicBezTo>
                  <a:pt x="2746704" y="4166069"/>
                  <a:pt x="2736721" y="4171060"/>
                  <a:pt x="2726728" y="4171060"/>
                </a:cubicBezTo>
                <a:cubicBezTo>
                  <a:pt x="2706752" y="4176052"/>
                  <a:pt x="2691768" y="4176052"/>
                  <a:pt x="2676792" y="4181044"/>
                </a:cubicBezTo>
                <a:cubicBezTo>
                  <a:pt x="2661808" y="4181044"/>
                  <a:pt x="2651824" y="4186045"/>
                  <a:pt x="2641831" y="4186045"/>
                </a:cubicBezTo>
                <a:cubicBezTo>
                  <a:pt x="2626847" y="4191037"/>
                  <a:pt x="2606870" y="4191037"/>
                  <a:pt x="2591895" y="4196029"/>
                </a:cubicBezTo>
                <a:cubicBezTo>
                  <a:pt x="2576910" y="4201020"/>
                  <a:pt x="2556934" y="4206021"/>
                  <a:pt x="2541950" y="4206021"/>
                </a:cubicBezTo>
                <a:cubicBezTo>
                  <a:pt x="2531966" y="4206021"/>
                  <a:pt x="2516981" y="4211013"/>
                  <a:pt x="2506989" y="4211013"/>
                </a:cubicBezTo>
                <a:cubicBezTo>
                  <a:pt x="2487022" y="4211013"/>
                  <a:pt x="2467045" y="4216005"/>
                  <a:pt x="2447069" y="4216005"/>
                </a:cubicBezTo>
                <a:cubicBezTo>
                  <a:pt x="2422092" y="4220997"/>
                  <a:pt x="2392132" y="4225998"/>
                  <a:pt x="2367164" y="4225998"/>
                </a:cubicBezTo>
                <a:cubicBezTo>
                  <a:pt x="2347187" y="4230989"/>
                  <a:pt x="2332203" y="4230989"/>
                  <a:pt x="2317218" y="4230989"/>
                </a:cubicBezTo>
                <a:cubicBezTo>
                  <a:pt x="2307235" y="4230989"/>
                  <a:pt x="2302243" y="4230989"/>
                  <a:pt x="2292250" y="4230989"/>
                </a:cubicBezTo>
                <a:cubicBezTo>
                  <a:pt x="2262290" y="4230989"/>
                  <a:pt x="2232321" y="4230989"/>
                  <a:pt x="2197360" y="4230989"/>
                </a:cubicBezTo>
                <a:cubicBezTo>
                  <a:pt x="983823" y="4230989"/>
                  <a:pt x="0" y="3247168"/>
                  <a:pt x="0" y="2033624"/>
                </a:cubicBezTo>
                <a:cubicBezTo>
                  <a:pt x="0" y="2008656"/>
                  <a:pt x="0" y="1978696"/>
                  <a:pt x="0" y="1948727"/>
                </a:cubicBezTo>
                <a:cubicBezTo>
                  <a:pt x="0" y="1923759"/>
                  <a:pt x="4992" y="1903782"/>
                  <a:pt x="4992" y="1878814"/>
                </a:cubicBezTo>
                <a:cubicBezTo>
                  <a:pt x="9984" y="1868821"/>
                  <a:pt x="9984" y="1853846"/>
                  <a:pt x="9984" y="1843853"/>
                </a:cubicBezTo>
                <a:cubicBezTo>
                  <a:pt x="9984" y="1823877"/>
                  <a:pt x="9984" y="1798909"/>
                  <a:pt x="14985" y="1778933"/>
                </a:cubicBezTo>
                <a:lnTo>
                  <a:pt x="14985" y="1773941"/>
                </a:lnTo>
                <a:cubicBezTo>
                  <a:pt x="19977" y="1748973"/>
                  <a:pt x="19977" y="1723996"/>
                  <a:pt x="24968" y="1699028"/>
                </a:cubicBezTo>
                <a:cubicBezTo>
                  <a:pt x="24968" y="1694036"/>
                  <a:pt x="24968" y="1694036"/>
                  <a:pt x="24968" y="1689044"/>
                </a:cubicBezTo>
                <a:cubicBezTo>
                  <a:pt x="29960" y="1659075"/>
                  <a:pt x="34961" y="1629115"/>
                  <a:pt x="39953" y="1604147"/>
                </a:cubicBezTo>
                <a:cubicBezTo>
                  <a:pt x="54937" y="1549210"/>
                  <a:pt x="64921" y="1494273"/>
                  <a:pt x="79906" y="1439345"/>
                </a:cubicBezTo>
                <a:cubicBezTo>
                  <a:pt x="84897" y="1419368"/>
                  <a:pt x="94890" y="1394391"/>
                  <a:pt x="99882" y="1374424"/>
                </a:cubicBezTo>
                <a:cubicBezTo>
                  <a:pt x="109866" y="1339463"/>
                  <a:pt x="124850" y="1309494"/>
                  <a:pt x="134843" y="1274543"/>
                </a:cubicBezTo>
                <a:cubicBezTo>
                  <a:pt x="144826" y="1254566"/>
                  <a:pt x="149818" y="1229589"/>
                  <a:pt x="159811" y="1209622"/>
                </a:cubicBezTo>
                <a:cubicBezTo>
                  <a:pt x="164803" y="1194637"/>
                  <a:pt x="174786" y="1179653"/>
                  <a:pt x="179787" y="1164668"/>
                </a:cubicBezTo>
                <a:cubicBezTo>
                  <a:pt x="184779" y="1149693"/>
                  <a:pt x="189771" y="1134708"/>
                  <a:pt x="194763" y="1124716"/>
                </a:cubicBezTo>
                <a:cubicBezTo>
                  <a:pt x="209747" y="1089764"/>
                  <a:pt x="229724" y="1054803"/>
                  <a:pt x="244708" y="1024843"/>
                </a:cubicBezTo>
                <a:cubicBezTo>
                  <a:pt x="259693" y="999866"/>
                  <a:pt x="269676" y="974898"/>
                  <a:pt x="284661" y="949930"/>
                </a:cubicBezTo>
                <a:cubicBezTo>
                  <a:pt x="284661" y="944938"/>
                  <a:pt x="284661" y="944938"/>
                  <a:pt x="284661" y="944938"/>
                </a:cubicBezTo>
                <a:cubicBezTo>
                  <a:pt x="294644" y="924962"/>
                  <a:pt x="309629" y="904986"/>
                  <a:pt x="319612" y="885009"/>
                </a:cubicBezTo>
                <a:cubicBezTo>
                  <a:pt x="334597" y="860041"/>
                  <a:pt x="349581" y="835064"/>
                  <a:pt x="364566" y="810096"/>
                </a:cubicBezTo>
                <a:cubicBezTo>
                  <a:pt x="384542" y="775135"/>
                  <a:pt x="409510" y="745175"/>
                  <a:pt x="434479" y="710214"/>
                </a:cubicBezTo>
                <a:cubicBezTo>
                  <a:pt x="444471" y="695239"/>
                  <a:pt x="454455" y="685246"/>
                  <a:pt x="464439" y="670262"/>
                </a:cubicBezTo>
                <a:cubicBezTo>
                  <a:pt x="479423" y="655286"/>
                  <a:pt x="489416" y="645294"/>
                  <a:pt x="499399" y="630309"/>
                </a:cubicBezTo>
                <a:cubicBezTo>
                  <a:pt x="519376" y="600349"/>
                  <a:pt x="544344" y="575381"/>
                  <a:pt x="569321" y="550413"/>
                </a:cubicBezTo>
                <a:cubicBezTo>
                  <a:pt x="594289" y="525436"/>
                  <a:pt x="619257" y="500468"/>
                  <a:pt x="644226" y="475500"/>
                </a:cubicBezTo>
                <a:cubicBezTo>
                  <a:pt x="659210" y="465507"/>
                  <a:pt x="669194" y="450532"/>
                  <a:pt x="684178" y="440539"/>
                </a:cubicBezTo>
                <a:cubicBezTo>
                  <a:pt x="699163" y="430555"/>
                  <a:pt x="709146" y="415571"/>
                  <a:pt x="724131" y="405587"/>
                </a:cubicBezTo>
                <a:cubicBezTo>
                  <a:pt x="739115" y="395594"/>
                  <a:pt x="749099" y="380610"/>
                  <a:pt x="764084" y="370626"/>
                </a:cubicBezTo>
                <a:cubicBezTo>
                  <a:pt x="779068" y="355642"/>
                  <a:pt x="789052" y="345658"/>
                  <a:pt x="804036" y="335666"/>
                </a:cubicBezTo>
                <a:cubicBezTo>
                  <a:pt x="819021" y="320681"/>
                  <a:pt x="829004" y="310697"/>
                  <a:pt x="843989" y="300705"/>
                </a:cubicBezTo>
                <a:cubicBezTo>
                  <a:pt x="868957" y="285729"/>
                  <a:pt x="888933" y="265753"/>
                  <a:pt x="913901" y="250768"/>
                </a:cubicBezTo>
                <a:cubicBezTo>
                  <a:pt x="928886" y="240785"/>
                  <a:pt x="943871" y="225800"/>
                  <a:pt x="963847" y="215808"/>
                </a:cubicBezTo>
                <a:cubicBezTo>
                  <a:pt x="973830" y="205824"/>
                  <a:pt x="983823" y="200832"/>
                  <a:pt x="993807" y="195831"/>
                </a:cubicBezTo>
                <a:cubicBezTo>
                  <a:pt x="1003799" y="190840"/>
                  <a:pt x="1008791" y="185848"/>
                  <a:pt x="1018775" y="180856"/>
                </a:cubicBezTo>
                <a:cubicBezTo>
                  <a:pt x="1063728" y="150887"/>
                  <a:pt x="1108673" y="125919"/>
                  <a:pt x="1158609" y="100951"/>
                </a:cubicBezTo>
                <a:cubicBezTo>
                  <a:pt x="1173594" y="90958"/>
                  <a:pt x="1188578" y="85966"/>
                  <a:pt x="1203554" y="75983"/>
                </a:cubicBezTo>
                <a:cubicBezTo>
                  <a:pt x="1233523" y="60998"/>
                  <a:pt x="1263483" y="46014"/>
                  <a:pt x="1293452" y="31029"/>
                </a:cubicBezTo>
                <a:cubicBezTo>
                  <a:pt x="1310928" y="23542"/>
                  <a:pt x="1329654" y="16052"/>
                  <a:pt x="1348381" y="8560"/>
                </a:cubicBezTo>
                <a:lnTo>
                  <a:pt x="1369305" y="0"/>
                </a:lnTo>
                <a:close/>
              </a:path>
            </a:pathLst>
          </a:custGeom>
          <a:gradFill>
            <a:gsLst>
              <a:gs pos="78000">
                <a:srgbClr val="0067B4">
                  <a:alpha val="88000"/>
                </a:srgbClr>
              </a:gs>
              <a:gs pos="0">
                <a:srgbClr val="22B5E9"/>
              </a:gs>
            </a:gsLst>
            <a:lin ang="0" scaled="0"/>
          </a:gradFill>
          <a:ln w="12700" cap="flat" cmpd="sng" algn="ctr">
            <a:noFill/>
            <a:prstDash val="solid"/>
            <a:miter lim="800000"/>
          </a:ln>
          <a:effectLst/>
        </p:spPr>
        <p:txBody>
          <a:bodyPr rtlCol="0" anchor="ctr"/>
          <a:lstStyle/>
          <a:p>
            <a:pPr marR="0" lvl="0" indent="0" algn="ctr" defTabSz="801866" fontAlgn="auto">
              <a:lnSpc>
                <a:spcPct val="100000"/>
              </a:lnSpc>
              <a:spcBef>
                <a:spcPts val="0"/>
              </a:spcBef>
              <a:spcAft>
                <a:spcPts val="0"/>
              </a:spcAft>
              <a:buClrTx/>
              <a:buSzTx/>
              <a:buFontTx/>
              <a:buNone/>
              <a:tabLst/>
            </a:pPr>
            <a:endParaRPr kumimoji="0" lang="en-GB" sz="1579" b="0" i="0" u="none" strike="noStrike" kern="0" cap="none" spc="0" normalizeH="0" baseline="0">
              <a:ln>
                <a:noFill/>
              </a:ln>
              <a:solidFill>
                <a:prstClr val="white"/>
              </a:solidFill>
              <a:effectLst/>
              <a:uLnTx/>
              <a:uFillTx/>
              <a:latin typeface="Calibri" panose="020F0502020204030204"/>
            </a:endParaRPr>
          </a:p>
        </p:txBody>
      </p:sp>
    </p:spTree>
    <p:extLst>
      <p:ext uri="{BB962C8B-B14F-4D97-AF65-F5344CB8AC3E}">
        <p14:creationId xmlns:p14="http://schemas.microsoft.com/office/powerpoint/2010/main" val="1430040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Custom Layout">
    <p:bg>
      <p:bgPr>
        <a:solidFill>
          <a:srgbClr val="15274E"/>
        </a:solidFill>
        <a:effectLst/>
      </p:bgPr>
    </p:bg>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C079C7B4-A6C1-4569-B695-1129226EC77C}"/>
              </a:ext>
            </a:extLst>
          </p:cNvPr>
          <p:cNvSpPr/>
          <p:nvPr userDrawn="1"/>
        </p:nvSpPr>
        <p:spPr>
          <a:xfrm>
            <a:off x="0" y="0"/>
            <a:ext cx="10691813" cy="7559675"/>
          </a:xfrm>
          <a:prstGeom prst="rect">
            <a:avLst/>
          </a:prstGeom>
          <a:solidFill>
            <a:srgbClr val="15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Freeform: Shape 131">
            <a:extLst>
              <a:ext uri="{FF2B5EF4-FFF2-40B4-BE49-F238E27FC236}">
                <a16:creationId xmlns:a16="http://schemas.microsoft.com/office/drawing/2014/main" id="{C7A96128-BD8D-4844-9760-4845D6CB7079}"/>
              </a:ext>
            </a:extLst>
          </p:cNvPr>
          <p:cNvSpPr/>
          <p:nvPr userDrawn="1"/>
        </p:nvSpPr>
        <p:spPr>
          <a:xfrm>
            <a:off x="6339754" y="1619980"/>
            <a:ext cx="3784905" cy="2446101"/>
          </a:xfrm>
          <a:custGeom>
            <a:avLst/>
            <a:gdLst>
              <a:gd name="connsiteX0" fmla="*/ 1587545 w 3784905"/>
              <a:gd name="connsiteY0" fmla="*/ 0 h 2446101"/>
              <a:gd name="connsiteX1" fmla="*/ 3784905 w 3784905"/>
              <a:gd name="connsiteY1" fmla="*/ 2197357 h 2446101"/>
              <a:gd name="connsiteX2" fmla="*/ 3774922 w 3784905"/>
              <a:gd name="connsiteY2" fmla="*/ 2392128 h 2446101"/>
              <a:gd name="connsiteX3" fmla="*/ 2696208 w 3784905"/>
              <a:gd name="connsiteY3" fmla="*/ 1438276 h 2446101"/>
              <a:gd name="connsiteX4" fmla="*/ 1963342 w 3784905"/>
              <a:gd name="connsiteY4" fmla="*/ 1719186 h 2446101"/>
              <a:gd name="connsiteX5" fmla="*/ 1928456 w 3784905"/>
              <a:gd name="connsiteY5" fmla="*/ 1756911 h 2446101"/>
              <a:gd name="connsiteX6" fmla="*/ 1922225 w 3784905"/>
              <a:gd name="connsiteY6" fmla="*/ 1754531 h 2446101"/>
              <a:gd name="connsiteX7" fmla="*/ 1924609 w 3784905"/>
              <a:gd name="connsiteY7" fmla="*/ 1761071 h 2446101"/>
              <a:gd name="connsiteX8" fmla="*/ 1830748 w 3784905"/>
              <a:gd name="connsiteY8" fmla="*/ 1862568 h 2446101"/>
              <a:gd name="connsiteX9" fmla="*/ 1612513 w 3784905"/>
              <a:gd name="connsiteY9" fmla="*/ 2412104 h 2446101"/>
              <a:gd name="connsiteX10" fmla="*/ 1612432 w 3784905"/>
              <a:gd name="connsiteY10" fmla="*/ 2413174 h 2446101"/>
              <a:gd name="connsiteX11" fmla="*/ 1612431 w 3784905"/>
              <a:gd name="connsiteY11" fmla="*/ 2413174 h 2446101"/>
              <a:gd name="connsiteX12" fmla="*/ 1612431 w 3784905"/>
              <a:gd name="connsiteY12" fmla="*/ 2413174 h 2446101"/>
              <a:gd name="connsiteX13" fmla="*/ 1388619 w 3784905"/>
              <a:gd name="connsiteY13" fmla="*/ 2439586 h 2446101"/>
              <a:gd name="connsiteX14" fmla="*/ 1204269 w 3784905"/>
              <a:gd name="connsiteY14" fmla="*/ 2446101 h 2446101"/>
              <a:gd name="connsiteX15" fmla="*/ 1015235 w 3784905"/>
              <a:gd name="connsiteY15" fmla="*/ 2436007 h 2446101"/>
              <a:gd name="connsiteX16" fmla="*/ 643759 w 3784905"/>
              <a:gd name="connsiteY16" fmla="*/ 2348810 h 2446101"/>
              <a:gd name="connsiteX17" fmla="*/ 144360 w 3784905"/>
              <a:gd name="connsiteY17" fmla="*/ 1929317 h 2446101"/>
              <a:gd name="connsiteX18" fmla="*/ 239250 w 3784905"/>
              <a:gd name="connsiteY18" fmla="*/ 710781 h 2446101"/>
              <a:gd name="connsiteX19" fmla="*/ 538886 w 3784905"/>
              <a:gd name="connsiteY19" fmla="*/ 351217 h 2446101"/>
              <a:gd name="connsiteX20" fmla="*/ 754489 w 3784905"/>
              <a:gd name="connsiteY20" fmla="*/ 163733 h 2446101"/>
              <a:gd name="connsiteX21" fmla="*/ 788501 w 3784905"/>
              <a:gd name="connsiteY21" fmla="*/ 149818 h 2446101"/>
              <a:gd name="connsiteX22" fmla="*/ 1587545 w 3784905"/>
              <a:gd name="connsiteY22" fmla="*/ 0 h 2446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84905" h="2446101">
                <a:moveTo>
                  <a:pt x="1587545" y="0"/>
                </a:moveTo>
                <a:cubicBezTo>
                  <a:pt x="2801082" y="0"/>
                  <a:pt x="3784905" y="983822"/>
                  <a:pt x="3784905" y="2197357"/>
                </a:cubicBezTo>
                <a:cubicBezTo>
                  <a:pt x="3784905" y="2262286"/>
                  <a:pt x="3779913" y="2327207"/>
                  <a:pt x="3774922" y="2392128"/>
                </a:cubicBezTo>
                <a:cubicBezTo>
                  <a:pt x="3710000" y="1852777"/>
                  <a:pt x="3250545" y="1438276"/>
                  <a:pt x="2696208" y="1438276"/>
                </a:cubicBezTo>
                <a:cubicBezTo>
                  <a:pt x="2414048" y="1438276"/>
                  <a:pt x="2156858" y="1544397"/>
                  <a:pt x="1963342" y="1719186"/>
                </a:cubicBezTo>
                <a:lnTo>
                  <a:pt x="1928456" y="1756911"/>
                </a:lnTo>
                <a:lnTo>
                  <a:pt x="1922225" y="1754531"/>
                </a:lnTo>
                <a:lnTo>
                  <a:pt x="1924609" y="1761071"/>
                </a:lnTo>
                <a:lnTo>
                  <a:pt x="1830748" y="1862568"/>
                </a:lnTo>
                <a:cubicBezTo>
                  <a:pt x="1711302" y="2017655"/>
                  <a:pt x="1633115" y="2206101"/>
                  <a:pt x="1612513" y="2412104"/>
                </a:cubicBezTo>
                <a:lnTo>
                  <a:pt x="1612432" y="2413174"/>
                </a:lnTo>
                <a:lnTo>
                  <a:pt x="1612431" y="2413174"/>
                </a:lnTo>
                <a:lnTo>
                  <a:pt x="1612431" y="2413174"/>
                </a:lnTo>
                <a:lnTo>
                  <a:pt x="1388619" y="2439586"/>
                </a:lnTo>
                <a:lnTo>
                  <a:pt x="1204269" y="2446101"/>
                </a:lnTo>
                <a:lnTo>
                  <a:pt x="1015235" y="2436007"/>
                </a:lnTo>
                <a:cubicBezTo>
                  <a:pt x="888798" y="2422787"/>
                  <a:pt x="762680" y="2395631"/>
                  <a:pt x="643759" y="2348810"/>
                </a:cubicBezTo>
                <a:cubicBezTo>
                  <a:pt x="444005" y="2273905"/>
                  <a:pt x="269210" y="2139063"/>
                  <a:pt x="144360" y="1929317"/>
                </a:cubicBezTo>
                <a:cubicBezTo>
                  <a:pt x="-120323" y="1474863"/>
                  <a:pt x="19511" y="1035394"/>
                  <a:pt x="239250" y="710781"/>
                </a:cubicBezTo>
                <a:cubicBezTo>
                  <a:pt x="334131" y="565955"/>
                  <a:pt x="444005" y="446098"/>
                  <a:pt x="538886" y="351217"/>
                </a:cubicBezTo>
                <a:lnTo>
                  <a:pt x="754489" y="163733"/>
                </a:lnTo>
                <a:lnTo>
                  <a:pt x="788501" y="149818"/>
                </a:lnTo>
                <a:cubicBezTo>
                  <a:pt x="1038201" y="54937"/>
                  <a:pt x="1307877" y="0"/>
                  <a:pt x="1587545" y="0"/>
                </a:cubicBezTo>
                <a:close/>
              </a:path>
            </a:pathLst>
          </a:cu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GB" sz="2115">
              <a:solidFill>
                <a:schemeClr val="lt1"/>
              </a:solidFill>
            </a:endParaRPr>
          </a:p>
        </p:txBody>
      </p:sp>
      <p:sp>
        <p:nvSpPr>
          <p:cNvPr id="131" name="Freeform: Shape 130">
            <a:extLst>
              <a:ext uri="{FF2B5EF4-FFF2-40B4-BE49-F238E27FC236}">
                <a16:creationId xmlns:a16="http://schemas.microsoft.com/office/drawing/2014/main" id="{45A3F15A-4516-4C7B-BEFE-A51A7FF4C92D}"/>
              </a:ext>
            </a:extLst>
          </p:cNvPr>
          <p:cNvSpPr/>
          <p:nvPr userDrawn="1"/>
        </p:nvSpPr>
        <p:spPr>
          <a:xfrm>
            <a:off x="5724937" y="1783713"/>
            <a:ext cx="4364850" cy="4237615"/>
          </a:xfrm>
          <a:custGeom>
            <a:avLst/>
            <a:gdLst>
              <a:gd name="connsiteX0" fmla="*/ 1369305 w 4364850"/>
              <a:gd name="connsiteY0" fmla="*/ 0 h 4237615"/>
              <a:gd name="connsiteX1" fmla="*/ 1153702 w 4364850"/>
              <a:gd name="connsiteY1" fmla="*/ 187484 h 4237615"/>
              <a:gd name="connsiteX2" fmla="*/ 854066 w 4364850"/>
              <a:gd name="connsiteY2" fmla="*/ 547048 h 4237615"/>
              <a:gd name="connsiteX3" fmla="*/ 759176 w 4364850"/>
              <a:gd name="connsiteY3" fmla="*/ 1765584 h 4237615"/>
              <a:gd name="connsiteX4" fmla="*/ 1258575 w 4364850"/>
              <a:gd name="connsiteY4" fmla="*/ 2185077 h 4237615"/>
              <a:gd name="connsiteX5" fmla="*/ 1819085 w 4364850"/>
              <a:gd name="connsiteY5" fmla="*/ 2282368 h 4237615"/>
              <a:gd name="connsiteX6" fmla="*/ 1819086 w 4364850"/>
              <a:gd name="connsiteY6" fmla="*/ 2282368 h 4237615"/>
              <a:gd name="connsiteX7" fmla="*/ 1819086 w 4364850"/>
              <a:gd name="connsiteY7" fmla="*/ 2282368 h 4237615"/>
              <a:gd name="connsiteX8" fmla="*/ 2003437 w 4364850"/>
              <a:gd name="connsiteY8" fmla="*/ 2275853 h 4237615"/>
              <a:gd name="connsiteX9" fmla="*/ 2227248 w 4364850"/>
              <a:gd name="connsiteY9" fmla="*/ 2249441 h 4237615"/>
              <a:gd name="connsiteX10" fmla="*/ 2222961 w 4364850"/>
              <a:gd name="connsiteY10" fmla="*/ 2305800 h 4237615"/>
              <a:gd name="connsiteX11" fmla="*/ 2222337 w 4364850"/>
              <a:gd name="connsiteY11" fmla="*/ 2363228 h 4237615"/>
              <a:gd name="connsiteX12" fmla="*/ 2222397 w 4364850"/>
              <a:gd name="connsiteY12" fmla="*/ 2364395 h 4237615"/>
              <a:gd name="connsiteX13" fmla="*/ 2222961 w 4364850"/>
              <a:gd name="connsiteY13" fmla="*/ 2312426 h 4237615"/>
              <a:gd name="connsiteX14" fmla="*/ 2227248 w 4364850"/>
              <a:gd name="connsiteY14" fmla="*/ 2256067 h 4237615"/>
              <a:gd name="connsiteX15" fmla="*/ 2233034 w 4364850"/>
              <a:gd name="connsiteY15" fmla="*/ 2255384 h 4237615"/>
              <a:gd name="connsiteX16" fmla="*/ 2731812 w 4364850"/>
              <a:gd name="connsiteY16" fmla="*/ 2131783 h 4237615"/>
              <a:gd name="connsiteX17" fmla="*/ 2539425 w 4364850"/>
              <a:gd name="connsiteY17" fmla="*/ 1603964 h 4237615"/>
              <a:gd name="connsiteX18" fmla="*/ 2543272 w 4364850"/>
              <a:gd name="connsiteY18" fmla="*/ 1599804 h 4237615"/>
              <a:gd name="connsiteX19" fmla="*/ 4354858 w 4364850"/>
              <a:gd name="connsiteY19" fmla="*/ 2291584 h 4237615"/>
              <a:gd name="connsiteX20" fmla="*/ 4364850 w 4364850"/>
              <a:gd name="connsiteY20" fmla="*/ 2296585 h 4237615"/>
              <a:gd name="connsiteX21" fmla="*/ 4344874 w 4364850"/>
              <a:gd name="connsiteY21" fmla="*/ 2346521 h 4237615"/>
              <a:gd name="connsiteX22" fmla="*/ 3998085 w 4364850"/>
              <a:gd name="connsiteY22" fmla="*/ 3213494 h 4237615"/>
              <a:gd name="connsiteX23" fmla="*/ 3994353 w 4364850"/>
              <a:gd name="connsiteY23" fmla="*/ 3216199 h 4237615"/>
              <a:gd name="connsiteX24" fmla="*/ 3935364 w 4364850"/>
              <a:gd name="connsiteY24" fmla="*/ 3363669 h 4237615"/>
              <a:gd name="connsiteX25" fmla="*/ 3920955 w 4364850"/>
              <a:gd name="connsiteY25" fmla="*/ 3398691 h 4237615"/>
              <a:gd name="connsiteX26" fmla="*/ 3907716 w 4364850"/>
              <a:gd name="connsiteY26" fmla="*/ 3414765 h 4237615"/>
              <a:gd name="connsiteX27" fmla="*/ 3569174 w 4364850"/>
              <a:gd name="connsiteY27" fmla="*/ 4237615 h 4237615"/>
              <a:gd name="connsiteX28" fmla="*/ 3405874 w 4364850"/>
              <a:gd name="connsiteY28" fmla="*/ 3866483 h 4237615"/>
              <a:gd name="connsiteX29" fmla="*/ 3366053 w 4364850"/>
              <a:gd name="connsiteY29" fmla="*/ 3893027 h 4237615"/>
              <a:gd name="connsiteX30" fmla="*/ 3321099 w 4364850"/>
              <a:gd name="connsiteY30" fmla="*/ 3922996 h 4237615"/>
              <a:gd name="connsiteX31" fmla="*/ 3219167 w 4364850"/>
              <a:gd name="connsiteY31" fmla="*/ 3978564 h 4237615"/>
              <a:gd name="connsiteX32" fmla="*/ 3201159 w 4364850"/>
              <a:gd name="connsiteY32" fmla="*/ 3986282 h 4237615"/>
              <a:gd name="connsiteX33" fmla="*/ 3101278 w 4364850"/>
              <a:gd name="connsiteY33" fmla="*/ 4036218 h 4237615"/>
              <a:gd name="connsiteX34" fmla="*/ 3081301 w 4364850"/>
              <a:gd name="connsiteY34" fmla="*/ 4046211 h 4237615"/>
              <a:gd name="connsiteX35" fmla="*/ 3021372 w 4364850"/>
              <a:gd name="connsiteY35" fmla="*/ 4071179 h 4237615"/>
              <a:gd name="connsiteX36" fmla="*/ 2956452 w 4364850"/>
              <a:gd name="connsiteY36" fmla="*/ 4096147 h 4237615"/>
              <a:gd name="connsiteX37" fmla="*/ 2906515 w 4364850"/>
              <a:gd name="connsiteY37" fmla="*/ 4116123 h 4237615"/>
              <a:gd name="connsiteX38" fmla="*/ 2896522 w 4364850"/>
              <a:gd name="connsiteY38" fmla="*/ 4121124 h 4237615"/>
              <a:gd name="connsiteX39" fmla="*/ 2836594 w 4364850"/>
              <a:gd name="connsiteY39" fmla="*/ 4141101 h 4237615"/>
              <a:gd name="connsiteX40" fmla="*/ 2806634 w 4364850"/>
              <a:gd name="connsiteY40" fmla="*/ 4151084 h 4237615"/>
              <a:gd name="connsiteX41" fmla="*/ 2751696 w 4364850"/>
              <a:gd name="connsiteY41" fmla="*/ 4166069 h 4237615"/>
              <a:gd name="connsiteX42" fmla="*/ 2726728 w 4364850"/>
              <a:gd name="connsiteY42" fmla="*/ 4171060 h 4237615"/>
              <a:gd name="connsiteX43" fmla="*/ 2676792 w 4364850"/>
              <a:gd name="connsiteY43" fmla="*/ 4181044 h 4237615"/>
              <a:gd name="connsiteX44" fmla="*/ 2641831 w 4364850"/>
              <a:gd name="connsiteY44" fmla="*/ 4186045 h 4237615"/>
              <a:gd name="connsiteX45" fmla="*/ 2591895 w 4364850"/>
              <a:gd name="connsiteY45" fmla="*/ 4196029 h 4237615"/>
              <a:gd name="connsiteX46" fmla="*/ 2541950 w 4364850"/>
              <a:gd name="connsiteY46" fmla="*/ 4206021 h 4237615"/>
              <a:gd name="connsiteX47" fmla="*/ 2506989 w 4364850"/>
              <a:gd name="connsiteY47" fmla="*/ 4211013 h 4237615"/>
              <a:gd name="connsiteX48" fmla="*/ 2447069 w 4364850"/>
              <a:gd name="connsiteY48" fmla="*/ 4216005 h 4237615"/>
              <a:gd name="connsiteX49" fmla="*/ 2367164 w 4364850"/>
              <a:gd name="connsiteY49" fmla="*/ 4225998 h 4237615"/>
              <a:gd name="connsiteX50" fmla="*/ 2317218 w 4364850"/>
              <a:gd name="connsiteY50" fmla="*/ 4230989 h 4237615"/>
              <a:gd name="connsiteX51" fmla="*/ 2292250 w 4364850"/>
              <a:gd name="connsiteY51" fmla="*/ 4230989 h 4237615"/>
              <a:gd name="connsiteX52" fmla="*/ 2197360 w 4364850"/>
              <a:gd name="connsiteY52" fmla="*/ 4230989 h 4237615"/>
              <a:gd name="connsiteX53" fmla="*/ 0 w 4364850"/>
              <a:gd name="connsiteY53" fmla="*/ 2033624 h 4237615"/>
              <a:gd name="connsiteX54" fmla="*/ 0 w 4364850"/>
              <a:gd name="connsiteY54" fmla="*/ 1948727 h 4237615"/>
              <a:gd name="connsiteX55" fmla="*/ 4992 w 4364850"/>
              <a:gd name="connsiteY55" fmla="*/ 1878814 h 4237615"/>
              <a:gd name="connsiteX56" fmla="*/ 9984 w 4364850"/>
              <a:gd name="connsiteY56" fmla="*/ 1843853 h 4237615"/>
              <a:gd name="connsiteX57" fmla="*/ 14985 w 4364850"/>
              <a:gd name="connsiteY57" fmla="*/ 1778933 h 4237615"/>
              <a:gd name="connsiteX58" fmla="*/ 14985 w 4364850"/>
              <a:gd name="connsiteY58" fmla="*/ 1773941 h 4237615"/>
              <a:gd name="connsiteX59" fmla="*/ 24968 w 4364850"/>
              <a:gd name="connsiteY59" fmla="*/ 1699028 h 4237615"/>
              <a:gd name="connsiteX60" fmla="*/ 24968 w 4364850"/>
              <a:gd name="connsiteY60" fmla="*/ 1689044 h 4237615"/>
              <a:gd name="connsiteX61" fmla="*/ 39953 w 4364850"/>
              <a:gd name="connsiteY61" fmla="*/ 1604147 h 4237615"/>
              <a:gd name="connsiteX62" fmla="*/ 79906 w 4364850"/>
              <a:gd name="connsiteY62" fmla="*/ 1439345 h 4237615"/>
              <a:gd name="connsiteX63" fmla="*/ 99882 w 4364850"/>
              <a:gd name="connsiteY63" fmla="*/ 1374424 h 4237615"/>
              <a:gd name="connsiteX64" fmla="*/ 134843 w 4364850"/>
              <a:gd name="connsiteY64" fmla="*/ 1274543 h 4237615"/>
              <a:gd name="connsiteX65" fmla="*/ 159811 w 4364850"/>
              <a:gd name="connsiteY65" fmla="*/ 1209622 h 4237615"/>
              <a:gd name="connsiteX66" fmla="*/ 179787 w 4364850"/>
              <a:gd name="connsiteY66" fmla="*/ 1164668 h 4237615"/>
              <a:gd name="connsiteX67" fmla="*/ 194763 w 4364850"/>
              <a:gd name="connsiteY67" fmla="*/ 1124716 h 4237615"/>
              <a:gd name="connsiteX68" fmla="*/ 244708 w 4364850"/>
              <a:gd name="connsiteY68" fmla="*/ 1024843 h 4237615"/>
              <a:gd name="connsiteX69" fmla="*/ 284661 w 4364850"/>
              <a:gd name="connsiteY69" fmla="*/ 949930 h 4237615"/>
              <a:gd name="connsiteX70" fmla="*/ 284661 w 4364850"/>
              <a:gd name="connsiteY70" fmla="*/ 944938 h 4237615"/>
              <a:gd name="connsiteX71" fmla="*/ 319612 w 4364850"/>
              <a:gd name="connsiteY71" fmla="*/ 885009 h 4237615"/>
              <a:gd name="connsiteX72" fmla="*/ 364566 w 4364850"/>
              <a:gd name="connsiteY72" fmla="*/ 810096 h 4237615"/>
              <a:gd name="connsiteX73" fmla="*/ 434479 w 4364850"/>
              <a:gd name="connsiteY73" fmla="*/ 710214 h 4237615"/>
              <a:gd name="connsiteX74" fmla="*/ 464439 w 4364850"/>
              <a:gd name="connsiteY74" fmla="*/ 670262 h 4237615"/>
              <a:gd name="connsiteX75" fmla="*/ 499399 w 4364850"/>
              <a:gd name="connsiteY75" fmla="*/ 630309 h 4237615"/>
              <a:gd name="connsiteX76" fmla="*/ 569321 w 4364850"/>
              <a:gd name="connsiteY76" fmla="*/ 550413 h 4237615"/>
              <a:gd name="connsiteX77" fmla="*/ 644226 w 4364850"/>
              <a:gd name="connsiteY77" fmla="*/ 475500 h 4237615"/>
              <a:gd name="connsiteX78" fmla="*/ 684178 w 4364850"/>
              <a:gd name="connsiteY78" fmla="*/ 440539 h 4237615"/>
              <a:gd name="connsiteX79" fmla="*/ 724131 w 4364850"/>
              <a:gd name="connsiteY79" fmla="*/ 405587 h 4237615"/>
              <a:gd name="connsiteX80" fmla="*/ 764084 w 4364850"/>
              <a:gd name="connsiteY80" fmla="*/ 370626 h 4237615"/>
              <a:gd name="connsiteX81" fmla="*/ 804036 w 4364850"/>
              <a:gd name="connsiteY81" fmla="*/ 335666 h 4237615"/>
              <a:gd name="connsiteX82" fmla="*/ 843989 w 4364850"/>
              <a:gd name="connsiteY82" fmla="*/ 300705 h 4237615"/>
              <a:gd name="connsiteX83" fmla="*/ 913901 w 4364850"/>
              <a:gd name="connsiteY83" fmla="*/ 250768 h 4237615"/>
              <a:gd name="connsiteX84" fmla="*/ 963847 w 4364850"/>
              <a:gd name="connsiteY84" fmla="*/ 215808 h 4237615"/>
              <a:gd name="connsiteX85" fmla="*/ 993807 w 4364850"/>
              <a:gd name="connsiteY85" fmla="*/ 195831 h 4237615"/>
              <a:gd name="connsiteX86" fmla="*/ 1018775 w 4364850"/>
              <a:gd name="connsiteY86" fmla="*/ 180856 h 4237615"/>
              <a:gd name="connsiteX87" fmla="*/ 1158609 w 4364850"/>
              <a:gd name="connsiteY87" fmla="*/ 100951 h 4237615"/>
              <a:gd name="connsiteX88" fmla="*/ 1203554 w 4364850"/>
              <a:gd name="connsiteY88" fmla="*/ 75983 h 4237615"/>
              <a:gd name="connsiteX89" fmla="*/ 1293452 w 4364850"/>
              <a:gd name="connsiteY89" fmla="*/ 31029 h 4237615"/>
              <a:gd name="connsiteX90" fmla="*/ 1348381 w 4364850"/>
              <a:gd name="connsiteY90" fmla="*/ 8560 h 4237615"/>
              <a:gd name="connsiteX91" fmla="*/ 1369305 w 4364850"/>
              <a:gd name="connsiteY91" fmla="*/ 0 h 4237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364850" h="4237615">
                <a:moveTo>
                  <a:pt x="1369305" y="0"/>
                </a:moveTo>
                <a:lnTo>
                  <a:pt x="1153702" y="187484"/>
                </a:lnTo>
                <a:cubicBezTo>
                  <a:pt x="1058821" y="282365"/>
                  <a:pt x="948947" y="402222"/>
                  <a:pt x="854066" y="547048"/>
                </a:cubicBezTo>
                <a:cubicBezTo>
                  <a:pt x="634327" y="871661"/>
                  <a:pt x="494493" y="1311130"/>
                  <a:pt x="759176" y="1765584"/>
                </a:cubicBezTo>
                <a:cubicBezTo>
                  <a:pt x="884026" y="1975330"/>
                  <a:pt x="1058821" y="2110172"/>
                  <a:pt x="1258575" y="2185077"/>
                </a:cubicBezTo>
                <a:cubicBezTo>
                  <a:pt x="1436956" y="2255308"/>
                  <a:pt x="1631533" y="2281294"/>
                  <a:pt x="1819085" y="2282368"/>
                </a:cubicBezTo>
                <a:lnTo>
                  <a:pt x="1819086" y="2282368"/>
                </a:lnTo>
                <a:lnTo>
                  <a:pt x="1819086" y="2282368"/>
                </a:lnTo>
                <a:cubicBezTo>
                  <a:pt x="1881604" y="2282726"/>
                  <a:pt x="1943341" y="2280315"/>
                  <a:pt x="2003437" y="2275853"/>
                </a:cubicBezTo>
                <a:lnTo>
                  <a:pt x="2227248" y="2249441"/>
                </a:lnTo>
                <a:lnTo>
                  <a:pt x="2222961" y="2305800"/>
                </a:lnTo>
                <a:cubicBezTo>
                  <a:pt x="2222337" y="2324526"/>
                  <a:pt x="2222337" y="2343252"/>
                  <a:pt x="2222337" y="2363228"/>
                </a:cubicBezTo>
                <a:lnTo>
                  <a:pt x="2222397" y="2364395"/>
                </a:lnTo>
                <a:lnTo>
                  <a:pt x="2222961" y="2312426"/>
                </a:lnTo>
                <a:lnTo>
                  <a:pt x="2227248" y="2256067"/>
                </a:lnTo>
                <a:lnTo>
                  <a:pt x="2233034" y="2255384"/>
                </a:lnTo>
                <a:cubicBezTo>
                  <a:pt x="2522063" y="2209190"/>
                  <a:pt x="2731812" y="2131783"/>
                  <a:pt x="2731812" y="2131783"/>
                </a:cubicBezTo>
                <a:lnTo>
                  <a:pt x="2539425" y="1603964"/>
                </a:lnTo>
                <a:lnTo>
                  <a:pt x="2543272" y="1599804"/>
                </a:lnTo>
                <a:lnTo>
                  <a:pt x="4354858" y="2291584"/>
                </a:lnTo>
                <a:lnTo>
                  <a:pt x="4364850" y="2296585"/>
                </a:lnTo>
                <a:lnTo>
                  <a:pt x="4344874" y="2346521"/>
                </a:lnTo>
                <a:lnTo>
                  <a:pt x="3998085" y="3213494"/>
                </a:lnTo>
                <a:lnTo>
                  <a:pt x="3994353" y="3216199"/>
                </a:lnTo>
                <a:lnTo>
                  <a:pt x="3935364" y="3363669"/>
                </a:lnTo>
                <a:lnTo>
                  <a:pt x="3920955" y="3398691"/>
                </a:lnTo>
                <a:lnTo>
                  <a:pt x="3907716" y="3414765"/>
                </a:lnTo>
                <a:lnTo>
                  <a:pt x="3569174" y="4237615"/>
                </a:lnTo>
                <a:lnTo>
                  <a:pt x="3405874" y="3866483"/>
                </a:lnTo>
                <a:lnTo>
                  <a:pt x="3366053" y="3893027"/>
                </a:lnTo>
                <a:cubicBezTo>
                  <a:pt x="3351068" y="3903019"/>
                  <a:pt x="3336084" y="3913003"/>
                  <a:pt x="3321099" y="3922996"/>
                </a:cubicBezTo>
                <a:lnTo>
                  <a:pt x="3219167" y="3978564"/>
                </a:lnTo>
                <a:lnTo>
                  <a:pt x="3201159" y="3986282"/>
                </a:lnTo>
                <a:cubicBezTo>
                  <a:pt x="3166198" y="4006258"/>
                  <a:pt x="3136238" y="4021243"/>
                  <a:pt x="3101278" y="4036218"/>
                </a:cubicBezTo>
                <a:cubicBezTo>
                  <a:pt x="3096286" y="4041219"/>
                  <a:pt x="3086302" y="4041219"/>
                  <a:pt x="3081301" y="4046211"/>
                </a:cubicBezTo>
                <a:cubicBezTo>
                  <a:pt x="3061325" y="4056194"/>
                  <a:pt x="3041349" y="4061195"/>
                  <a:pt x="3021372" y="4071179"/>
                </a:cubicBezTo>
                <a:cubicBezTo>
                  <a:pt x="2996404" y="4081172"/>
                  <a:pt x="2976428" y="4086163"/>
                  <a:pt x="2956452" y="4096147"/>
                </a:cubicBezTo>
                <a:cubicBezTo>
                  <a:pt x="2941476" y="4106140"/>
                  <a:pt x="2921500" y="4111132"/>
                  <a:pt x="2906515" y="4116123"/>
                </a:cubicBezTo>
                <a:cubicBezTo>
                  <a:pt x="2901524" y="4121124"/>
                  <a:pt x="2901524" y="4121124"/>
                  <a:pt x="2896522" y="4121124"/>
                </a:cubicBezTo>
                <a:cubicBezTo>
                  <a:pt x="2876546" y="4131108"/>
                  <a:pt x="2856570" y="4136100"/>
                  <a:pt x="2836594" y="4141101"/>
                </a:cubicBezTo>
                <a:cubicBezTo>
                  <a:pt x="2826610" y="4146092"/>
                  <a:pt x="2816617" y="4146092"/>
                  <a:pt x="2806634" y="4151084"/>
                </a:cubicBezTo>
                <a:cubicBezTo>
                  <a:pt x="2786657" y="4156076"/>
                  <a:pt x="2771673" y="4161077"/>
                  <a:pt x="2751696" y="4166069"/>
                </a:cubicBezTo>
                <a:cubicBezTo>
                  <a:pt x="2746704" y="4166069"/>
                  <a:pt x="2736721" y="4171060"/>
                  <a:pt x="2726728" y="4171060"/>
                </a:cubicBezTo>
                <a:cubicBezTo>
                  <a:pt x="2706752" y="4176052"/>
                  <a:pt x="2691768" y="4176052"/>
                  <a:pt x="2676792" y="4181044"/>
                </a:cubicBezTo>
                <a:cubicBezTo>
                  <a:pt x="2661808" y="4181044"/>
                  <a:pt x="2651824" y="4186045"/>
                  <a:pt x="2641831" y="4186045"/>
                </a:cubicBezTo>
                <a:cubicBezTo>
                  <a:pt x="2626847" y="4191037"/>
                  <a:pt x="2606870" y="4191037"/>
                  <a:pt x="2591895" y="4196029"/>
                </a:cubicBezTo>
                <a:cubicBezTo>
                  <a:pt x="2576910" y="4201020"/>
                  <a:pt x="2556934" y="4206021"/>
                  <a:pt x="2541950" y="4206021"/>
                </a:cubicBezTo>
                <a:cubicBezTo>
                  <a:pt x="2531966" y="4206021"/>
                  <a:pt x="2516981" y="4211013"/>
                  <a:pt x="2506989" y="4211013"/>
                </a:cubicBezTo>
                <a:cubicBezTo>
                  <a:pt x="2487022" y="4211013"/>
                  <a:pt x="2467045" y="4216005"/>
                  <a:pt x="2447069" y="4216005"/>
                </a:cubicBezTo>
                <a:cubicBezTo>
                  <a:pt x="2422092" y="4220997"/>
                  <a:pt x="2392132" y="4225998"/>
                  <a:pt x="2367164" y="4225998"/>
                </a:cubicBezTo>
                <a:cubicBezTo>
                  <a:pt x="2347187" y="4230989"/>
                  <a:pt x="2332203" y="4230989"/>
                  <a:pt x="2317218" y="4230989"/>
                </a:cubicBezTo>
                <a:cubicBezTo>
                  <a:pt x="2307235" y="4230989"/>
                  <a:pt x="2302243" y="4230989"/>
                  <a:pt x="2292250" y="4230989"/>
                </a:cubicBezTo>
                <a:cubicBezTo>
                  <a:pt x="2262290" y="4230989"/>
                  <a:pt x="2232321" y="4230989"/>
                  <a:pt x="2197360" y="4230989"/>
                </a:cubicBezTo>
                <a:cubicBezTo>
                  <a:pt x="983823" y="4230989"/>
                  <a:pt x="0" y="3247168"/>
                  <a:pt x="0" y="2033624"/>
                </a:cubicBezTo>
                <a:cubicBezTo>
                  <a:pt x="0" y="2008656"/>
                  <a:pt x="0" y="1978696"/>
                  <a:pt x="0" y="1948727"/>
                </a:cubicBezTo>
                <a:cubicBezTo>
                  <a:pt x="0" y="1923759"/>
                  <a:pt x="4992" y="1903782"/>
                  <a:pt x="4992" y="1878814"/>
                </a:cubicBezTo>
                <a:cubicBezTo>
                  <a:pt x="9984" y="1868821"/>
                  <a:pt x="9984" y="1853846"/>
                  <a:pt x="9984" y="1843853"/>
                </a:cubicBezTo>
                <a:cubicBezTo>
                  <a:pt x="9984" y="1823877"/>
                  <a:pt x="9984" y="1798909"/>
                  <a:pt x="14985" y="1778933"/>
                </a:cubicBezTo>
                <a:lnTo>
                  <a:pt x="14985" y="1773941"/>
                </a:lnTo>
                <a:cubicBezTo>
                  <a:pt x="19977" y="1748973"/>
                  <a:pt x="19977" y="1723996"/>
                  <a:pt x="24968" y="1699028"/>
                </a:cubicBezTo>
                <a:cubicBezTo>
                  <a:pt x="24968" y="1694036"/>
                  <a:pt x="24968" y="1694036"/>
                  <a:pt x="24968" y="1689044"/>
                </a:cubicBezTo>
                <a:cubicBezTo>
                  <a:pt x="29960" y="1659075"/>
                  <a:pt x="34961" y="1629115"/>
                  <a:pt x="39953" y="1604147"/>
                </a:cubicBezTo>
                <a:cubicBezTo>
                  <a:pt x="54937" y="1549210"/>
                  <a:pt x="64921" y="1494273"/>
                  <a:pt x="79906" y="1439345"/>
                </a:cubicBezTo>
                <a:cubicBezTo>
                  <a:pt x="84897" y="1419368"/>
                  <a:pt x="94890" y="1394391"/>
                  <a:pt x="99882" y="1374424"/>
                </a:cubicBezTo>
                <a:cubicBezTo>
                  <a:pt x="109866" y="1339463"/>
                  <a:pt x="124850" y="1309494"/>
                  <a:pt x="134843" y="1274543"/>
                </a:cubicBezTo>
                <a:cubicBezTo>
                  <a:pt x="144826" y="1254566"/>
                  <a:pt x="149818" y="1229589"/>
                  <a:pt x="159811" y="1209622"/>
                </a:cubicBezTo>
                <a:cubicBezTo>
                  <a:pt x="164803" y="1194637"/>
                  <a:pt x="174786" y="1179653"/>
                  <a:pt x="179787" y="1164668"/>
                </a:cubicBezTo>
                <a:cubicBezTo>
                  <a:pt x="184779" y="1149693"/>
                  <a:pt x="189771" y="1134708"/>
                  <a:pt x="194763" y="1124716"/>
                </a:cubicBezTo>
                <a:cubicBezTo>
                  <a:pt x="209747" y="1089764"/>
                  <a:pt x="229724" y="1054803"/>
                  <a:pt x="244708" y="1024843"/>
                </a:cubicBezTo>
                <a:cubicBezTo>
                  <a:pt x="259693" y="999866"/>
                  <a:pt x="269676" y="974898"/>
                  <a:pt x="284661" y="949930"/>
                </a:cubicBezTo>
                <a:cubicBezTo>
                  <a:pt x="284661" y="944938"/>
                  <a:pt x="284661" y="944938"/>
                  <a:pt x="284661" y="944938"/>
                </a:cubicBezTo>
                <a:cubicBezTo>
                  <a:pt x="294644" y="924962"/>
                  <a:pt x="309629" y="904986"/>
                  <a:pt x="319612" y="885009"/>
                </a:cubicBezTo>
                <a:cubicBezTo>
                  <a:pt x="334597" y="860041"/>
                  <a:pt x="349581" y="835064"/>
                  <a:pt x="364566" y="810096"/>
                </a:cubicBezTo>
                <a:cubicBezTo>
                  <a:pt x="384542" y="775135"/>
                  <a:pt x="409510" y="745175"/>
                  <a:pt x="434479" y="710214"/>
                </a:cubicBezTo>
                <a:cubicBezTo>
                  <a:pt x="444471" y="695239"/>
                  <a:pt x="454455" y="685246"/>
                  <a:pt x="464439" y="670262"/>
                </a:cubicBezTo>
                <a:cubicBezTo>
                  <a:pt x="479423" y="655286"/>
                  <a:pt x="489416" y="645294"/>
                  <a:pt x="499399" y="630309"/>
                </a:cubicBezTo>
                <a:cubicBezTo>
                  <a:pt x="519376" y="600349"/>
                  <a:pt x="544344" y="575381"/>
                  <a:pt x="569321" y="550413"/>
                </a:cubicBezTo>
                <a:cubicBezTo>
                  <a:pt x="594289" y="525436"/>
                  <a:pt x="619257" y="500468"/>
                  <a:pt x="644226" y="475500"/>
                </a:cubicBezTo>
                <a:cubicBezTo>
                  <a:pt x="659210" y="465507"/>
                  <a:pt x="669194" y="450532"/>
                  <a:pt x="684178" y="440539"/>
                </a:cubicBezTo>
                <a:cubicBezTo>
                  <a:pt x="699163" y="430555"/>
                  <a:pt x="709146" y="415571"/>
                  <a:pt x="724131" y="405587"/>
                </a:cubicBezTo>
                <a:cubicBezTo>
                  <a:pt x="739115" y="395594"/>
                  <a:pt x="749099" y="380610"/>
                  <a:pt x="764084" y="370626"/>
                </a:cubicBezTo>
                <a:cubicBezTo>
                  <a:pt x="779068" y="355642"/>
                  <a:pt x="789052" y="345658"/>
                  <a:pt x="804036" y="335666"/>
                </a:cubicBezTo>
                <a:cubicBezTo>
                  <a:pt x="819021" y="320681"/>
                  <a:pt x="829004" y="310697"/>
                  <a:pt x="843989" y="300705"/>
                </a:cubicBezTo>
                <a:cubicBezTo>
                  <a:pt x="868957" y="285729"/>
                  <a:pt x="888933" y="265753"/>
                  <a:pt x="913901" y="250768"/>
                </a:cubicBezTo>
                <a:cubicBezTo>
                  <a:pt x="928886" y="240785"/>
                  <a:pt x="943871" y="225800"/>
                  <a:pt x="963847" y="215808"/>
                </a:cubicBezTo>
                <a:cubicBezTo>
                  <a:pt x="973830" y="205824"/>
                  <a:pt x="983823" y="200832"/>
                  <a:pt x="993807" y="195831"/>
                </a:cubicBezTo>
                <a:cubicBezTo>
                  <a:pt x="1003799" y="190840"/>
                  <a:pt x="1008791" y="185848"/>
                  <a:pt x="1018775" y="180856"/>
                </a:cubicBezTo>
                <a:cubicBezTo>
                  <a:pt x="1063728" y="150887"/>
                  <a:pt x="1108673" y="125919"/>
                  <a:pt x="1158609" y="100951"/>
                </a:cubicBezTo>
                <a:cubicBezTo>
                  <a:pt x="1173594" y="90958"/>
                  <a:pt x="1188578" y="85966"/>
                  <a:pt x="1203554" y="75983"/>
                </a:cubicBezTo>
                <a:cubicBezTo>
                  <a:pt x="1233523" y="60998"/>
                  <a:pt x="1263483" y="46014"/>
                  <a:pt x="1293452" y="31029"/>
                </a:cubicBezTo>
                <a:cubicBezTo>
                  <a:pt x="1310928" y="23542"/>
                  <a:pt x="1329654" y="16052"/>
                  <a:pt x="1348381" y="8560"/>
                </a:cubicBezTo>
                <a:lnTo>
                  <a:pt x="1369305" y="0"/>
                </a:lnTo>
                <a:close/>
              </a:path>
            </a:pathLst>
          </a:custGeom>
          <a:gradFill>
            <a:gsLst>
              <a:gs pos="52900">
                <a:srgbClr val="0067B4">
                  <a:alpha val="88000"/>
                </a:srgbClr>
              </a:gs>
              <a:gs pos="100000">
                <a:srgbClr val="15274E"/>
              </a:gs>
              <a:gs pos="0">
                <a:srgbClr val="22B5E9">
                  <a:alpha val="53000"/>
                </a:srgbClr>
              </a:gs>
            </a:gsLst>
            <a:lin ang="5400000" scaled="1"/>
          </a:gradFill>
          <a:ln w="12700" cap="flat" cmpd="sng" algn="ctr">
            <a:noFill/>
            <a:prstDash val="solid"/>
            <a:miter lim="800000"/>
          </a:ln>
          <a:effectLst/>
        </p:spPr>
        <p:txBody>
          <a:bodyPr rtlCol="0" anchor="ctr"/>
          <a:lstStyle/>
          <a:p>
            <a:pPr marR="0" lvl="0" indent="0" algn="ctr" defTabSz="801866" fontAlgn="auto">
              <a:lnSpc>
                <a:spcPct val="100000"/>
              </a:lnSpc>
              <a:spcBef>
                <a:spcPts val="0"/>
              </a:spcBef>
              <a:spcAft>
                <a:spcPts val="0"/>
              </a:spcAft>
              <a:buClrTx/>
              <a:buSzTx/>
              <a:buFontTx/>
              <a:buNone/>
              <a:tabLst/>
            </a:pPr>
            <a:endParaRPr kumimoji="0" lang="en-GB" sz="1579" b="0" i="0" u="none" strike="noStrike" kern="0" cap="none" spc="0" normalizeH="0" baseline="0">
              <a:ln>
                <a:noFill/>
              </a:ln>
              <a:solidFill>
                <a:prstClr val="white"/>
              </a:solidFill>
              <a:effectLst/>
              <a:uLnTx/>
              <a:uFillTx/>
              <a:latin typeface="Calibri" panose="020F0502020204030204"/>
            </a:endParaRPr>
          </a:p>
        </p:txBody>
      </p:sp>
      <p:sp>
        <p:nvSpPr>
          <p:cNvPr id="21" name="AutoShape 3">
            <a:extLst>
              <a:ext uri="{FF2B5EF4-FFF2-40B4-BE49-F238E27FC236}">
                <a16:creationId xmlns:a16="http://schemas.microsoft.com/office/drawing/2014/main" id="{0D528B64-FF9A-4EEB-9266-FB438C90F47C}"/>
              </a:ext>
            </a:extLst>
          </p:cNvPr>
          <p:cNvSpPr>
            <a:spLocks noChangeAspect="1" noChangeArrowheads="1" noTextEdit="1"/>
          </p:cNvSpPr>
          <p:nvPr userDrawn="1"/>
        </p:nvSpPr>
        <p:spPr bwMode="auto">
          <a:xfrm>
            <a:off x="5725968" y="1128705"/>
            <a:ext cx="4219646" cy="5302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marL="0" marR="0" lvl="0" indent="0" defTabSz="801866" eaLnBrk="1" fontAlgn="auto" latinLnBrk="0" hangingPunct="1">
              <a:lnSpc>
                <a:spcPct val="100000"/>
              </a:lnSpc>
              <a:spcBef>
                <a:spcPts val="0"/>
              </a:spcBef>
              <a:spcAft>
                <a:spcPts val="0"/>
              </a:spcAft>
              <a:buClrTx/>
              <a:buSzTx/>
              <a:buFontTx/>
              <a:buNone/>
              <a:tabLst/>
              <a:defRPr/>
            </a:pPr>
            <a:endParaRPr kumimoji="0" lang="en-GB" sz="1579" b="0" i="0" u="none" strike="noStrike" kern="0" cap="none" spc="0" normalizeH="0" baseline="0" noProof="0">
              <a:ln>
                <a:noFill/>
              </a:ln>
              <a:solidFill>
                <a:prstClr val="black"/>
              </a:solidFill>
              <a:effectLst/>
              <a:uLnTx/>
              <a:uFillTx/>
            </a:endParaRPr>
          </a:p>
        </p:txBody>
      </p:sp>
      <p:grpSp>
        <p:nvGrpSpPr>
          <p:cNvPr id="97" name="Group 96">
            <a:extLst>
              <a:ext uri="{FF2B5EF4-FFF2-40B4-BE49-F238E27FC236}">
                <a16:creationId xmlns:a16="http://schemas.microsoft.com/office/drawing/2014/main" id="{BD07F9E7-838E-4D60-9414-3AA1E6FD06EC}"/>
              </a:ext>
            </a:extLst>
          </p:cNvPr>
          <p:cNvGrpSpPr/>
          <p:nvPr userDrawn="1"/>
        </p:nvGrpSpPr>
        <p:grpSpPr>
          <a:xfrm>
            <a:off x="609600" y="1971164"/>
            <a:ext cx="3334185" cy="634532"/>
            <a:chOff x="609600" y="1971164"/>
            <a:chExt cx="3334185" cy="634532"/>
          </a:xfrm>
        </p:grpSpPr>
        <p:sp>
          <p:nvSpPr>
            <p:cNvPr id="99" name="Freeform: Shape 98">
              <a:extLst>
                <a:ext uri="{FF2B5EF4-FFF2-40B4-BE49-F238E27FC236}">
                  <a16:creationId xmlns:a16="http://schemas.microsoft.com/office/drawing/2014/main" id="{5CBB48EC-664D-4895-9442-11FBA51EB8A0}"/>
                </a:ext>
              </a:extLst>
            </p:cNvPr>
            <p:cNvSpPr/>
            <p:nvPr/>
          </p:nvSpPr>
          <p:spPr>
            <a:xfrm>
              <a:off x="609600" y="1971164"/>
              <a:ext cx="635255" cy="634532"/>
            </a:xfrm>
            <a:custGeom>
              <a:avLst/>
              <a:gdLst>
                <a:gd name="connsiteX0" fmla="*/ 441883 w 483001"/>
                <a:gd name="connsiteY0" fmla="*/ 367870 h 482452"/>
                <a:gd name="connsiteX1" fmla="*/ 363484 w 483001"/>
                <a:gd name="connsiteY1" fmla="*/ 396927 h 482452"/>
                <a:gd name="connsiteX2" fmla="*/ 243968 w 483001"/>
                <a:gd name="connsiteY2" fmla="*/ 277410 h 482452"/>
                <a:gd name="connsiteX3" fmla="*/ 244516 w 483001"/>
                <a:gd name="connsiteY3" fmla="*/ 264801 h 482452"/>
                <a:gd name="connsiteX4" fmla="*/ 363484 w 483001"/>
                <a:gd name="connsiteY4" fmla="*/ 157894 h 482452"/>
                <a:gd name="connsiteX5" fmla="*/ 481905 w 483001"/>
                <a:gd name="connsiteY5" fmla="*/ 262608 h 482452"/>
                <a:gd name="connsiteX6" fmla="*/ 483001 w 483001"/>
                <a:gd name="connsiteY6" fmla="*/ 241226 h 482452"/>
                <a:gd name="connsiteX7" fmla="*/ 241775 w 483001"/>
                <a:gd name="connsiteY7" fmla="*/ 0 h 482452"/>
                <a:gd name="connsiteX8" fmla="*/ 154056 w 483001"/>
                <a:gd name="connsiteY8" fmla="*/ 16447 h 482452"/>
                <a:gd name="connsiteX9" fmla="*/ 141995 w 483001"/>
                <a:gd name="connsiteY9" fmla="*/ 21381 h 482452"/>
                <a:gd name="connsiteX10" fmla="*/ 132126 w 483001"/>
                <a:gd name="connsiteY10" fmla="*/ 26316 h 482452"/>
                <a:gd name="connsiteX11" fmla="*/ 127192 w 483001"/>
                <a:gd name="connsiteY11" fmla="*/ 29057 h 482452"/>
                <a:gd name="connsiteX12" fmla="*/ 111841 w 483001"/>
                <a:gd name="connsiteY12" fmla="*/ 37829 h 482452"/>
                <a:gd name="connsiteX13" fmla="*/ 109100 w 483001"/>
                <a:gd name="connsiteY13" fmla="*/ 39473 h 482452"/>
                <a:gd name="connsiteX14" fmla="*/ 105811 w 483001"/>
                <a:gd name="connsiteY14" fmla="*/ 41666 h 482452"/>
                <a:gd name="connsiteX15" fmla="*/ 100328 w 483001"/>
                <a:gd name="connsiteY15" fmla="*/ 45504 h 482452"/>
                <a:gd name="connsiteX16" fmla="*/ 92653 w 483001"/>
                <a:gd name="connsiteY16" fmla="*/ 50986 h 482452"/>
                <a:gd name="connsiteX17" fmla="*/ 88267 w 483001"/>
                <a:gd name="connsiteY17" fmla="*/ 54824 h 482452"/>
                <a:gd name="connsiteX18" fmla="*/ 83881 w 483001"/>
                <a:gd name="connsiteY18" fmla="*/ 58662 h 482452"/>
                <a:gd name="connsiteX19" fmla="*/ 79495 w 483001"/>
                <a:gd name="connsiteY19" fmla="*/ 62500 h 482452"/>
                <a:gd name="connsiteX20" fmla="*/ 75109 w 483001"/>
                <a:gd name="connsiteY20" fmla="*/ 66337 h 482452"/>
                <a:gd name="connsiteX21" fmla="*/ 70723 w 483001"/>
                <a:gd name="connsiteY21" fmla="*/ 70175 h 482452"/>
                <a:gd name="connsiteX22" fmla="*/ 62500 w 483001"/>
                <a:gd name="connsiteY22" fmla="*/ 78399 h 482452"/>
                <a:gd name="connsiteX23" fmla="*/ 54824 w 483001"/>
                <a:gd name="connsiteY23" fmla="*/ 87170 h 482452"/>
                <a:gd name="connsiteX24" fmla="*/ 50986 w 483001"/>
                <a:gd name="connsiteY24" fmla="*/ 91556 h 482452"/>
                <a:gd name="connsiteX25" fmla="*/ 47697 w 483001"/>
                <a:gd name="connsiteY25" fmla="*/ 95942 h 482452"/>
                <a:gd name="connsiteX26" fmla="*/ 40022 w 483001"/>
                <a:gd name="connsiteY26" fmla="*/ 106907 h 482452"/>
                <a:gd name="connsiteX27" fmla="*/ 35087 w 483001"/>
                <a:gd name="connsiteY27" fmla="*/ 115131 h 482452"/>
                <a:gd name="connsiteX28" fmla="*/ 31250 w 483001"/>
                <a:gd name="connsiteY28" fmla="*/ 121710 h 482452"/>
                <a:gd name="connsiteX29" fmla="*/ 31250 w 483001"/>
                <a:gd name="connsiteY29" fmla="*/ 122258 h 482452"/>
                <a:gd name="connsiteX30" fmla="*/ 26864 w 483001"/>
                <a:gd name="connsiteY30" fmla="*/ 130482 h 482452"/>
                <a:gd name="connsiteX31" fmla="*/ 21381 w 483001"/>
                <a:gd name="connsiteY31" fmla="*/ 141446 h 482452"/>
                <a:gd name="connsiteX32" fmla="*/ 19737 w 483001"/>
                <a:gd name="connsiteY32" fmla="*/ 145832 h 482452"/>
                <a:gd name="connsiteX33" fmla="*/ 17544 w 483001"/>
                <a:gd name="connsiteY33" fmla="*/ 150767 h 482452"/>
                <a:gd name="connsiteX34" fmla="*/ 14803 w 483001"/>
                <a:gd name="connsiteY34" fmla="*/ 157894 h 482452"/>
                <a:gd name="connsiteX35" fmla="*/ 10965 w 483001"/>
                <a:gd name="connsiteY35" fmla="*/ 168859 h 482452"/>
                <a:gd name="connsiteX36" fmla="*/ 8772 w 483001"/>
                <a:gd name="connsiteY36" fmla="*/ 175986 h 482452"/>
                <a:gd name="connsiteX37" fmla="*/ 4386 w 483001"/>
                <a:gd name="connsiteY37" fmla="*/ 194078 h 482452"/>
                <a:gd name="connsiteX38" fmla="*/ 2741 w 483001"/>
                <a:gd name="connsiteY38" fmla="*/ 203398 h 482452"/>
                <a:gd name="connsiteX39" fmla="*/ 2741 w 483001"/>
                <a:gd name="connsiteY39" fmla="*/ 204494 h 482452"/>
                <a:gd name="connsiteX40" fmla="*/ 1645 w 483001"/>
                <a:gd name="connsiteY40" fmla="*/ 212718 h 482452"/>
                <a:gd name="connsiteX41" fmla="*/ 1645 w 483001"/>
                <a:gd name="connsiteY41" fmla="*/ 213266 h 482452"/>
                <a:gd name="connsiteX42" fmla="*/ 1096 w 483001"/>
                <a:gd name="connsiteY42" fmla="*/ 220393 h 482452"/>
                <a:gd name="connsiteX43" fmla="*/ 548 w 483001"/>
                <a:gd name="connsiteY43" fmla="*/ 224231 h 482452"/>
                <a:gd name="connsiteX44" fmla="*/ 0 w 483001"/>
                <a:gd name="connsiteY44" fmla="*/ 231906 h 482452"/>
                <a:gd name="connsiteX45" fmla="*/ 0 w 483001"/>
                <a:gd name="connsiteY45" fmla="*/ 241226 h 482452"/>
                <a:gd name="connsiteX46" fmla="*/ 0 w 483001"/>
                <a:gd name="connsiteY46" fmla="*/ 241226 h 482452"/>
                <a:gd name="connsiteX47" fmla="*/ 241226 w 483001"/>
                <a:gd name="connsiteY47" fmla="*/ 482453 h 482452"/>
                <a:gd name="connsiteX48" fmla="*/ 251643 w 483001"/>
                <a:gd name="connsiteY48" fmla="*/ 482453 h 482452"/>
                <a:gd name="connsiteX49" fmla="*/ 254384 w 483001"/>
                <a:gd name="connsiteY49" fmla="*/ 482453 h 482452"/>
                <a:gd name="connsiteX50" fmla="*/ 259867 w 483001"/>
                <a:gd name="connsiteY50" fmla="*/ 481905 h 482452"/>
                <a:gd name="connsiteX51" fmla="*/ 268639 w 483001"/>
                <a:gd name="connsiteY51" fmla="*/ 480808 h 482452"/>
                <a:gd name="connsiteX52" fmla="*/ 275217 w 483001"/>
                <a:gd name="connsiteY52" fmla="*/ 480260 h 482452"/>
                <a:gd name="connsiteX53" fmla="*/ 279055 w 483001"/>
                <a:gd name="connsiteY53" fmla="*/ 479712 h 482452"/>
                <a:gd name="connsiteX54" fmla="*/ 284538 w 483001"/>
                <a:gd name="connsiteY54" fmla="*/ 478615 h 482452"/>
                <a:gd name="connsiteX55" fmla="*/ 290020 w 483001"/>
                <a:gd name="connsiteY55" fmla="*/ 477519 h 482452"/>
                <a:gd name="connsiteX56" fmla="*/ 293858 w 483001"/>
                <a:gd name="connsiteY56" fmla="*/ 476970 h 482452"/>
                <a:gd name="connsiteX57" fmla="*/ 299340 w 483001"/>
                <a:gd name="connsiteY57" fmla="*/ 475874 h 482452"/>
                <a:gd name="connsiteX58" fmla="*/ 302081 w 483001"/>
                <a:gd name="connsiteY58" fmla="*/ 475326 h 482452"/>
                <a:gd name="connsiteX59" fmla="*/ 308112 w 483001"/>
                <a:gd name="connsiteY59" fmla="*/ 473681 h 482452"/>
                <a:gd name="connsiteX60" fmla="*/ 311401 w 483001"/>
                <a:gd name="connsiteY60" fmla="*/ 472585 h 482452"/>
                <a:gd name="connsiteX61" fmla="*/ 317980 w 483001"/>
                <a:gd name="connsiteY61" fmla="*/ 470392 h 482452"/>
                <a:gd name="connsiteX62" fmla="*/ 319077 w 483001"/>
                <a:gd name="connsiteY62" fmla="*/ 469843 h 482452"/>
                <a:gd name="connsiteX63" fmla="*/ 324559 w 483001"/>
                <a:gd name="connsiteY63" fmla="*/ 467650 h 482452"/>
                <a:gd name="connsiteX64" fmla="*/ 331686 w 483001"/>
                <a:gd name="connsiteY64" fmla="*/ 464909 h 482452"/>
                <a:gd name="connsiteX65" fmla="*/ 338265 w 483001"/>
                <a:gd name="connsiteY65" fmla="*/ 462168 h 482452"/>
                <a:gd name="connsiteX66" fmla="*/ 340458 w 483001"/>
                <a:gd name="connsiteY66" fmla="*/ 461071 h 482452"/>
                <a:gd name="connsiteX67" fmla="*/ 351423 w 483001"/>
                <a:gd name="connsiteY67" fmla="*/ 455589 h 482452"/>
                <a:gd name="connsiteX68" fmla="*/ 355261 w 483001"/>
                <a:gd name="connsiteY68" fmla="*/ 453944 h 482452"/>
                <a:gd name="connsiteX69" fmla="*/ 359647 w 483001"/>
                <a:gd name="connsiteY69" fmla="*/ 451751 h 482452"/>
                <a:gd name="connsiteX70" fmla="*/ 367322 w 483001"/>
                <a:gd name="connsiteY70" fmla="*/ 447365 h 482452"/>
                <a:gd name="connsiteX71" fmla="*/ 372256 w 483001"/>
                <a:gd name="connsiteY71" fmla="*/ 444076 h 482452"/>
                <a:gd name="connsiteX72" fmla="*/ 374449 w 483001"/>
                <a:gd name="connsiteY72" fmla="*/ 442431 h 482452"/>
                <a:gd name="connsiteX73" fmla="*/ 434208 w 483001"/>
                <a:gd name="connsiteY73" fmla="*/ 386511 h 482452"/>
                <a:gd name="connsiteX74" fmla="*/ 434208 w 483001"/>
                <a:gd name="connsiteY74" fmla="*/ 386511 h 482452"/>
                <a:gd name="connsiteX75" fmla="*/ 441883 w 483001"/>
                <a:gd name="connsiteY75" fmla="*/ 367870 h 48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83001" h="482452">
                  <a:moveTo>
                    <a:pt x="441883" y="367870"/>
                  </a:moveTo>
                  <a:cubicBezTo>
                    <a:pt x="421050" y="385962"/>
                    <a:pt x="393638" y="396927"/>
                    <a:pt x="363484" y="396927"/>
                  </a:cubicBezTo>
                  <a:cubicBezTo>
                    <a:pt x="297695" y="396927"/>
                    <a:pt x="243968" y="343199"/>
                    <a:pt x="243968" y="277410"/>
                  </a:cubicBezTo>
                  <a:cubicBezTo>
                    <a:pt x="243968" y="273024"/>
                    <a:pt x="243968" y="269187"/>
                    <a:pt x="244516" y="264801"/>
                  </a:cubicBezTo>
                  <a:cubicBezTo>
                    <a:pt x="250547" y="204494"/>
                    <a:pt x="301533" y="157894"/>
                    <a:pt x="363484" y="157894"/>
                  </a:cubicBezTo>
                  <a:cubicBezTo>
                    <a:pt x="424339" y="157894"/>
                    <a:pt x="474778" y="203398"/>
                    <a:pt x="481905" y="262608"/>
                  </a:cubicBezTo>
                  <a:cubicBezTo>
                    <a:pt x="482453" y="255481"/>
                    <a:pt x="483001" y="248354"/>
                    <a:pt x="483001" y="241226"/>
                  </a:cubicBezTo>
                  <a:cubicBezTo>
                    <a:pt x="483001" y="108004"/>
                    <a:pt x="374997" y="0"/>
                    <a:pt x="241775" y="0"/>
                  </a:cubicBezTo>
                  <a:cubicBezTo>
                    <a:pt x="211073" y="0"/>
                    <a:pt x="181468" y="6031"/>
                    <a:pt x="154056" y="16447"/>
                  </a:cubicBezTo>
                  <a:cubicBezTo>
                    <a:pt x="150218" y="18092"/>
                    <a:pt x="145832" y="19737"/>
                    <a:pt x="141995" y="21381"/>
                  </a:cubicBezTo>
                  <a:cubicBezTo>
                    <a:pt x="138705" y="23026"/>
                    <a:pt x="135416" y="24671"/>
                    <a:pt x="132126" y="26316"/>
                  </a:cubicBezTo>
                  <a:cubicBezTo>
                    <a:pt x="130482" y="27412"/>
                    <a:pt x="128837" y="27960"/>
                    <a:pt x="127192" y="29057"/>
                  </a:cubicBezTo>
                  <a:cubicBezTo>
                    <a:pt x="121710" y="31798"/>
                    <a:pt x="116776" y="34539"/>
                    <a:pt x="111841" y="37829"/>
                  </a:cubicBezTo>
                  <a:cubicBezTo>
                    <a:pt x="110745" y="38377"/>
                    <a:pt x="110197" y="38925"/>
                    <a:pt x="109100" y="39473"/>
                  </a:cubicBezTo>
                  <a:cubicBezTo>
                    <a:pt x="108004" y="40022"/>
                    <a:pt x="106907" y="40570"/>
                    <a:pt x="105811" y="41666"/>
                  </a:cubicBezTo>
                  <a:cubicBezTo>
                    <a:pt x="103618" y="42763"/>
                    <a:pt x="101973" y="44408"/>
                    <a:pt x="100328" y="45504"/>
                  </a:cubicBezTo>
                  <a:cubicBezTo>
                    <a:pt x="97587" y="47149"/>
                    <a:pt x="95394" y="49342"/>
                    <a:pt x="92653" y="50986"/>
                  </a:cubicBezTo>
                  <a:cubicBezTo>
                    <a:pt x="91008" y="52083"/>
                    <a:pt x="89912" y="53179"/>
                    <a:pt x="88267" y="54824"/>
                  </a:cubicBezTo>
                  <a:cubicBezTo>
                    <a:pt x="86622" y="55921"/>
                    <a:pt x="85526" y="57017"/>
                    <a:pt x="83881" y="58662"/>
                  </a:cubicBezTo>
                  <a:cubicBezTo>
                    <a:pt x="82236" y="59758"/>
                    <a:pt x="81140" y="61403"/>
                    <a:pt x="79495" y="62500"/>
                  </a:cubicBezTo>
                  <a:cubicBezTo>
                    <a:pt x="77850" y="63596"/>
                    <a:pt x="76754" y="65241"/>
                    <a:pt x="75109" y="66337"/>
                  </a:cubicBezTo>
                  <a:cubicBezTo>
                    <a:pt x="73464" y="67434"/>
                    <a:pt x="72368" y="69078"/>
                    <a:pt x="70723" y="70175"/>
                  </a:cubicBezTo>
                  <a:cubicBezTo>
                    <a:pt x="67982" y="72916"/>
                    <a:pt x="65241" y="75657"/>
                    <a:pt x="62500" y="78399"/>
                  </a:cubicBezTo>
                  <a:cubicBezTo>
                    <a:pt x="59758" y="81140"/>
                    <a:pt x="57017" y="83881"/>
                    <a:pt x="54824" y="87170"/>
                  </a:cubicBezTo>
                  <a:cubicBezTo>
                    <a:pt x="53728" y="88815"/>
                    <a:pt x="52631" y="89912"/>
                    <a:pt x="50986" y="91556"/>
                  </a:cubicBezTo>
                  <a:cubicBezTo>
                    <a:pt x="49890" y="93201"/>
                    <a:pt x="48794" y="94298"/>
                    <a:pt x="47697" y="95942"/>
                  </a:cubicBezTo>
                  <a:cubicBezTo>
                    <a:pt x="44956" y="99780"/>
                    <a:pt x="42215" y="103069"/>
                    <a:pt x="40022" y="106907"/>
                  </a:cubicBezTo>
                  <a:cubicBezTo>
                    <a:pt x="38377" y="109648"/>
                    <a:pt x="36732" y="112390"/>
                    <a:pt x="35087" y="115131"/>
                  </a:cubicBezTo>
                  <a:cubicBezTo>
                    <a:pt x="33991" y="117324"/>
                    <a:pt x="32346" y="119517"/>
                    <a:pt x="31250" y="121710"/>
                  </a:cubicBezTo>
                  <a:cubicBezTo>
                    <a:pt x="31250" y="121710"/>
                    <a:pt x="31250" y="121710"/>
                    <a:pt x="31250" y="122258"/>
                  </a:cubicBezTo>
                  <a:cubicBezTo>
                    <a:pt x="29605" y="124999"/>
                    <a:pt x="28509" y="127740"/>
                    <a:pt x="26864" y="130482"/>
                  </a:cubicBezTo>
                  <a:cubicBezTo>
                    <a:pt x="25219" y="133771"/>
                    <a:pt x="23026" y="137609"/>
                    <a:pt x="21381" y="141446"/>
                  </a:cubicBezTo>
                  <a:cubicBezTo>
                    <a:pt x="20833" y="142543"/>
                    <a:pt x="20285" y="144188"/>
                    <a:pt x="19737" y="145832"/>
                  </a:cubicBezTo>
                  <a:cubicBezTo>
                    <a:pt x="19188" y="147477"/>
                    <a:pt x="18092" y="149122"/>
                    <a:pt x="17544" y="150767"/>
                  </a:cubicBezTo>
                  <a:cubicBezTo>
                    <a:pt x="16447" y="152959"/>
                    <a:pt x="15899" y="155701"/>
                    <a:pt x="14803" y="157894"/>
                  </a:cubicBezTo>
                  <a:cubicBezTo>
                    <a:pt x="13706" y="161731"/>
                    <a:pt x="12061" y="165021"/>
                    <a:pt x="10965" y="168859"/>
                  </a:cubicBezTo>
                  <a:cubicBezTo>
                    <a:pt x="10417" y="171051"/>
                    <a:pt x="9320" y="173793"/>
                    <a:pt x="8772" y="175986"/>
                  </a:cubicBezTo>
                  <a:cubicBezTo>
                    <a:pt x="7127" y="182016"/>
                    <a:pt x="6031" y="188047"/>
                    <a:pt x="4386" y="194078"/>
                  </a:cubicBezTo>
                  <a:cubicBezTo>
                    <a:pt x="3838" y="196819"/>
                    <a:pt x="3289" y="200108"/>
                    <a:pt x="2741" y="203398"/>
                  </a:cubicBezTo>
                  <a:cubicBezTo>
                    <a:pt x="2741" y="203946"/>
                    <a:pt x="2741" y="203946"/>
                    <a:pt x="2741" y="204494"/>
                  </a:cubicBezTo>
                  <a:cubicBezTo>
                    <a:pt x="2193" y="207235"/>
                    <a:pt x="2193" y="209977"/>
                    <a:pt x="1645" y="212718"/>
                  </a:cubicBezTo>
                  <a:lnTo>
                    <a:pt x="1645" y="213266"/>
                  </a:lnTo>
                  <a:cubicBezTo>
                    <a:pt x="1096" y="215459"/>
                    <a:pt x="1096" y="218200"/>
                    <a:pt x="1096" y="220393"/>
                  </a:cubicBezTo>
                  <a:cubicBezTo>
                    <a:pt x="1096" y="221490"/>
                    <a:pt x="1096" y="223134"/>
                    <a:pt x="548" y="224231"/>
                  </a:cubicBezTo>
                  <a:cubicBezTo>
                    <a:pt x="548" y="226972"/>
                    <a:pt x="0" y="229165"/>
                    <a:pt x="0" y="231906"/>
                  </a:cubicBezTo>
                  <a:cubicBezTo>
                    <a:pt x="0" y="235196"/>
                    <a:pt x="0" y="238485"/>
                    <a:pt x="0" y="241226"/>
                  </a:cubicBezTo>
                  <a:lnTo>
                    <a:pt x="0" y="241226"/>
                  </a:lnTo>
                  <a:cubicBezTo>
                    <a:pt x="0" y="374449"/>
                    <a:pt x="108004" y="482453"/>
                    <a:pt x="241226" y="482453"/>
                  </a:cubicBezTo>
                  <a:cubicBezTo>
                    <a:pt x="245064" y="482453"/>
                    <a:pt x="248354" y="482453"/>
                    <a:pt x="251643" y="482453"/>
                  </a:cubicBezTo>
                  <a:cubicBezTo>
                    <a:pt x="252740" y="482453"/>
                    <a:pt x="253288" y="482453"/>
                    <a:pt x="254384" y="482453"/>
                  </a:cubicBezTo>
                  <a:cubicBezTo>
                    <a:pt x="256029" y="482453"/>
                    <a:pt x="257674" y="482453"/>
                    <a:pt x="259867" y="481905"/>
                  </a:cubicBezTo>
                  <a:cubicBezTo>
                    <a:pt x="262608" y="481905"/>
                    <a:pt x="265897" y="481356"/>
                    <a:pt x="268639" y="480808"/>
                  </a:cubicBezTo>
                  <a:cubicBezTo>
                    <a:pt x="270832" y="480808"/>
                    <a:pt x="273025" y="480260"/>
                    <a:pt x="275217" y="480260"/>
                  </a:cubicBezTo>
                  <a:cubicBezTo>
                    <a:pt x="276314" y="480260"/>
                    <a:pt x="277959" y="479712"/>
                    <a:pt x="279055" y="479712"/>
                  </a:cubicBezTo>
                  <a:cubicBezTo>
                    <a:pt x="280700" y="479712"/>
                    <a:pt x="282893" y="479163"/>
                    <a:pt x="284538" y="478615"/>
                  </a:cubicBezTo>
                  <a:cubicBezTo>
                    <a:pt x="286182" y="478067"/>
                    <a:pt x="288375" y="478067"/>
                    <a:pt x="290020" y="477519"/>
                  </a:cubicBezTo>
                  <a:cubicBezTo>
                    <a:pt x="291117" y="477519"/>
                    <a:pt x="292213" y="476970"/>
                    <a:pt x="293858" y="476970"/>
                  </a:cubicBezTo>
                  <a:cubicBezTo>
                    <a:pt x="295502" y="476422"/>
                    <a:pt x="297147" y="476422"/>
                    <a:pt x="299340" y="475874"/>
                  </a:cubicBezTo>
                  <a:cubicBezTo>
                    <a:pt x="300437" y="475874"/>
                    <a:pt x="301533" y="475326"/>
                    <a:pt x="302081" y="475326"/>
                  </a:cubicBezTo>
                  <a:cubicBezTo>
                    <a:pt x="304274" y="474778"/>
                    <a:pt x="305919" y="474229"/>
                    <a:pt x="308112" y="473681"/>
                  </a:cubicBezTo>
                  <a:cubicBezTo>
                    <a:pt x="309208" y="473133"/>
                    <a:pt x="310305" y="473133"/>
                    <a:pt x="311401" y="472585"/>
                  </a:cubicBezTo>
                  <a:cubicBezTo>
                    <a:pt x="313594" y="472036"/>
                    <a:pt x="315787" y="471488"/>
                    <a:pt x="317980" y="470392"/>
                  </a:cubicBezTo>
                  <a:cubicBezTo>
                    <a:pt x="318529" y="470392"/>
                    <a:pt x="318529" y="470392"/>
                    <a:pt x="319077" y="469843"/>
                  </a:cubicBezTo>
                  <a:cubicBezTo>
                    <a:pt x="320722" y="469295"/>
                    <a:pt x="322915" y="468747"/>
                    <a:pt x="324559" y="467650"/>
                  </a:cubicBezTo>
                  <a:cubicBezTo>
                    <a:pt x="326752" y="466554"/>
                    <a:pt x="328945" y="466006"/>
                    <a:pt x="331686" y="464909"/>
                  </a:cubicBezTo>
                  <a:cubicBezTo>
                    <a:pt x="333879" y="463813"/>
                    <a:pt x="336072" y="463264"/>
                    <a:pt x="338265" y="462168"/>
                  </a:cubicBezTo>
                  <a:cubicBezTo>
                    <a:pt x="338814" y="461620"/>
                    <a:pt x="339910" y="461620"/>
                    <a:pt x="340458" y="461071"/>
                  </a:cubicBezTo>
                  <a:cubicBezTo>
                    <a:pt x="344296" y="459427"/>
                    <a:pt x="347585" y="457782"/>
                    <a:pt x="351423" y="455589"/>
                  </a:cubicBezTo>
                  <a:cubicBezTo>
                    <a:pt x="352520" y="455041"/>
                    <a:pt x="353616" y="454493"/>
                    <a:pt x="355261" y="453944"/>
                  </a:cubicBezTo>
                  <a:cubicBezTo>
                    <a:pt x="356906" y="453396"/>
                    <a:pt x="358002" y="452300"/>
                    <a:pt x="359647" y="451751"/>
                  </a:cubicBezTo>
                  <a:cubicBezTo>
                    <a:pt x="362388" y="450655"/>
                    <a:pt x="364581" y="449010"/>
                    <a:pt x="367322" y="447365"/>
                  </a:cubicBezTo>
                  <a:cubicBezTo>
                    <a:pt x="368967" y="446269"/>
                    <a:pt x="370612" y="445172"/>
                    <a:pt x="372256" y="444076"/>
                  </a:cubicBezTo>
                  <a:cubicBezTo>
                    <a:pt x="373353" y="443528"/>
                    <a:pt x="373901" y="442979"/>
                    <a:pt x="374449" y="442431"/>
                  </a:cubicBezTo>
                  <a:cubicBezTo>
                    <a:pt x="397475" y="427080"/>
                    <a:pt x="417760" y="408440"/>
                    <a:pt x="434208" y="386511"/>
                  </a:cubicBezTo>
                  <a:lnTo>
                    <a:pt x="434208" y="386511"/>
                  </a:lnTo>
                  <a:lnTo>
                    <a:pt x="441883" y="367870"/>
                  </a:lnTo>
                  <a:close/>
                </a:path>
              </a:pathLst>
            </a:custGeom>
            <a:solidFill>
              <a:schemeClr val="bg1"/>
            </a:solidFill>
            <a:ln w="5476" cap="flat">
              <a:noFill/>
              <a:prstDash val="solid"/>
              <a:miter/>
            </a:ln>
          </p:spPr>
          <p:txBody>
            <a:bodyPr rtlCol="0" anchor="ctr"/>
            <a:lstStyle/>
            <a:p>
              <a:endParaRPr lang="en-GB" sz="2115"/>
            </a:p>
          </p:txBody>
        </p:sp>
        <p:sp>
          <p:nvSpPr>
            <p:cNvPr id="100" name="Freeform: Shape 99">
              <a:extLst>
                <a:ext uri="{FF2B5EF4-FFF2-40B4-BE49-F238E27FC236}">
                  <a16:creationId xmlns:a16="http://schemas.microsoft.com/office/drawing/2014/main" id="{5C78AAB8-B576-4DB5-B6D5-D109A1AAD97D}"/>
                </a:ext>
              </a:extLst>
            </p:cNvPr>
            <p:cNvSpPr/>
            <p:nvPr/>
          </p:nvSpPr>
          <p:spPr>
            <a:xfrm>
              <a:off x="1339314" y="2118260"/>
              <a:ext cx="212712" cy="268955"/>
            </a:xfrm>
            <a:custGeom>
              <a:avLst/>
              <a:gdLst>
                <a:gd name="connsiteX0" fmla="*/ 0 w 161731"/>
                <a:gd name="connsiteY0" fmla="*/ 204494 h 204494"/>
                <a:gd name="connsiteX1" fmla="*/ 0 w 161731"/>
                <a:gd name="connsiteY1" fmla="*/ 0 h 204494"/>
                <a:gd name="connsiteX2" fmla="*/ 40570 w 161731"/>
                <a:gd name="connsiteY2" fmla="*/ 0 h 204494"/>
                <a:gd name="connsiteX3" fmla="*/ 103618 w 161731"/>
                <a:gd name="connsiteY3" fmla="*/ 2193 h 204494"/>
                <a:gd name="connsiteX4" fmla="*/ 124999 w 161731"/>
                <a:gd name="connsiteY4" fmla="*/ 10417 h 204494"/>
                <a:gd name="connsiteX5" fmla="*/ 142543 w 161731"/>
                <a:gd name="connsiteY5" fmla="*/ 29057 h 204494"/>
                <a:gd name="connsiteX6" fmla="*/ 149122 w 161731"/>
                <a:gd name="connsiteY6" fmla="*/ 53728 h 204494"/>
                <a:gd name="connsiteX7" fmla="*/ 143639 w 161731"/>
                <a:gd name="connsiteY7" fmla="*/ 76206 h 204494"/>
                <a:gd name="connsiteX8" fmla="*/ 126644 w 161731"/>
                <a:gd name="connsiteY8" fmla="*/ 92653 h 204494"/>
                <a:gd name="connsiteX9" fmla="*/ 161731 w 161731"/>
                <a:gd name="connsiteY9" fmla="*/ 143091 h 204494"/>
                <a:gd name="connsiteX10" fmla="*/ 134868 w 161731"/>
                <a:gd name="connsiteY10" fmla="*/ 192433 h 204494"/>
                <a:gd name="connsiteX11" fmla="*/ 83333 w 161731"/>
                <a:gd name="connsiteY11" fmla="*/ 203946 h 204494"/>
                <a:gd name="connsiteX12" fmla="*/ 0 w 161731"/>
                <a:gd name="connsiteY12" fmla="*/ 203946 h 204494"/>
                <a:gd name="connsiteX13" fmla="*/ 37829 w 161731"/>
                <a:gd name="connsiteY13" fmla="*/ 79495 h 204494"/>
                <a:gd name="connsiteX14" fmla="*/ 78399 w 161731"/>
                <a:gd name="connsiteY14" fmla="*/ 79495 h 204494"/>
                <a:gd name="connsiteX15" fmla="*/ 101425 w 161731"/>
                <a:gd name="connsiteY15" fmla="*/ 75109 h 204494"/>
                <a:gd name="connsiteX16" fmla="*/ 108004 w 161731"/>
                <a:gd name="connsiteY16" fmla="*/ 67434 h 204494"/>
                <a:gd name="connsiteX17" fmla="*/ 110745 w 161731"/>
                <a:gd name="connsiteY17" fmla="*/ 57017 h 204494"/>
                <a:gd name="connsiteX18" fmla="*/ 103070 w 161731"/>
                <a:gd name="connsiteY18" fmla="*/ 40570 h 204494"/>
                <a:gd name="connsiteX19" fmla="*/ 81140 w 161731"/>
                <a:gd name="connsiteY19" fmla="*/ 34539 h 204494"/>
                <a:gd name="connsiteX20" fmla="*/ 37280 w 161731"/>
                <a:gd name="connsiteY20" fmla="*/ 34539 h 204494"/>
                <a:gd name="connsiteX21" fmla="*/ 37280 w 161731"/>
                <a:gd name="connsiteY21" fmla="*/ 79495 h 204494"/>
                <a:gd name="connsiteX22" fmla="*/ 37829 w 161731"/>
                <a:gd name="connsiteY22" fmla="*/ 168859 h 204494"/>
                <a:gd name="connsiteX23" fmla="*/ 84978 w 161731"/>
                <a:gd name="connsiteY23" fmla="*/ 168859 h 204494"/>
                <a:gd name="connsiteX24" fmla="*/ 112938 w 161731"/>
                <a:gd name="connsiteY24" fmla="*/ 162280 h 204494"/>
                <a:gd name="connsiteX25" fmla="*/ 122806 w 161731"/>
                <a:gd name="connsiteY25" fmla="*/ 141995 h 204494"/>
                <a:gd name="connsiteX26" fmla="*/ 112938 w 161731"/>
                <a:gd name="connsiteY26" fmla="*/ 121710 h 204494"/>
                <a:gd name="connsiteX27" fmla="*/ 85526 w 161731"/>
                <a:gd name="connsiteY27" fmla="*/ 114583 h 204494"/>
                <a:gd name="connsiteX28" fmla="*/ 37280 w 161731"/>
                <a:gd name="connsiteY28" fmla="*/ 114583 h 204494"/>
                <a:gd name="connsiteX29" fmla="*/ 37280 w 161731"/>
                <a:gd name="connsiteY29" fmla="*/ 168859 h 2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1731" h="204494">
                  <a:moveTo>
                    <a:pt x="0" y="204494"/>
                  </a:moveTo>
                  <a:lnTo>
                    <a:pt x="0" y="0"/>
                  </a:lnTo>
                  <a:lnTo>
                    <a:pt x="40570" y="0"/>
                  </a:lnTo>
                  <a:cubicBezTo>
                    <a:pt x="55921" y="0"/>
                    <a:pt x="95942" y="548"/>
                    <a:pt x="103618" y="2193"/>
                  </a:cubicBezTo>
                  <a:cubicBezTo>
                    <a:pt x="111293" y="3838"/>
                    <a:pt x="118420" y="6579"/>
                    <a:pt x="124999" y="10417"/>
                  </a:cubicBezTo>
                  <a:cubicBezTo>
                    <a:pt x="132126" y="14803"/>
                    <a:pt x="138157" y="21381"/>
                    <a:pt x="142543" y="29057"/>
                  </a:cubicBezTo>
                  <a:cubicBezTo>
                    <a:pt x="146929" y="37280"/>
                    <a:pt x="149122" y="45504"/>
                    <a:pt x="149122" y="53728"/>
                  </a:cubicBezTo>
                  <a:cubicBezTo>
                    <a:pt x="149122" y="62500"/>
                    <a:pt x="147477" y="70175"/>
                    <a:pt x="143639" y="76206"/>
                  </a:cubicBezTo>
                  <a:cubicBezTo>
                    <a:pt x="139802" y="82785"/>
                    <a:pt x="134319" y="88267"/>
                    <a:pt x="126644" y="92653"/>
                  </a:cubicBezTo>
                  <a:cubicBezTo>
                    <a:pt x="149670" y="100877"/>
                    <a:pt x="161731" y="117872"/>
                    <a:pt x="161731" y="143091"/>
                  </a:cubicBezTo>
                  <a:cubicBezTo>
                    <a:pt x="161731" y="164473"/>
                    <a:pt x="152960" y="180920"/>
                    <a:pt x="134868" y="192433"/>
                  </a:cubicBezTo>
                  <a:cubicBezTo>
                    <a:pt x="123354" y="200108"/>
                    <a:pt x="105811" y="203946"/>
                    <a:pt x="83333" y="203946"/>
                  </a:cubicBezTo>
                  <a:lnTo>
                    <a:pt x="0" y="203946"/>
                  </a:lnTo>
                  <a:close/>
                  <a:moveTo>
                    <a:pt x="37829" y="79495"/>
                  </a:moveTo>
                  <a:lnTo>
                    <a:pt x="78399" y="79495"/>
                  </a:lnTo>
                  <a:cubicBezTo>
                    <a:pt x="88815" y="79495"/>
                    <a:pt x="96491" y="77850"/>
                    <a:pt x="101425" y="75109"/>
                  </a:cubicBezTo>
                  <a:cubicBezTo>
                    <a:pt x="104166" y="73464"/>
                    <a:pt x="106359" y="71271"/>
                    <a:pt x="108004" y="67434"/>
                  </a:cubicBezTo>
                  <a:cubicBezTo>
                    <a:pt x="109648" y="64144"/>
                    <a:pt x="110745" y="60855"/>
                    <a:pt x="110745" y="57017"/>
                  </a:cubicBezTo>
                  <a:cubicBezTo>
                    <a:pt x="110745" y="49890"/>
                    <a:pt x="108004" y="44408"/>
                    <a:pt x="103070" y="40570"/>
                  </a:cubicBezTo>
                  <a:cubicBezTo>
                    <a:pt x="98135" y="36732"/>
                    <a:pt x="91008" y="34539"/>
                    <a:pt x="81140" y="34539"/>
                  </a:cubicBezTo>
                  <a:lnTo>
                    <a:pt x="37280" y="34539"/>
                  </a:lnTo>
                  <a:lnTo>
                    <a:pt x="37280" y="79495"/>
                  </a:lnTo>
                  <a:close/>
                  <a:moveTo>
                    <a:pt x="37829" y="168859"/>
                  </a:moveTo>
                  <a:lnTo>
                    <a:pt x="84978" y="168859"/>
                  </a:lnTo>
                  <a:cubicBezTo>
                    <a:pt x="97587" y="168859"/>
                    <a:pt x="106907" y="166666"/>
                    <a:pt x="112938" y="162280"/>
                  </a:cubicBezTo>
                  <a:cubicBezTo>
                    <a:pt x="119517" y="157345"/>
                    <a:pt x="122806" y="150767"/>
                    <a:pt x="122806" y="141995"/>
                  </a:cubicBezTo>
                  <a:cubicBezTo>
                    <a:pt x="122806" y="133223"/>
                    <a:pt x="119517" y="126644"/>
                    <a:pt x="112938" y="121710"/>
                  </a:cubicBezTo>
                  <a:cubicBezTo>
                    <a:pt x="106359" y="116776"/>
                    <a:pt x="97039" y="114583"/>
                    <a:pt x="85526" y="114583"/>
                  </a:cubicBezTo>
                  <a:lnTo>
                    <a:pt x="37280" y="114583"/>
                  </a:lnTo>
                  <a:lnTo>
                    <a:pt x="37280" y="168859"/>
                  </a:lnTo>
                  <a:close/>
                </a:path>
              </a:pathLst>
            </a:custGeom>
            <a:solidFill>
              <a:srgbClr val="0060AC"/>
            </a:solidFill>
            <a:ln w="5476" cap="flat">
              <a:noFill/>
              <a:prstDash val="solid"/>
              <a:miter/>
            </a:ln>
          </p:spPr>
          <p:txBody>
            <a:bodyPr rtlCol="0" anchor="ctr"/>
            <a:lstStyle/>
            <a:p>
              <a:endParaRPr lang="en-GB" sz="2115"/>
            </a:p>
          </p:txBody>
        </p:sp>
        <p:sp>
          <p:nvSpPr>
            <p:cNvPr id="101" name="Freeform: Shape 100">
              <a:extLst>
                <a:ext uri="{FF2B5EF4-FFF2-40B4-BE49-F238E27FC236}">
                  <a16:creationId xmlns:a16="http://schemas.microsoft.com/office/drawing/2014/main" id="{551A0660-6F56-4A3E-9C78-57663587D346}"/>
                </a:ext>
              </a:extLst>
            </p:cNvPr>
            <p:cNvSpPr/>
            <p:nvPr/>
          </p:nvSpPr>
          <p:spPr>
            <a:xfrm>
              <a:off x="1589522" y="2118260"/>
              <a:ext cx="49752" cy="268955"/>
            </a:xfrm>
            <a:custGeom>
              <a:avLst/>
              <a:gdLst>
                <a:gd name="connsiteX0" fmla="*/ 0 w 37828"/>
                <a:gd name="connsiteY0" fmla="*/ 204494 h 204494"/>
                <a:gd name="connsiteX1" fmla="*/ 0 w 37828"/>
                <a:gd name="connsiteY1" fmla="*/ 0 h 204494"/>
                <a:gd name="connsiteX2" fmla="*/ 37829 w 37828"/>
                <a:gd name="connsiteY2" fmla="*/ 0 h 204494"/>
                <a:gd name="connsiteX3" fmla="*/ 37829 w 37828"/>
                <a:gd name="connsiteY3" fmla="*/ 203946 h 204494"/>
                <a:gd name="connsiteX4" fmla="*/ 0 w 37828"/>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28" h="204494">
                  <a:moveTo>
                    <a:pt x="0" y="204494"/>
                  </a:moveTo>
                  <a:lnTo>
                    <a:pt x="0" y="0"/>
                  </a:lnTo>
                  <a:lnTo>
                    <a:pt x="37829" y="0"/>
                  </a:lnTo>
                  <a:lnTo>
                    <a:pt x="37829" y="203946"/>
                  </a:lnTo>
                  <a:lnTo>
                    <a:pt x="0" y="203946"/>
                  </a:lnTo>
                  <a:close/>
                </a:path>
              </a:pathLst>
            </a:custGeom>
            <a:solidFill>
              <a:srgbClr val="0060AC"/>
            </a:solidFill>
            <a:ln w="5476" cap="flat">
              <a:noFill/>
              <a:prstDash val="solid"/>
              <a:miter/>
            </a:ln>
          </p:spPr>
          <p:txBody>
            <a:bodyPr rtlCol="0" anchor="ctr"/>
            <a:lstStyle/>
            <a:p>
              <a:endParaRPr lang="en-GB" sz="2115"/>
            </a:p>
          </p:txBody>
        </p:sp>
        <p:sp>
          <p:nvSpPr>
            <p:cNvPr id="102" name="Freeform: Shape 101">
              <a:extLst>
                <a:ext uri="{FF2B5EF4-FFF2-40B4-BE49-F238E27FC236}">
                  <a16:creationId xmlns:a16="http://schemas.microsoft.com/office/drawing/2014/main" id="{55316836-2AE4-4D83-99A2-772847193622}"/>
                </a:ext>
              </a:extLst>
            </p:cNvPr>
            <p:cNvSpPr/>
            <p:nvPr/>
          </p:nvSpPr>
          <p:spPr>
            <a:xfrm>
              <a:off x="2055327" y="2111771"/>
              <a:ext cx="265350" cy="280492"/>
            </a:xfrm>
            <a:custGeom>
              <a:avLst/>
              <a:gdLst>
                <a:gd name="connsiteX0" fmla="*/ 157345 w 201753"/>
                <a:gd name="connsiteY0" fmla="*/ 152411 h 213266"/>
                <a:gd name="connsiteX1" fmla="*/ 201205 w 201753"/>
                <a:gd name="connsiteY1" fmla="*/ 152411 h 213266"/>
                <a:gd name="connsiteX2" fmla="*/ 170503 w 201753"/>
                <a:gd name="connsiteY2" fmla="*/ 191336 h 213266"/>
                <a:gd name="connsiteX3" fmla="*/ 106907 w 201753"/>
                <a:gd name="connsiteY3" fmla="*/ 213266 h 213266"/>
                <a:gd name="connsiteX4" fmla="*/ 35088 w 201753"/>
                <a:gd name="connsiteY4" fmla="*/ 184758 h 213266"/>
                <a:gd name="connsiteX5" fmla="*/ 10965 w 201753"/>
                <a:gd name="connsiteY5" fmla="*/ 152411 h 213266"/>
                <a:gd name="connsiteX6" fmla="*/ 0 w 201753"/>
                <a:gd name="connsiteY6" fmla="*/ 105811 h 213266"/>
                <a:gd name="connsiteX7" fmla="*/ 32346 w 201753"/>
                <a:gd name="connsiteY7" fmla="*/ 30153 h 213266"/>
                <a:gd name="connsiteX8" fmla="*/ 105262 w 201753"/>
                <a:gd name="connsiteY8" fmla="*/ 0 h 213266"/>
                <a:gd name="connsiteX9" fmla="*/ 172696 w 201753"/>
                <a:gd name="connsiteY9" fmla="*/ 24123 h 213266"/>
                <a:gd name="connsiteX10" fmla="*/ 189692 w 201753"/>
                <a:gd name="connsiteY10" fmla="*/ 41118 h 213266"/>
                <a:gd name="connsiteX11" fmla="*/ 201753 w 201753"/>
                <a:gd name="connsiteY11" fmla="*/ 62500 h 213266"/>
                <a:gd name="connsiteX12" fmla="*/ 158990 w 201753"/>
                <a:gd name="connsiteY12" fmla="*/ 62500 h 213266"/>
                <a:gd name="connsiteX13" fmla="*/ 104166 w 201753"/>
                <a:gd name="connsiteY13" fmla="*/ 35636 h 213266"/>
                <a:gd name="connsiteX14" fmla="*/ 69079 w 201753"/>
                <a:gd name="connsiteY14" fmla="*/ 46601 h 213266"/>
                <a:gd name="connsiteX15" fmla="*/ 44408 w 201753"/>
                <a:gd name="connsiteY15" fmla="*/ 75657 h 213266"/>
                <a:gd name="connsiteX16" fmla="*/ 37829 w 201753"/>
                <a:gd name="connsiteY16" fmla="*/ 105811 h 213266"/>
                <a:gd name="connsiteX17" fmla="*/ 59210 w 201753"/>
                <a:gd name="connsiteY17" fmla="*/ 156797 h 213266"/>
                <a:gd name="connsiteX18" fmla="*/ 105811 w 201753"/>
                <a:gd name="connsiteY18" fmla="*/ 177082 h 213266"/>
                <a:gd name="connsiteX19" fmla="*/ 132126 w 201753"/>
                <a:gd name="connsiteY19" fmla="*/ 171051 h 213266"/>
                <a:gd name="connsiteX20" fmla="*/ 157345 w 201753"/>
                <a:gd name="connsiteY20" fmla="*/ 152411 h 213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1753" h="213266">
                  <a:moveTo>
                    <a:pt x="157345" y="152411"/>
                  </a:moveTo>
                  <a:lnTo>
                    <a:pt x="201205" y="152411"/>
                  </a:lnTo>
                  <a:cubicBezTo>
                    <a:pt x="194626" y="167762"/>
                    <a:pt x="184209" y="180920"/>
                    <a:pt x="170503" y="191336"/>
                  </a:cubicBezTo>
                  <a:cubicBezTo>
                    <a:pt x="151315" y="206139"/>
                    <a:pt x="130482" y="213266"/>
                    <a:pt x="106907" y="213266"/>
                  </a:cubicBezTo>
                  <a:cubicBezTo>
                    <a:pt x="79495" y="213266"/>
                    <a:pt x="55921" y="203946"/>
                    <a:pt x="35088" y="184758"/>
                  </a:cubicBezTo>
                  <a:cubicBezTo>
                    <a:pt x="24671" y="175437"/>
                    <a:pt x="16996" y="164473"/>
                    <a:pt x="10965" y="152411"/>
                  </a:cubicBezTo>
                  <a:cubicBezTo>
                    <a:pt x="3838" y="137609"/>
                    <a:pt x="0" y="122258"/>
                    <a:pt x="0" y="105811"/>
                  </a:cubicBezTo>
                  <a:cubicBezTo>
                    <a:pt x="0" y="76754"/>
                    <a:pt x="10965" y="51535"/>
                    <a:pt x="32346" y="30153"/>
                  </a:cubicBezTo>
                  <a:cubicBezTo>
                    <a:pt x="53179" y="10417"/>
                    <a:pt x="77302" y="0"/>
                    <a:pt x="105262" y="0"/>
                  </a:cubicBezTo>
                  <a:cubicBezTo>
                    <a:pt x="130482" y="0"/>
                    <a:pt x="152960" y="8224"/>
                    <a:pt x="172696" y="24123"/>
                  </a:cubicBezTo>
                  <a:cubicBezTo>
                    <a:pt x="179823" y="30153"/>
                    <a:pt x="185854" y="35636"/>
                    <a:pt x="189692" y="41118"/>
                  </a:cubicBezTo>
                  <a:cubicBezTo>
                    <a:pt x="194078" y="46601"/>
                    <a:pt x="197915" y="53728"/>
                    <a:pt x="201753" y="62500"/>
                  </a:cubicBezTo>
                  <a:lnTo>
                    <a:pt x="158990" y="62500"/>
                  </a:lnTo>
                  <a:cubicBezTo>
                    <a:pt x="143091" y="44408"/>
                    <a:pt x="124999" y="35636"/>
                    <a:pt x="104166" y="35636"/>
                  </a:cubicBezTo>
                  <a:cubicBezTo>
                    <a:pt x="92105" y="35636"/>
                    <a:pt x="80592" y="39473"/>
                    <a:pt x="69079" y="46601"/>
                  </a:cubicBezTo>
                  <a:cubicBezTo>
                    <a:pt x="58114" y="53728"/>
                    <a:pt x="49890" y="63596"/>
                    <a:pt x="44408" y="75657"/>
                  </a:cubicBezTo>
                  <a:cubicBezTo>
                    <a:pt x="40022" y="85526"/>
                    <a:pt x="37829" y="95394"/>
                    <a:pt x="37829" y="105811"/>
                  </a:cubicBezTo>
                  <a:cubicBezTo>
                    <a:pt x="37829" y="125547"/>
                    <a:pt x="44956" y="142543"/>
                    <a:pt x="59210" y="156797"/>
                  </a:cubicBezTo>
                  <a:cubicBezTo>
                    <a:pt x="72916" y="170503"/>
                    <a:pt x="88267" y="177082"/>
                    <a:pt x="105811" y="177082"/>
                  </a:cubicBezTo>
                  <a:cubicBezTo>
                    <a:pt x="115679" y="177082"/>
                    <a:pt x="124451" y="174889"/>
                    <a:pt x="132126" y="171051"/>
                  </a:cubicBezTo>
                  <a:cubicBezTo>
                    <a:pt x="140350" y="168310"/>
                    <a:pt x="148574" y="161731"/>
                    <a:pt x="157345" y="152411"/>
                  </a:cubicBezTo>
                  <a:close/>
                </a:path>
              </a:pathLst>
            </a:custGeom>
            <a:solidFill>
              <a:schemeClr val="bg1"/>
            </a:solidFill>
            <a:ln w="5476" cap="flat">
              <a:noFill/>
              <a:prstDash val="solid"/>
              <a:miter/>
            </a:ln>
          </p:spPr>
          <p:txBody>
            <a:bodyPr rtlCol="0" anchor="ctr"/>
            <a:lstStyle/>
            <a:p>
              <a:endParaRPr lang="en-GB" sz="2115"/>
            </a:p>
          </p:txBody>
        </p:sp>
        <p:sp>
          <p:nvSpPr>
            <p:cNvPr id="103" name="Freeform: Shape 102">
              <a:extLst>
                <a:ext uri="{FF2B5EF4-FFF2-40B4-BE49-F238E27FC236}">
                  <a16:creationId xmlns:a16="http://schemas.microsoft.com/office/drawing/2014/main" id="{7AE75098-D0F8-4BD2-BC01-6ABAFDCFE84D}"/>
                </a:ext>
              </a:extLst>
            </p:cNvPr>
            <p:cNvSpPr/>
            <p:nvPr/>
          </p:nvSpPr>
          <p:spPr>
            <a:xfrm>
              <a:off x="2325725" y="2178829"/>
              <a:ext cx="214154" cy="214876"/>
            </a:xfrm>
            <a:custGeom>
              <a:avLst/>
              <a:gdLst>
                <a:gd name="connsiteX0" fmla="*/ 81688 w 162827"/>
                <a:gd name="connsiteY0" fmla="*/ 0 h 163376"/>
                <a:gd name="connsiteX1" fmla="*/ 141995 w 162827"/>
                <a:gd name="connsiteY1" fmla="*/ 26864 h 163376"/>
                <a:gd name="connsiteX2" fmla="*/ 162828 w 162827"/>
                <a:gd name="connsiteY2" fmla="*/ 81140 h 163376"/>
                <a:gd name="connsiteX3" fmla="*/ 134867 w 162827"/>
                <a:gd name="connsiteY3" fmla="*/ 143091 h 163376"/>
                <a:gd name="connsiteX4" fmla="*/ 81140 w 162827"/>
                <a:gd name="connsiteY4" fmla="*/ 163376 h 163376"/>
                <a:gd name="connsiteX5" fmla="*/ 43859 w 162827"/>
                <a:gd name="connsiteY5" fmla="*/ 154056 h 163376"/>
                <a:gd name="connsiteX6" fmla="*/ 12609 w 162827"/>
                <a:gd name="connsiteY6" fmla="*/ 125547 h 163376"/>
                <a:gd name="connsiteX7" fmla="*/ 0 w 162827"/>
                <a:gd name="connsiteY7" fmla="*/ 80592 h 163376"/>
                <a:gd name="connsiteX8" fmla="*/ 27412 w 162827"/>
                <a:gd name="connsiteY8" fmla="*/ 21381 h 163376"/>
                <a:gd name="connsiteX9" fmla="*/ 81688 w 162827"/>
                <a:gd name="connsiteY9" fmla="*/ 0 h 163376"/>
                <a:gd name="connsiteX10" fmla="*/ 81688 w 162827"/>
                <a:gd name="connsiteY10" fmla="*/ 33991 h 163376"/>
                <a:gd name="connsiteX11" fmla="*/ 47697 w 162827"/>
                <a:gd name="connsiteY11" fmla="*/ 50438 h 163376"/>
                <a:gd name="connsiteX12" fmla="*/ 36732 w 162827"/>
                <a:gd name="connsiteY12" fmla="*/ 81140 h 163376"/>
                <a:gd name="connsiteX13" fmla="*/ 53179 w 162827"/>
                <a:gd name="connsiteY13" fmla="*/ 119517 h 163376"/>
                <a:gd name="connsiteX14" fmla="*/ 81688 w 162827"/>
                <a:gd name="connsiteY14" fmla="*/ 129933 h 163376"/>
                <a:gd name="connsiteX15" fmla="*/ 115131 w 162827"/>
                <a:gd name="connsiteY15" fmla="*/ 114034 h 163376"/>
                <a:gd name="connsiteX16" fmla="*/ 126096 w 162827"/>
                <a:gd name="connsiteY16" fmla="*/ 82236 h 163376"/>
                <a:gd name="connsiteX17" fmla="*/ 109648 w 162827"/>
                <a:gd name="connsiteY17" fmla="*/ 44956 h 163376"/>
                <a:gd name="connsiteX18" fmla="*/ 81688 w 162827"/>
                <a:gd name="connsiteY18" fmla="*/ 33991 h 16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2827" h="163376">
                  <a:moveTo>
                    <a:pt x="81688" y="0"/>
                  </a:moveTo>
                  <a:cubicBezTo>
                    <a:pt x="105811" y="0"/>
                    <a:pt x="126096" y="8772"/>
                    <a:pt x="141995" y="26864"/>
                  </a:cubicBezTo>
                  <a:cubicBezTo>
                    <a:pt x="155701" y="42215"/>
                    <a:pt x="162828" y="60307"/>
                    <a:pt x="162828" y="81140"/>
                  </a:cubicBezTo>
                  <a:cubicBezTo>
                    <a:pt x="162828" y="106359"/>
                    <a:pt x="153508" y="127192"/>
                    <a:pt x="134867" y="143091"/>
                  </a:cubicBezTo>
                  <a:cubicBezTo>
                    <a:pt x="119517" y="156249"/>
                    <a:pt x="101425" y="163376"/>
                    <a:pt x="81140" y="163376"/>
                  </a:cubicBezTo>
                  <a:cubicBezTo>
                    <a:pt x="67982" y="163376"/>
                    <a:pt x="55921" y="160087"/>
                    <a:pt x="43859" y="154056"/>
                  </a:cubicBezTo>
                  <a:cubicBezTo>
                    <a:pt x="30701" y="146929"/>
                    <a:pt x="20285" y="137609"/>
                    <a:pt x="12609" y="125547"/>
                  </a:cubicBezTo>
                  <a:cubicBezTo>
                    <a:pt x="4386" y="112390"/>
                    <a:pt x="0" y="97039"/>
                    <a:pt x="0" y="80592"/>
                  </a:cubicBezTo>
                  <a:cubicBezTo>
                    <a:pt x="0" y="57565"/>
                    <a:pt x="9320" y="37829"/>
                    <a:pt x="27412" y="21381"/>
                  </a:cubicBezTo>
                  <a:cubicBezTo>
                    <a:pt x="42215" y="7675"/>
                    <a:pt x="60307" y="548"/>
                    <a:pt x="81688" y="0"/>
                  </a:cubicBezTo>
                  <a:close/>
                  <a:moveTo>
                    <a:pt x="81688" y="33991"/>
                  </a:moveTo>
                  <a:cubicBezTo>
                    <a:pt x="68530" y="33991"/>
                    <a:pt x="57017" y="39473"/>
                    <a:pt x="47697" y="50438"/>
                  </a:cubicBezTo>
                  <a:cubicBezTo>
                    <a:pt x="40570" y="59210"/>
                    <a:pt x="36732" y="69078"/>
                    <a:pt x="36732" y="81140"/>
                  </a:cubicBezTo>
                  <a:cubicBezTo>
                    <a:pt x="36732" y="97039"/>
                    <a:pt x="42215" y="110197"/>
                    <a:pt x="53179" y="119517"/>
                  </a:cubicBezTo>
                  <a:cubicBezTo>
                    <a:pt x="61403" y="126644"/>
                    <a:pt x="70723" y="129933"/>
                    <a:pt x="81688" y="129933"/>
                  </a:cubicBezTo>
                  <a:cubicBezTo>
                    <a:pt x="95394" y="129933"/>
                    <a:pt x="106359" y="124451"/>
                    <a:pt x="115131" y="114034"/>
                  </a:cubicBezTo>
                  <a:cubicBezTo>
                    <a:pt x="122806" y="104714"/>
                    <a:pt x="126096" y="94298"/>
                    <a:pt x="126096" y="82236"/>
                  </a:cubicBezTo>
                  <a:cubicBezTo>
                    <a:pt x="126096" y="66886"/>
                    <a:pt x="120613" y="54824"/>
                    <a:pt x="109648" y="44956"/>
                  </a:cubicBezTo>
                  <a:cubicBezTo>
                    <a:pt x="101425" y="37829"/>
                    <a:pt x="92105" y="33991"/>
                    <a:pt x="81688" y="33991"/>
                  </a:cubicBezTo>
                  <a:close/>
                </a:path>
              </a:pathLst>
            </a:custGeom>
            <a:solidFill>
              <a:schemeClr val="bg1"/>
            </a:solidFill>
            <a:ln w="5476" cap="flat">
              <a:noFill/>
              <a:prstDash val="solid"/>
              <a:miter/>
            </a:ln>
          </p:spPr>
          <p:txBody>
            <a:bodyPr rtlCol="0" anchor="ctr"/>
            <a:lstStyle/>
            <a:p>
              <a:endParaRPr lang="en-GB" sz="2115"/>
            </a:p>
          </p:txBody>
        </p:sp>
        <p:sp>
          <p:nvSpPr>
            <p:cNvPr id="104" name="Freeform: Shape 103">
              <a:extLst>
                <a:ext uri="{FF2B5EF4-FFF2-40B4-BE49-F238E27FC236}">
                  <a16:creationId xmlns:a16="http://schemas.microsoft.com/office/drawing/2014/main" id="{A09A9A31-782B-47E1-B55F-B45310CAF605}"/>
                </a:ext>
              </a:extLst>
            </p:cNvPr>
            <p:cNvSpPr/>
            <p:nvPr/>
          </p:nvSpPr>
          <p:spPr>
            <a:xfrm>
              <a:off x="2556464" y="2178108"/>
              <a:ext cx="191081" cy="209107"/>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chemeClr val="bg1"/>
            </a:solidFill>
            <a:ln w="5476" cap="flat">
              <a:noFill/>
              <a:prstDash val="solid"/>
              <a:miter/>
            </a:ln>
          </p:spPr>
          <p:txBody>
            <a:bodyPr rtlCol="0" anchor="ctr"/>
            <a:lstStyle/>
            <a:p>
              <a:endParaRPr lang="en-GB" sz="2115"/>
            </a:p>
          </p:txBody>
        </p:sp>
        <p:sp>
          <p:nvSpPr>
            <p:cNvPr id="105" name="Freeform: Shape 104">
              <a:extLst>
                <a:ext uri="{FF2B5EF4-FFF2-40B4-BE49-F238E27FC236}">
                  <a16:creationId xmlns:a16="http://schemas.microsoft.com/office/drawing/2014/main" id="{85C56C09-55C9-4659-9B94-574CD340589D}"/>
                </a:ext>
              </a:extLst>
            </p:cNvPr>
            <p:cNvSpPr/>
            <p:nvPr/>
          </p:nvSpPr>
          <p:spPr>
            <a:xfrm>
              <a:off x="2967469" y="2185318"/>
              <a:ext cx="191802" cy="209107"/>
            </a:xfrm>
            <a:custGeom>
              <a:avLst/>
              <a:gdLst>
                <a:gd name="connsiteX0" fmla="*/ 145832 w 145832"/>
                <a:gd name="connsiteY0" fmla="*/ 0 h 158990"/>
                <a:gd name="connsiteX1" fmla="*/ 145832 w 145832"/>
                <a:gd name="connsiteY1" fmla="*/ 152960 h 158990"/>
                <a:gd name="connsiteX2" fmla="*/ 111293 w 145832"/>
                <a:gd name="connsiteY2" fmla="*/ 152960 h 158990"/>
                <a:gd name="connsiteX3" fmla="*/ 111293 w 145832"/>
                <a:gd name="connsiteY3" fmla="*/ 140350 h 158990"/>
                <a:gd name="connsiteX4" fmla="*/ 91556 w 145832"/>
                <a:gd name="connsiteY4" fmla="*/ 154604 h 158990"/>
                <a:gd name="connsiteX5" fmla="*/ 60307 w 145832"/>
                <a:gd name="connsiteY5" fmla="*/ 158990 h 158990"/>
                <a:gd name="connsiteX6" fmla="*/ 33991 w 145832"/>
                <a:gd name="connsiteY6" fmla="*/ 152960 h 158990"/>
                <a:gd name="connsiteX7" fmla="*/ 13158 w 145832"/>
                <a:gd name="connsiteY7" fmla="*/ 136512 h 158990"/>
                <a:gd name="connsiteX8" fmla="*/ 2741 w 145832"/>
                <a:gd name="connsiteY8" fmla="*/ 115131 h 158990"/>
                <a:gd name="connsiteX9" fmla="*/ 0 w 145832"/>
                <a:gd name="connsiteY9" fmla="*/ 83881 h 158990"/>
                <a:gd name="connsiteX10" fmla="*/ 0 w 145832"/>
                <a:gd name="connsiteY10" fmla="*/ 0 h 158990"/>
                <a:gd name="connsiteX11" fmla="*/ 36732 w 145832"/>
                <a:gd name="connsiteY11" fmla="*/ 0 h 158990"/>
                <a:gd name="connsiteX12" fmla="*/ 36732 w 145832"/>
                <a:gd name="connsiteY12" fmla="*/ 75657 h 158990"/>
                <a:gd name="connsiteX13" fmla="*/ 46052 w 145832"/>
                <a:gd name="connsiteY13" fmla="*/ 114583 h 158990"/>
                <a:gd name="connsiteX14" fmla="*/ 55921 w 145832"/>
                <a:gd name="connsiteY14" fmla="*/ 121710 h 158990"/>
                <a:gd name="connsiteX15" fmla="*/ 67982 w 145832"/>
                <a:gd name="connsiteY15" fmla="*/ 124451 h 158990"/>
                <a:gd name="connsiteX16" fmla="*/ 92105 w 145832"/>
                <a:gd name="connsiteY16" fmla="*/ 120613 h 158990"/>
                <a:gd name="connsiteX17" fmla="*/ 103069 w 145832"/>
                <a:gd name="connsiteY17" fmla="*/ 110197 h 158990"/>
                <a:gd name="connsiteX18" fmla="*/ 108004 w 145832"/>
                <a:gd name="connsiteY18" fmla="*/ 96491 h 158990"/>
                <a:gd name="connsiteX19" fmla="*/ 109100 w 145832"/>
                <a:gd name="connsiteY19" fmla="*/ 72916 h 158990"/>
                <a:gd name="connsiteX20" fmla="*/ 109100 w 145832"/>
                <a:gd name="connsiteY20" fmla="*/ 0 h 158990"/>
                <a:gd name="connsiteX21" fmla="*/ 145832 w 145832"/>
                <a:gd name="connsiteY21" fmla="*/ 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832" h="158990">
                  <a:moveTo>
                    <a:pt x="145832" y="0"/>
                  </a:moveTo>
                  <a:lnTo>
                    <a:pt x="145832" y="152960"/>
                  </a:lnTo>
                  <a:lnTo>
                    <a:pt x="111293" y="152960"/>
                  </a:lnTo>
                  <a:lnTo>
                    <a:pt x="111293" y="140350"/>
                  </a:lnTo>
                  <a:cubicBezTo>
                    <a:pt x="104714" y="146929"/>
                    <a:pt x="98135" y="151315"/>
                    <a:pt x="91556" y="154604"/>
                  </a:cubicBezTo>
                  <a:cubicBezTo>
                    <a:pt x="84978" y="157345"/>
                    <a:pt x="68530" y="158990"/>
                    <a:pt x="60307" y="158990"/>
                  </a:cubicBezTo>
                  <a:cubicBezTo>
                    <a:pt x="50986" y="158990"/>
                    <a:pt x="42215" y="156797"/>
                    <a:pt x="33991" y="152960"/>
                  </a:cubicBezTo>
                  <a:cubicBezTo>
                    <a:pt x="25219" y="148574"/>
                    <a:pt x="18640" y="143091"/>
                    <a:pt x="13158" y="136512"/>
                  </a:cubicBezTo>
                  <a:cubicBezTo>
                    <a:pt x="8224" y="130482"/>
                    <a:pt x="4934" y="123354"/>
                    <a:pt x="2741" y="115131"/>
                  </a:cubicBezTo>
                  <a:cubicBezTo>
                    <a:pt x="548" y="107455"/>
                    <a:pt x="0" y="97039"/>
                    <a:pt x="0" y="83881"/>
                  </a:cubicBezTo>
                  <a:lnTo>
                    <a:pt x="0" y="0"/>
                  </a:lnTo>
                  <a:lnTo>
                    <a:pt x="36732" y="0"/>
                  </a:lnTo>
                  <a:lnTo>
                    <a:pt x="36732" y="75657"/>
                  </a:lnTo>
                  <a:cubicBezTo>
                    <a:pt x="36732" y="94298"/>
                    <a:pt x="40022" y="107455"/>
                    <a:pt x="46052" y="114583"/>
                  </a:cubicBezTo>
                  <a:cubicBezTo>
                    <a:pt x="48794" y="117324"/>
                    <a:pt x="52083" y="120065"/>
                    <a:pt x="55921" y="121710"/>
                  </a:cubicBezTo>
                  <a:cubicBezTo>
                    <a:pt x="59758" y="123354"/>
                    <a:pt x="64144" y="124451"/>
                    <a:pt x="67982" y="124451"/>
                  </a:cubicBezTo>
                  <a:cubicBezTo>
                    <a:pt x="72916" y="124451"/>
                    <a:pt x="87170" y="123354"/>
                    <a:pt x="92105" y="120613"/>
                  </a:cubicBezTo>
                  <a:cubicBezTo>
                    <a:pt x="97039" y="117872"/>
                    <a:pt x="100328" y="114583"/>
                    <a:pt x="103069" y="110197"/>
                  </a:cubicBezTo>
                  <a:cubicBezTo>
                    <a:pt x="105262" y="106359"/>
                    <a:pt x="106907" y="101973"/>
                    <a:pt x="108004" y="96491"/>
                  </a:cubicBezTo>
                  <a:cubicBezTo>
                    <a:pt x="109100" y="91008"/>
                    <a:pt x="109100" y="83333"/>
                    <a:pt x="109100" y="72916"/>
                  </a:cubicBezTo>
                  <a:lnTo>
                    <a:pt x="109100" y="0"/>
                  </a:lnTo>
                  <a:lnTo>
                    <a:pt x="145832" y="0"/>
                  </a:lnTo>
                  <a:close/>
                </a:path>
              </a:pathLst>
            </a:custGeom>
            <a:solidFill>
              <a:schemeClr val="bg1"/>
            </a:solidFill>
            <a:ln w="5476" cap="flat">
              <a:noFill/>
              <a:prstDash val="solid"/>
              <a:miter/>
            </a:ln>
          </p:spPr>
          <p:txBody>
            <a:bodyPr rtlCol="0" anchor="ctr"/>
            <a:lstStyle/>
            <a:p>
              <a:endParaRPr lang="en-GB" sz="2115"/>
            </a:p>
          </p:txBody>
        </p:sp>
        <p:sp>
          <p:nvSpPr>
            <p:cNvPr id="106" name="Freeform: Shape 105">
              <a:extLst>
                <a:ext uri="{FF2B5EF4-FFF2-40B4-BE49-F238E27FC236}">
                  <a16:creationId xmlns:a16="http://schemas.microsoft.com/office/drawing/2014/main" id="{E495E375-3E6A-4FB8-8034-73C7EF9FF3A8}"/>
                </a:ext>
              </a:extLst>
            </p:cNvPr>
            <p:cNvSpPr/>
            <p:nvPr/>
          </p:nvSpPr>
          <p:spPr>
            <a:xfrm>
              <a:off x="2774945" y="2178108"/>
              <a:ext cx="163680" cy="215597"/>
            </a:xfrm>
            <a:custGeom>
              <a:avLst/>
              <a:gdLst>
                <a:gd name="connsiteX0" fmla="*/ 38377 w 124450"/>
                <a:gd name="connsiteY0" fmla="*/ 110745 h 163924"/>
                <a:gd name="connsiteX1" fmla="*/ 45504 w 124450"/>
                <a:gd name="connsiteY1" fmla="*/ 124999 h 163924"/>
                <a:gd name="connsiteX2" fmla="*/ 61951 w 124450"/>
                <a:gd name="connsiteY2" fmla="*/ 130482 h 163924"/>
                <a:gd name="connsiteX3" fmla="*/ 81688 w 124450"/>
                <a:gd name="connsiteY3" fmla="*/ 126096 h 163924"/>
                <a:gd name="connsiteX4" fmla="*/ 87719 w 124450"/>
                <a:gd name="connsiteY4" fmla="*/ 115131 h 163924"/>
                <a:gd name="connsiteX5" fmla="*/ 81140 w 124450"/>
                <a:gd name="connsiteY5" fmla="*/ 104166 h 163924"/>
                <a:gd name="connsiteX6" fmla="*/ 42763 w 124450"/>
                <a:gd name="connsiteY6" fmla="*/ 93749 h 163924"/>
                <a:gd name="connsiteX7" fmla="*/ 25219 w 124450"/>
                <a:gd name="connsiteY7" fmla="*/ 87719 h 163924"/>
                <a:gd name="connsiteX8" fmla="*/ 14254 w 124450"/>
                <a:gd name="connsiteY8" fmla="*/ 80043 h 163924"/>
                <a:gd name="connsiteX9" fmla="*/ 548 w 124450"/>
                <a:gd name="connsiteY9" fmla="*/ 47697 h 163924"/>
                <a:gd name="connsiteX10" fmla="*/ 15351 w 124450"/>
                <a:gd name="connsiteY10" fmla="*/ 13706 h 163924"/>
                <a:gd name="connsiteX11" fmla="*/ 60855 w 124450"/>
                <a:gd name="connsiteY11" fmla="*/ 0 h 163924"/>
                <a:gd name="connsiteX12" fmla="*/ 109100 w 124450"/>
                <a:gd name="connsiteY12" fmla="*/ 17544 h 163924"/>
                <a:gd name="connsiteX13" fmla="*/ 120613 w 124450"/>
                <a:gd name="connsiteY13" fmla="*/ 46601 h 163924"/>
                <a:gd name="connsiteX14" fmla="*/ 84429 w 124450"/>
                <a:gd name="connsiteY14" fmla="*/ 46601 h 163924"/>
                <a:gd name="connsiteX15" fmla="*/ 60855 w 124450"/>
                <a:gd name="connsiteY15" fmla="*/ 33443 h 163924"/>
                <a:gd name="connsiteX16" fmla="*/ 43859 w 124450"/>
                <a:gd name="connsiteY16" fmla="*/ 37280 h 163924"/>
                <a:gd name="connsiteX17" fmla="*/ 37280 w 124450"/>
                <a:gd name="connsiteY17" fmla="*/ 46601 h 163924"/>
                <a:gd name="connsiteX18" fmla="*/ 44408 w 124450"/>
                <a:gd name="connsiteY18" fmla="*/ 57565 h 163924"/>
                <a:gd name="connsiteX19" fmla="*/ 81140 w 124450"/>
                <a:gd name="connsiteY19" fmla="*/ 66886 h 163924"/>
                <a:gd name="connsiteX20" fmla="*/ 109648 w 124450"/>
                <a:gd name="connsiteY20" fmla="*/ 78399 h 163924"/>
                <a:gd name="connsiteX21" fmla="*/ 124451 w 124450"/>
                <a:gd name="connsiteY21" fmla="*/ 110197 h 163924"/>
                <a:gd name="connsiteX22" fmla="*/ 108004 w 124450"/>
                <a:gd name="connsiteY22" fmla="*/ 150767 h 163924"/>
                <a:gd name="connsiteX23" fmla="*/ 58662 w 124450"/>
                <a:gd name="connsiteY23" fmla="*/ 163924 h 163924"/>
                <a:gd name="connsiteX24" fmla="*/ 29605 w 124450"/>
                <a:gd name="connsiteY24" fmla="*/ 157894 h 163924"/>
                <a:gd name="connsiteX25" fmla="*/ 10417 w 124450"/>
                <a:gd name="connsiteY25" fmla="*/ 141995 h 163924"/>
                <a:gd name="connsiteX26" fmla="*/ 0 w 124450"/>
                <a:gd name="connsiteY26" fmla="*/ 110197 h 163924"/>
                <a:gd name="connsiteX27" fmla="*/ 38377 w 124450"/>
                <a:gd name="connsiteY27" fmla="*/ 110197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4450" h="163924">
                  <a:moveTo>
                    <a:pt x="38377" y="110745"/>
                  </a:moveTo>
                  <a:cubicBezTo>
                    <a:pt x="40022" y="117872"/>
                    <a:pt x="42215" y="122258"/>
                    <a:pt x="45504" y="124999"/>
                  </a:cubicBezTo>
                  <a:cubicBezTo>
                    <a:pt x="51535" y="129385"/>
                    <a:pt x="56469" y="130482"/>
                    <a:pt x="61951" y="130482"/>
                  </a:cubicBezTo>
                  <a:cubicBezTo>
                    <a:pt x="66886" y="130482"/>
                    <a:pt x="76206" y="130482"/>
                    <a:pt x="81688" y="126096"/>
                  </a:cubicBezTo>
                  <a:cubicBezTo>
                    <a:pt x="84978" y="123354"/>
                    <a:pt x="87719" y="119517"/>
                    <a:pt x="87719" y="115131"/>
                  </a:cubicBezTo>
                  <a:cubicBezTo>
                    <a:pt x="87719" y="110745"/>
                    <a:pt x="84429" y="106907"/>
                    <a:pt x="81140" y="104166"/>
                  </a:cubicBezTo>
                  <a:cubicBezTo>
                    <a:pt x="75109" y="99780"/>
                    <a:pt x="54824" y="96491"/>
                    <a:pt x="42763" y="93749"/>
                  </a:cubicBezTo>
                  <a:cubicBezTo>
                    <a:pt x="33991" y="91556"/>
                    <a:pt x="28509" y="89363"/>
                    <a:pt x="25219" y="87719"/>
                  </a:cubicBezTo>
                  <a:cubicBezTo>
                    <a:pt x="21930" y="86074"/>
                    <a:pt x="18092" y="83333"/>
                    <a:pt x="14254" y="80043"/>
                  </a:cubicBezTo>
                  <a:cubicBezTo>
                    <a:pt x="4934" y="71820"/>
                    <a:pt x="548" y="60855"/>
                    <a:pt x="548" y="47697"/>
                  </a:cubicBezTo>
                  <a:cubicBezTo>
                    <a:pt x="548" y="33991"/>
                    <a:pt x="5482" y="23026"/>
                    <a:pt x="15351" y="13706"/>
                  </a:cubicBezTo>
                  <a:cubicBezTo>
                    <a:pt x="25767" y="4386"/>
                    <a:pt x="47149" y="0"/>
                    <a:pt x="60855" y="0"/>
                  </a:cubicBezTo>
                  <a:cubicBezTo>
                    <a:pt x="76754" y="0"/>
                    <a:pt x="98684" y="6031"/>
                    <a:pt x="109100" y="17544"/>
                  </a:cubicBezTo>
                  <a:cubicBezTo>
                    <a:pt x="116227" y="25767"/>
                    <a:pt x="120065" y="35636"/>
                    <a:pt x="120613" y="46601"/>
                  </a:cubicBezTo>
                  <a:lnTo>
                    <a:pt x="84429" y="46601"/>
                  </a:lnTo>
                  <a:cubicBezTo>
                    <a:pt x="82785" y="37829"/>
                    <a:pt x="68530" y="33443"/>
                    <a:pt x="60855" y="33443"/>
                  </a:cubicBezTo>
                  <a:cubicBezTo>
                    <a:pt x="57017" y="33443"/>
                    <a:pt x="49890" y="33443"/>
                    <a:pt x="43859" y="37280"/>
                  </a:cubicBezTo>
                  <a:cubicBezTo>
                    <a:pt x="41118" y="39473"/>
                    <a:pt x="37280" y="42763"/>
                    <a:pt x="37280" y="46601"/>
                  </a:cubicBezTo>
                  <a:cubicBezTo>
                    <a:pt x="37280" y="51535"/>
                    <a:pt x="39473" y="54824"/>
                    <a:pt x="44408" y="57565"/>
                  </a:cubicBezTo>
                  <a:cubicBezTo>
                    <a:pt x="46601" y="58662"/>
                    <a:pt x="71271" y="63596"/>
                    <a:pt x="81140" y="66886"/>
                  </a:cubicBezTo>
                  <a:cubicBezTo>
                    <a:pt x="94298" y="70723"/>
                    <a:pt x="101425" y="72916"/>
                    <a:pt x="109648" y="78399"/>
                  </a:cubicBezTo>
                  <a:cubicBezTo>
                    <a:pt x="119517" y="86622"/>
                    <a:pt x="124451" y="96491"/>
                    <a:pt x="124451" y="110197"/>
                  </a:cubicBezTo>
                  <a:cubicBezTo>
                    <a:pt x="124451" y="125547"/>
                    <a:pt x="119517" y="140350"/>
                    <a:pt x="108004" y="150767"/>
                  </a:cubicBezTo>
                  <a:cubicBezTo>
                    <a:pt x="97039" y="161183"/>
                    <a:pt x="74013" y="163924"/>
                    <a:pt x="58662" y="163924"/>
                  </a:cubicBezTo>
                  <a:cubicBezTo>
                    <a:pt x="49890" y="163924"/>
                    <a:pt x="37829" y="161731"/>
                    <a:pt x="29605" y="157894"/>
                  </a:cubicBezTo>
                  <a:cubicBezTo>
                    <a:pt x="21381" y="154056"/>
                    <a:pt x="15351" y="148574"/>
                    <a:pt x="10417" y="141995"/>
                  </a:cubicBezTo>
                  <a:cubicBezTo>
                    <a:pt x="4934" y="134319"/>
                    <a:pt x="1645" y="123903"/>
                    <a:pt x="0" y="110197"/>
                  </a:cubicBezTo>
                  <a:lnTo>
                    <a:pt x="38377" y="110197"/>
                  </a:lnTo>
                  <a:close/>
                </a:path>
              </a:pathLst>
            </a:custGeom>
            <a:solidFill>
              <a:schemeClr val="bg1"/>
            </a:solidFill>
            <a:ln w="5476" cap="flat">
              <a:noFill/>
              <a:prstDash val="solid"/>
              <a:miter/>
            </a:ln>
          </p:spPr>
          <p:txBody>
            <a:bodyPr rtlCol="0" anchor="ctr"/>
            <a:lstStyle/>
            <a:p>
              <a:endParaRPr lang="en-GB" sz="2115"/>
            </a:p>
          </p:txBody>
        </p:sp>
        <p:sp>
          <p:nvSpPr>
            <p:cNvPr id="107" name="Freeform: Shape 106">
              <a:extLst>
                <a:ext uri="{FF2B5EF4-FFF2-40B4-BE49-F238E27FC236}">
                  <a16:creationId xmlns:a16="http://schemas.microsoft.com/office/drawing/2014/main" id="{239788FB-A1C0-424A-8C1B-5E0152AD022A}"/>
                </a:ext>
              </a:extLst>
            </p:cNvPr>
            <p:cNvSpPr/>
            <p:nvPr/>
          </p:nvSpPr>
          <p:spPr>
            <a:xfrm>
              <a:off x="3198209" y="2118260"/>
              <a:ext cx="48311" cy="268955"/>
            </a:xfrm>
            <a:custGeom>
              <a:avLst/>
              <a:gdLst>
                <a:gd name="connsiteX0" fmla="*/ 0 w 36732"/>
                <a:gd name="connsiteY0" fmla="*/ 204494 h 204494"/>
                <a:gd name="connsiteX1" fmla="*/ 0 w 36732"/>
                <a:gd name="connsiteY1" fmla="*/ 0 h 204494"/>
                <a:gd name="connsiteX2" fmla="*/ 36732 w 36732"/>
                <a:gd name="connsiteY2" fmla="*/ 0 h 204494"/>
                <a:gd name="connsiteX3" fmla="*/ 36732 w 36732"/>
                <a:gd name="connsiteY3" fmla="*/ 203946 h 204494"/>
                <a:gd name="connsiteX4" fmla="*/ 0 w 36732"/>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32" h="204494">
                  <a:moveTo>
                    <a:pt x="0" y="204494"/>
                  </a:moveTo>
                  <a:lnTo>
                    <a:pt x="0" y="0"/>
                  </a:lnTo>
                  <a:lnTo>
                    <a:pt x="36732" y="0"/>
                  </a:lnTo>
                  <a:lnTo>
                    <a:pt x="36732" y="203946"/>
                  </a:lnTo>
                  <a:lnTo>
                    <a:pt x="0" y="203946"/>
                  </a:lnTo>
                  <a:close/>
                </a:path>
              </a:pathLst>
            </a:custGeom>
            <a:solidFill>
              <a:schemeClr val="bg1"/>
            </a:solidFill>
            <a:ln w="5476" cap="flat">
              <a:noFill/>
              <a:prstDash val="solid"/>
              <a:miter/>
            </a:ln>
          </p:spPr>
          <p:txBody>
            <a:bodyPr rtlCol="0" anchor="ctr"/>
            <a:lstStyle/>
            <a:p>
              <a:endParaRPr lang="en-GB" sz="2115"/>
            </a:p>
          </p:txBody>
        </p:sp>
        <p:sp>
          <p:nvSpPr>
            <p:cNvPr id="108" name="Freeform: Shape 107">
              <a:extLst>
                <a:ext uri="{FF2B5EF4-FFF2-40B4-BE49-F238E27FC236}">
                  <a16:creationId xmlns:a16="http://schemas.microsoft.com/office/drawing/2014/main" id="{CBE73A51-D1EA-414C-8FEC-18A960C19421}"/>
                </a:ext>
              </a:extLst>
            </p:cNvPr>
            <p:cNvSpPr/>
            <p:nvPr/>
          </p:nvSpPr>
          <p:spPr>
            <a:xfrm>
              <a:off x="3272478" y="2118981"/>
              <a:ext cx="121858" cy="268233"/>
            </a:xfrm>
            <a:custGeom>
              <a:avLst/>
              <a:gdLst>
                <a:gd name="connsiteX0" fmla="*/ 27412 w 92652"/>
                <a:gd name="connsiteY0" fmla="*/ 203946 h 203945"/>
                <a:gd name="connsiteX1" fmla="*/ 27412 w 92652"/>
                <a:gd name="connsiteY1" fmla="*/ 84429 h 203945"/>
                <a:gd name="connsiteX2" fmla="*/ 0 w 92652"/>
                <a:gd name="connsiteY2" fmla="*/ 84429 h 203945"/>
                <a:gd name="connsiteX3" fmla="*/ 0 w 92652"/>
                <a:gd name="connsiteY3" fmla="*/ 50986 h 203945"/>
                <a:gd name="connsiteX4" fmla="*/ 27412 w 92652"/>
                <a:gd name="connsiteY4" fmla="*/ 50986 h 203945"/>
                <a:gd name="connsiteX5" fmla="*/ 27412 w 92652"/>
                <a:gd name="connsiteY5" fmla="*/ 0 h 203945"/>
                <a:gd name="connsiteX6" fmla="*/ 64144 w 92652"/>
                <a:gd name="connsiteY6" fmla="*/ 0 h 203945"/>
                <a:gd name="connsiteX7" fmla="*/ 64144 w 92652"/>
                <a:gd name="connsiteY7" fmla="*/ 50986 h 203945"/>
                <a:gd name="connsiteX8" fmla="*/ 92653 w 92652"/>
                <a:gd name="connsiteY8" fmla="*/ 50986 h 203945"/>
                <a:gd name="connsiteX9" fmla="*/ 92653 w 92652"/>
                <a:gd name="connsiteY9" fmla="*/ 84429 h 203945"/>
                <a:gd name="connsiteX10" fmla="*/ 64144 w 92652"/>
                <a:gd name="connsiteY10" fmla="*/ 84429 h 203945"/>
                <a:gd name="connsiteX11" fmla="*/ 64144 w 92652"/>
                <a:gd name="connsiteY11" fmla="*/ 203946 h 203945"/>
                <a:gd name="connsiteX12" fmla="*/ 27412 w 92652"/>
                <a:gd name="connsiteY12" fmla="*/ 203946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652" h="203945">
                  <a:moveTo>
                    <a:pt x="27412" y="203946"/>
                  </a:moveTo>
                  <a:lnTo>
                    <a:pt x="27412" y="84429"/>
                  </a:lnTo>
                  <a:lnTo>
                    <a:pt x="0" y="84429"/>
                  </a:lnTo>
                  <a:lnTo>
                    <a:pt x="0" y="50986"/>
                  </a:lnTo>
                  <a:lnTo>
                    <a:pt x="27412" y="50986"/>
                  </a:lnTo>
                  <a:lnTo>
                    <a:pt x="27412" y="0"/>
                  </a:lnTo>
                  <a:lnTo>
                    <a:pt x="64144" y="0"/>
                  </a:lnTo>
                  <a:lnTo>
                    <a:pt x="64144" y="50986"/>
                  </a:lnTo>
                  <a:lnTo>
                    <a:pt x="92653" y="50986"/>
                  </a:lnTo>
                  <a:lnTo>
                    <a:pt x="92653" y="84429"/>
                  </a:lnTo>
                  <a:lnTo>
                    <a:pt x="64144" y="84429"/>
                  </a:lnTo>
                  <a:lnTo>
                    <a:pt x="64144" y="203946"/>
                  </a:lnTo>
                  <a:lnTo>
                    <a:pt x="27412" y="203946"/>
                  </a:lnTo>
                  <a:close/>
                </a:path>
              </a:pathLst>
            </a:custGeom>
            <a:solidFill>
              <a:schemeClr val="bg1"/>
            </a:solidFill>
            <a:ln w="5476" cap="flat">
              <a:noFill/>
              <a:prstDash val="solid"/>
              <a:miter/>
            </a:ln>
          </p:spPr>
          <p:txBody>
            <a:bodyPr rtlCol="0" anchor="ctr"/>
            <a:lstStyle/>
            <a:p>
              <a:endParaRPr lang="en-GB" sz="2115"/>
            </a:p>
          </p:txBody>
        </p:sp>
        <p:sp>
          <p:nvSpPr>
            <p:cNvPr id="109" name="Freeform: Shape 108">
              <a:extLst>
                <a:ext uri="{FF2B5EF4-FFF2-40B4-BE49-F238E27FC236}">
                  <a16:creationId xmlns:a16="http://schemas.microsoft.com/office/drawing/2014/main" id="{B866E5BF-A12A-40D9-8C39-12A92DD56F3F}"/>
                </a:ext>
              </a:extLst>
            </p:cNvPr>
            <p:cNvSpPr/>
            <p:nvPr/>
          </p:nvSpPr>
          <p:spPr>
            <a:xfrm>
              <a:off x="3421016" y="2118981"/>
              <a:ext cx="48311" cy="268233"/>
            </a:xfrm>
            <a:custGeom>
              <a:avLst/>
              <a:gdLst>
                <a:gd name="connsiteX0" fmla="*/ 0 w 36732"/>
                <a:gd name="connsiteY0" fmla="*/ 33443 h 203945"/>
                <a:gd name="connsiteX1" fmla="*/ 0 w 36732"/>
                <a:gd name="connsiteY1" fmla="*/ 0 h 203945"/>
                <a:gd name="connsiteX2" fmla="*/ 36732 w 36732"/>
                <a:gd name="connsiteY2" fmla="*/ 0 h 203945"/>
                <a:gd name="connsiteX3" fmla="*/ 36732 w 36732"/>
                <a:gd name="connsiteY3" fmla="*/ 33443 h 203945"/>
                <a:gd name="connsiteX4" fmla="*/ 0 w 36732"/>
                <a:gd name="connsiteY4" fmla="*/ 33443 h 203945"/>
                <a:gd name="connsiteX5" fmla="*/ 0 w 36732"/>
                <a:gd name="connsiteY5" fmla="*/ 203946 h 203945"/>
                <a:gd name="connsiteX6" fmla="*/ 0 w 36732"/>
                <a:gd name="connsiteY6" fmla="*/ 50438 h 203945"/>
                <a:gd name="connsiteX7" fmla="*/ 36732 w 36732"/>
                <a:gd name="connsiteY7" fmla="*/ 50438 h 203945"/>
                <a:gd name="connsiteX8" fmla="*/ 36732 w 36732"/>
                <a:gd name="connsiteY8" fmla="*/ 203398 h 203945"/>
                <a:gd name="connsiteX9" fmla="*/ 0 w 36732"/>
                <a:gd name="connsiteY9" fmla="*/ 203398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732" h="203945">
                  <a:moveTo>
                    <a:pt x="0" y="33443"/>
                  </a:moveTo>
                  <a:lnTo>
                    <a:pt x="0" y="0"/>
                  </a:lnTo>
                  <a:lnTo>
                    <a:pt x="36732" y="0"/>
                  </a:lnTo>
                  <a:lnTo>
                    <a:pt x="36732" y="33443"/>
                  </a:lnTo>
                  <a:lnTo>
                    <a:pt x="0" y="33443"/>
                  </a:lnTo>
                  <a:close/>
                  <a:moveTo>
                    <a:pt x="0" y="203946"/>
                  </a:moveTo>
                  <a:lnTo>
                    <a:pt x="0" y="50438"/>
                  </a:lnTo>
                  <a:lnTo>
                    <a:pt x="36732" y="50438"/>
                  </a:lnTo>
                  <a:lnTo>
                    <a:pt x="36732" y="203398"/>
                  </a:lnTo>
                  <a:lnTo>
                    <a:pt x="0" y="203398"/>
                  </a:lnTo>
                  <a:close/>
                </a:path>
              </a:pathLst>
            </a:custGeom>
            <a:solidFill>
              <a:schemeClr val="bg1"/>
            </a:solidFill>
            <a:ln w="5476" cap="flat">
              <a:noFill/>
              <a:prstDash val="solid"/>
              <a:miter/>
            </a:ln>
          </p:spPr>
          <p:txBody>
            <a:bodyPr rtlCol="0" anchor="ctr"/>
            <a:lstStyle/>
            <a:p>
              <a:endParaRPr lang="en-GB" sz="2115"/>
            </a:p>
          </p:txBody>
        </p:sp>
        <p:sp>
          <p:nvSpPr>
            <p:cNvPr id="110" name="Freeform: Shape 109">
              <a:extLst>
                <a:ext uri="{FF2B5EF4-FFF2-40B4-BE49-F238E27FC236}">
                  <a16:creationId xmlns:a16="http://schemas.microsoft.com/office/drawing/2014/main" id="{3820EBB0-4346-4254-8E3E-B08DA0E2B2E6}"/>
                </a:ext>
              </a:extLst>
            </p:cNvPr>
            <p:cNvSpPr/>
            <p:nvPr/>
          </p:nvSpPr>
          <p:spPr>
            <a:xfrm>
              <a:off x="3515476" y="2178108"/>
              <a:ext cx="191081" cy="209107"/>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chemeClr val="bg1"/>
            </a:solidFill>
            <a:ln w="5476" cap="flat">
              <a:noFill/>
              <a:prstDash val="solid"/>
              <a:miter/>
            </a:ln>
          </p:spPr>
          <p:txBody>
            <a:bodyPr rtlCol="0" anchor="ctr"/>
            <a:lstStyle/>
            <a:p>
              <a:endParaRPr lang="en-GB" sz="2115"/>
            </a:p>
          </p:txBody>
        </p:sp>
        <p:sp>
          <p:nvSpPr>
            <p:cNvPr id="111" name="Freeform: Shape 110">
              <a:extLst>
                <a:ext uri="{FF2B5EF4-FFF2-40B4-BE49-F238E27FC236}">
                  <a16:creationId xmlns:a16="http://schemas.microsoft.com/office/drawing/2014/main" id="{93FAAC0D-1B54-4C50-B732-316A4628B7DB}"/>
                </a:ext>
              </a:extLst>
            </p:cNvPr>
            <p:cNvSpPr/>
            <p:nvPr/>
          </p:nvSpPr>
          <p:spPr>
            <a:xfrm>
              <a:off x="3728188" y="2178829"/>
              <a:ext cx="215597" cy="289866"/>
            </a:xfrm>
            <a:custGeom>
              <a:avLst/>
              <a:gdLst>
                <a:gd name="connsiteX0" fmla="*/ 130482 w 163924"/>
                <a:gd name="connsiteY0" fmla="*/ 4934 h 220393"/>
                <a:gd name="connsiteX1" fmla="*/ 163924 w 163924"/>
                <a:gd name="connsiteY1" fmla="*/ 4934 h 220393"/>
                <a:gd name="connsiteX2" fmla="*/ 163924 w 163924"/>
                <a:gd name="connsiteY2" fmla="*/ 129933 h 220393"/>
                <a:gd name="connsiteX3" fmla="*/ 145284 w 163924"/>
                <a:gd name="connsiteY3" fmla="*/ 190240 h 220393"/>
                <a:gd name="connsiteX4" fmla="*/ 117324 w 163924"/>
                <a:gd name="connsiteY4" fmla="*/ 212170 h 220393"/>
                <a:gd name="connsiteX5" fmla="*/ 80043 w 163924"/>
                <a:gd name="connsiteY5" fmla="*/ 220393 h 220393"/>
                <a:gd name="connsiteX6" fmla="*/ 32895 w 163924"/>
                <a:gd name="connsiteY6" fmla="*/ 206687 h 220393"/>
                <a:gd name="connsiteX7" fmla="*/ 2741 w 163924"/>
                <a:gd name="connsiteY7" fmla="*/ 169407 h 220393"/>
                <a:gd name="connsiteX8" fmla="*/ 44407 w 163924"/>
                <a:gd name="connsiteY8" fmla="*/ 169407 h 220393"/>
                <a:gd name="connsiteX9" fmla="*/ 81688 w 163924"/>
                <a:gd name="connsiteY9" fmla="*/ 186402 h 220393"/>
                <a:gd name="connsiteX10" fmla="*/ 114583 w 163924"/>
                <a:gd name="connsiteY10" fmla="*/ 173244 h 220393"/>
                <a:gd name="connsiteX11" fmla="*/ 128837 w 163924"/>
                <a:gd name="connsiteY11" fmla="*/ 138705 h 220393"/>
                <a:gd name="connsiteX12" fmla="*/ 78399 w 163924"/>
                <a:gd name="connsiteY12" fmla="*/ 162828 h 220393"/>
                <a:gd name="connsiteX13" fmla="*/ 36732 w 163924"/>
                <a:gd name="connsiteY13" fmla="*/ 149670 h 220393"/>
                <a:gd name="connsiteX14" fmla="*/ 8772 w 163924"/>
                <a:gd name="connsiteY14" fmla="*/ 117872 h 220393"/>
                <a:gd name="connsiteX15" fmla="*/ 0 w 163924"/>
                <a:gd name="connsiteY15" fmla="*/ 80043 h 220393"/>
                <a:gd name="connsiteX16" fmla="*/ 23026 w 163924"/>
                <a:gd name="connsiteY16" fmla="*/ 23026 h 220393"/>
                <a:gd name="connsiteX17" fmla="*/ 47149 w 163924"/>
                <a:gd name="connsiteY17" fmla="*/ 6579 h 220393"/>
                <a:gd name="connsiteX18" fmla="*/ 77850 w 163924"/>
                <a:gd name="connsiteY18" fmla="*/ 0 h 220393"/>
                <a:gd name="connsiteX19" fmla="*/ 128837 w 163924"/>
                <a:gd name="connsiteY19" fmla="*/ 24123 h 220393"/>
                <a:gd name="connsiteX20" fmla="*/ 128837 w 163924"/>
                <a:gd name="connsiteY20" fmla="*/ 4934 h 220393"/>
                <a:gd name="connsiteX21" fmla="*/ 82236 w 163924"/>
                <a:gd name="connsiteY21" fmla="*/ 33991 h 220393"/>
                <a:gd name="connsiteX22" fmla="*/ 51535 w 163924"/>
                <a:gd name="connsiteY22" fmla="*/ 47149 h 220393"/>
                <a:gd name="connsiteX23" fmla="*/ 37829 w 163924"/>
                <a:gd name="connsiteY23" fmla="*/ 81140 h 220393"/>
                <a:gd name="connsiteX24" fmla="*/ 48245 w 163924"/>
                <a:gd name="connsiteY24" fmla="*/ 112938 h 220393"/>
                <a:gd name="connsiteX25" fmla="*/ 64144 w 163924"/>
                <a:gd name="connsiteY25" fmla="*/ 125547 h 220393"/>
                <a:gd name="connsiteX26" fmla="*/ 83333 w 163924"/>
                <a:gd name="connsiteY26" fmla="*/ 129933 h 220393"/>
                <a:gd name="connsiteX27" fmla="*/ 113486 w 163924"/>
                <a:gd name="connsiteY27" fmla="*/ 116776 h 220393"/>
                <a:gd name="connsiteX28" fmla="*/ 127192 w 163924"/>
                <a:gd name="connsiteY28" fmla="*/ 82785 h 220393"/>
                <a:gd name="connsiteX29" fmla="*/ 112938 w 163924"/>
                <a:gd name="connsiteY29" fmla="*/ 47149 h 220393"/>
                <a:gd name="connsiteX30" fmla="*/ 82236 w 163924"/>
                <a:gd name="connsiteY30" fmla="*/ 33991 h 220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3924" h="220393">
                  <a:moveTo>
                    <a:pt x="130482" y="4934"/>
                  </a:moveTo>
                  <a:lnTo>
                    <a:pt x="163924" y="4934"/>
                  </a:lnTo>
                  <a:lnTo>
                    <a:pt x="163924" y="129933"/>
                  </a:lnTo>
                  <a:cubicBezTo>
                    <a:pt x="163924" y="155152"/>
                    <a:pt x="157894" y="174889"/>
                    <a:pt x="145284" y="190240"/>
                  </a:cubicBezTo>
                  <a:cubicBezTo>
                    <a:pt x="137609" y="199560"/>
                    <a:pt x="128289" y="206687"/>
                    <a:pt x="117324" y="212170"/>
                  </a:cubicBezTo>
                  <a:cubicBezTo>
                    <a:pt x="105811" y="217652"/>
                    <a:pt x="93201" y="220393"/>
                    <a:pt x="80043" y="220393"/>
                  </a:cubicBezTo>
                  <a:cubicBezTo>
                    <a:pt x="62500" y="220393"/>
                    <a:pt x="46601" y="216007"/>
                    <a:pt x="32895" y="206687"/>
                  </a:cubicBezTo>
                  <a:cubicBezTo>
                    <a:pt x="19188" y="197367"/>
                    <a:pt x="9320" y="185306"/>
                    <a:pt x="2741" y="169407"/>
                  </a:cubicBezTo>
                  <a:lnTo>
                    <a:pt x="44407" y="169407"/>
                  </a:lnTo>
                  <a:cubicBezTo>
                    <a:pt x="54276" y="180920"/>
                    <a:pt x="66885" y="186402"/>
                    <a:pt x="81688" y="186402"/>
                  </a:cubicBezTo>
                  <a:cubicBezTo>
                    <a:pt x="94846" y="186402"/>
                    <a:pt x="106359" y="182016"/>
                    <a:pt x="114583" y="173244"/>
                  </a:cubicBezTo>
                  <a:cubicBezTo>
                    <a:pt x="123354" y="164473"/>
                    <a:pt x="128289" y="152960"/>
                    <a:pt x="128837" y="138705"/>
                  </a:cubicBezTo>
                  <a:cubicBezTo>
                    <a:pt x="115131" y="155152"/>
                    <a:pt x="98684" y="162828"/>
                    <a:pt x="78399" y="162828"/>
                  </a:cubicBezTo>
                  <a:cubicBezTo>
                    <a:pt x="64144" y="162828"/>
                    <a:pt x="50438" y="158442"/>
                    <a:pt x="36732" y="149670"/>
                  </a:cubicBezTo>
                  <a:cubicBezTo>
                    <a:pt x="24671" y="141995"/>
                    <a:pt x="15351" y="131030"/>
                    <a:pt x="8772" y="117872"/>
                  </a:cubicBezTo>
                  <a:cubicBezTo>
                    <a:pt x="2741" y="105811"/>
                    <a:pt x="0" y="93201"/>
                    <a:pt x="0" y="80043"/>
                  </a:cubicBezTo>
                  <a:cubicBezTo>
                    <a:pt x="0" y="57565"/>
                    <a:pt x="7675" y="38377"/>
                    <a:pt x="23026" y="23026"/>
                  </a:cubicBezTo>
                  <a:cubicBezTo>
                    <a:pt x="30153" y="15899"/>
                    <a:pt x="38377" y="10417"/>
                    <a:pt x="47149" y="6579"/>
                  </a:cubicBezTo>
                  <a:cubicBezTo>
                    <a:pt x="57565" y="2193"/>
                    <a:pt x="67434" y="0"/>
                    <a:pt x="77850" y="0"/>
                  </a:cubicBezTo>
                  <a:cubicBezTo>
                    <a:pt x="99232" y="0"/>
                    <a:pt x="116775" y="8224"/>
                    <a:pt x="128837" y="24123"/>
                  </a:cubicBezTo>
                  <a:lnTo>
                    <a:pt x="128837" y="4934"/>
                  </a:lnTo>
                  <a:close/>
                  <a:moveTo>
                    <a:pt x="82236" y="33991"/>
                  </a:moveTo>
                  <a:cubicBezTo>
                    <a:pt x="70175" y="33991"/>
                    <a:pt x="60307" y="38377"/>
                    <a:pt x="51535" y="47149"/>
                  </a:cubicBezTo>
                  <a:cubicBezTo>
                    <a:pt x="42215" y="55921"/>
                    <a:pt x="37829" y="67434"/>
                    <a:pt x="37829" y="81140"/>
                  </a:cubicBezTo>
                  <a:cubicBezTo>
                    <a:pt x="37829" y="93749"/>
                    <a:pt x="41118" y="104166"/>
                    <a:pt x="48245" y="112938"/>
                  </a:cubicBezTo>
                  <a:cubicBezTo>
                    <a:pt x="52631" y="118420"/>
                    <a:pt x="57565" y="122258"/>
                    <a:pt x="64144" y="125547"/>
                  </a:cubicBezTo>
                  <a:cubicBezTo>
                    <a:pt x="70175" y="128837"/>
                    <a:pt x="76754" y="129933"/>
                    <a:pt x="83333" y="129933"/>
                  </a:cubicBezTo>
                  <a:cubicBezTo>
                    <a:pt x="94846" y="129933"/>
                    <a:pt x="105262" y="125547"/>
                    <a:pt x="113486" y="116776"/>
                  </a:cubicBezTo>
                  <a:cubicBezTo>
                    <a:pt x="122806" y="106907"/>
                    <a:pt x="127192" y="95942"/>
                    <a:pt x="127192" y="82785"/>
                  </a:cubicBezTo>
                  <a:cubicBezTo>
                    <a:pt x="127192" y="67982"/>
                    <a:pt x="122258" y="56469"/>
                    <a:pt x="112938" y="47149"/>
                  </a:cubicBezTo>
                  <a:cubicBezTo>
                    <a:pt x="104166" y="38377"/>
                    <a:pt x="93749" y="33991"/>
                    <a:pt x="82236" y="33991"/>
                  </a:cubicBezTo>
                  <a:close/>
                </a:path>
              </a:pathLst>
            </a:custGeom>
            <a:solidFill>
              <a:schemeClr val="bg1"/>
            </a:solidFill>
            <a:ln w="5476" cap="flat">
              <a:noFill/>
              <a:prstDash val="solid"/>
              <a:miter/>
            </a:ln>
          </p:spPr>
          <p:txBody>
            <a:bodyPr rtlCol="0" anchor="ctr"/>
            <a:lstStyle/>
            <a:p>
              <a:endParaRPr lang="en-GB" sz="2115"/>
            </a:p>
          </p:txBody>
        </p:sp>
        <p:sp>
          <p:nvSpPr>
            <p:cNvPr id="112" name="Freeform: Shape 111">
              <a:extLst>
                <a:ext uri="{FF2B5EF4-FFF2-40B4-BE49-F238E27FC236}">
                  <a16:creationId xmlns:a16="http://schemas.microsoft.com/office/drawing/2014/main" id="{800CCABA-ADC3-4970-BA69-94C9D9D925FB}"/>
                </a:ext>
              </a:extLst>
            </p:cNvPr>
            <p:cNvSpPr/>
            <p:nvPr/>
          </p:nvSpPr>
          <p:spPr>
            <a:xfrm>
              <a:off x="611041" y="1992075"/>
              <a:ext cx="631648" cy="613621"/>
            </a:xfrm>
            <a:custGeom>
              <a:avLst/>
              <a:gdLst>
                <a:gd name="connsiteX0" fmla="*/ 480260 w 480259"/>
                <a:gd name="connsiteY0" fmla="*/ 252740 h 466553"/>
                <a:gd name="connsiteX1" fmla="*/ 480260 w 480259"/>
                <a:gd name="connsiteY1" fmla="*/ 252740 h 466553"/>
                <a:gd name="connsiteX2" fmla="*/ 478067 w 480259"/>
                <a:gd name="connsiteY2" fmla="*/ 258222 h 466553"/>
                <a:gd name="connsiteX3" fmla="*/ 433111 w 480259"/>
                <a:gd name="connsiteY3" fmla="*/ 370612 h 466553"/>
                <a:gd name="connsiteX4" fmla="*/ 433111 w 480259"/>
                <a:gd name="connsiteY4" fmla="*/ 370612 h 466553"/>
                <a:gd name="connsiteX5" fmla="*/ 393638 w 480259"/>
                <a:gd name="connsiteY5" fmla="*/ 466554 h 466553"/>
                <a:gd name="connsiteX6" fmla="*/ 375546 w 480259"/>
                <a:gd name="connsiteY6" fmla="*/ 425436 h 466553"/>
                <a:gd name="connsiteX7" fmla="*/ 370612 w 480259"/>
                <a:gd name="connsiteY7" fmla="*/ 428725 h 466553"/>
                <a:gd name="connsiteX8" fmla="*/ 365677 w 480259"/>
                <a:gd name="connsiteY8" fmla="*/ 432015 h 466553"/>
                <a:gd name="connsiteX9" fmla="*/ 323463 w 480259"/>
                <a:gd name="connsiteY9" fmla="*/ 452300 h 466553"/>
                <a:gd name="connsiteX10" fmla="*/ 317980 w 480259"/>
                <a:gd name="connsiteY10" fmla="*/ 454493 h 466553"/>
                <a:gd name="connsiteX11" fmla="*/ 305919 w 480259"/>
                <a:gd name="connsiteY11" fmla="*/ 458330 h 466553"/>
                <a:gd name="connsiteX12" fmla="*/ 300985 w 480259"/>
                <a:gd name="connsiteY12" fmla="*/ 459427 h 466553"/>
                <a:gd name="connsiteX13" fmla="*/ 295502 w 480259"/>
                <a:gd name="connsiteY13" fmla="*/ 461071 h 466553"/>
                <a:gd name="connsiteX14" fmla="*/ 287279 w 480259"/>
                <a:gd name="connsiteY14" fmla="*/ 462716 h 466553"/>
                <a:gd name="connsiteX15" fmla="*/ 286731 w 480259"/>
                <a:gd name="connsiteY15" fmla="*/ 462716 h 466553"/>
                <a:gd name="connsiteX16" fmla="*/ 279055 w 480259"/>
                <a:gd name="connsiteY16" fmla="*/ 463813 h 466553"/>
                <a:gd name="connsiteX17" fmla="*/ 268639 w 480259"/>
                <a:gd name="connsiteY17" fmla="*/ 464909 h 466553"/>
                <a:gd name="connsiteX18" fmla="*/ 259867 w 480259"/>
                <a:gd name="connsiteY18" fmla="*/ 466006 h 466553"/>
                <a:gd name="connsiteX19" fmla="*/ 251643 w 480259"/>
                <a:gd name="connsiteY19" fmla="*/ 466554 h 466553"/>
                <a:gd name="connsiteX20" fmla="*/ 241226 w 480259"/>
                <a:gd name="connsiteY20" fmla="*/ 466554 h 466553"/>
                <a:gd name="connsiteX21" fmla="*/ 0 w 480259"/>
                <a:gd name="connsiteY21" fmla="*/ 225327 h 466553"/>
                <a:gd name="connsiteX22" fmla="*/ 0 w 480259"/>
                <a:gd name="connsiteY22" fmla="*/ 216007 h 466553"/>
                <a:gd name="connsiteX23" fmla="*/ 548 w 480259"/>
                <a:gd name="connsiteY23" fmla="*/ 208332 h 466553"/>
                <a:gd name="connsiteX24" fmla="*/ 1096 w 480259"/>
                <a:gd name="connsiteY24" fmla="*/ 204494 h 466553"/>
                <a:gd name="connsiteX25" fmla="*/ 1645 w 480259"/>
                <a:gd name="connsiteY25" fmla="*/ 197367 h 466553"/>
                <a:gd name="connsiteX26" fmla="*/ 1645 w 480259"/>
                <a:gd name="connsiteY26" fmla="*/ 196819 h 466553"/>
                <a:gd name="connsiteX27" fmla="*/ 2741 w 480259"/>
                <a:gd name="connsiteY27" fmla="*/ 188595 h 466553"/>
                <a:gd name="connsiteX28" fmla="*/ 2741 w 480259"/>
                <a:gd name="connsiteY28" fmla="*/ 187499 h 466553"/>
                <a:gd name="connsiteX29" fmla="*/ 4386 w 480259"/>
                <a:gd name="connsiteY29" fmla="*/ 178179 h 466553"/>
                <a:gd name="connsiteX30" fmla="*/ 8772 w 480259"/>
                <a:gd name="connsiteY30" fmla="*/ 160087 h 466553"/>
                <a:gd name="connsiteX31" fmla="*/ 10965 w 480259"/>
                <a:gd name="connsiteY31" fmla="*/ 152960 h 466553"/>
                <a:gd name="connsiteX32" fmla="*/ 14803 w 480259"/>
                <a:gd name="connsiteY32" fmla="*/ 141995 h 466553"/>
                <a:gd name="connsiteX33" fmla="*/ 17544 w 480259"/>
                <a:gd name="connsiteY33" fmla="*/ 134868 h 466553"/>
                <a:gd name="connsiteX34" fmla="*/ 19737 w 480259"/>
                <a:gd name="connsiteY34" fmla="*/ 129933 h 466553"/>
                <a:gd name="connsiteX35" fmla="*/ 21381 w 480259"/>
                <a:gd name="connsiteY35" fmla="*/ 125547 h 466553"/>
                <a:gd name="connsiteX36" fmla="*/ 26864 w 480259"/>
                <a:gd name="connsiteY36" fmla="*/ 114583 h 466553"/>
                <a:gd name="connsiteX37" fmla="*/ 31250 w 480259"/>
                <a:gd name="connsiteY37" fmla="*/ 106359 h 466553"/>
                <a:gd name="connsiteX38" fmla="*/ 35087 w 480259"/>
                <a:gd name="connsiteY38" fmla="*/ 99232 h 466553"/>
                <a:gd name="connsiteX39" fmla="*/ 40022 w 480259"/>
                <a:gd name="connsiteY39" fmla="*/ 91008 h 466553"/>
                <a:gd name="connsiteX40" fmla="*/ 47697 w 480259"/>
                <a:gd name="connsiteY40" fmla="*/ 80043 h 466553"/>
                <a:gd name="connsiteX41" fmla="*/ 50986 w 480259"/>
                <a:gd name="connsiteY41" fmla="*/ 75657 h 466553"/>
                <a:gd name="connsiteX42" fmla="*/ 54824 w 480259"/>
                <a:gd name="connsiteY42" fmla="*/ 71271 h 466553"/>
                <a:gd name="connsiteX43" fmla="*/ 62500 w 480259"/>
                <a:gd name="connsiteY43" fmla="*/ 62500 h 466553"/>
                <a:gd name="connsiteX44" fmla="*/ 70723 w 480259"/>
                <a:gd name="connsiteY44" fmla="*/ 54276 h 466553"/>
                <a:gd name="connsiteX45" fmla="*/ 83333 w 480259"/>
                <a:gd name="connsiteY45" fmla="*/ 42215 h 466553"/>
                <a:gd name="connsiteX46" fmla="*/ 87719 w 480259"/>
                <a:gd name="connsiteY46" fmla="*/ 38377 h 466553"/>
                <a:gd name="connsiteX47" fmla="*/ 92105 w 480259"/>
                <a:gd name="connsiteY47" fmla="*/ 34539 h 466553"/>
                <a:gd name="connsiteX48" fmla="*/ 99780 w 480259"/>
                <a:gd name="connsiteY48" fmla="*/ 29057 h 466553"/>
                <a:gd name="connsiteX49" fmla="*/ 105262 w 480259"/>
                <a:gd name="connsiteY49" fmla="*/ 25219 h 466553"/>
                <a:gd name="connsiteX50" fmla="*/ 126096 w 480259"/>
                <a:gd name="connsiteY50" fmla="*/ 12610 h 466553"/>
                <a:gd name="connsiteX51" fmla="*/ 131030 w 480259"/>
                <a:gd name="connsiteY51" fmla="*/ 9868 h 466553"/>
                <a:gd name="connsiteX52" fmla="*/ 152959 w 480259"/>
                <a:gd name="connsiteY52" fmla="*/ 0 h 466553"/>
                <a:gd name="connsiteX53" fmla="*/ 127740 w 480259"/>
                <a:gd name="connsiteY53" fmla="*/ 21930 h 466553"/>
                <a:gd name="connsiteX54" fmla="*/ 94846 w 480259"/>
                <a:gd name="connsiteY54" fmla="*/ 61403 h 466553"/>
                <a:gd name="connsiteX55" fmla="*/ 84429 w 480259"/>
                <a:gd name="connsiteY55" fmla="*/ 195174 h 466553"/>
                <a:gd name="connsiteX56" fmla="*/ 139253 w 480259"/>
                <a:gd name="connsiteY56" fmla="*/ 241226 h 466553"/>
                <a:gd name="connsiteX57" fmla="*/ 300985 w 480259"/>
                <a:gd name="connsiteY57" fmla="*/ 234648 h 466553"/>
                <a:gd name="connsiteX58" fmla="*/ 279603 w 480259"/>
                <a:gd name="connsiteY58" fmla="*/ 175986 h 466553"/>
                <a:gd name="connsiteX59" fmla="*/ 479163 w 480259"/>
                <a:gd name="connsiteY59" fmla="*/ 252191 h 466553"/>
                <a:gd name="connsiteX60" fmla="*/ 480260 w 480259"/>
                <a:gd name="connsiteY60" fmla="*/ 252740 h 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80259" h="466553">
                  <a:moveTo>
                    <a:pt x="480260" y="252740"/>
                  </a:moveTo>
                  <a:lnTo>
                    <a:pt x="480260" y="252740"/>
                  </a:lnTo>
                  <a:lnTo>
                    <a:pt x="478067" y="258222"/>
                  </a:lnTo>
                  <a:lnTo>
                    <a:pt x="433111" y="370612"/>
                  </a:lnTo>
                  <a:lnTo>
                    <a:pt x="433111" y="370612"/>
                  </a:lnTo>
                  <a:lnTo>
                    <a:pt x="393638" y="466554"/>
                  </a:lnTo>
                  <a:lnTo>
                    <a:pt x="375546" y="425436"/>
                  </a:lnTo>
                  <a:cubicBezTo>
                    <a:pt x="373901" y="426532"/>
                    <a:pt x="372256" y="427629"/>
                    <a:pt x="370612" y="428725"/>
                  </a:cubicBezTo>
                  <a:cubicBezTo>
                    <a:pt x="368967" y="429822"/>
                    <a:pt x="367322" y="430918"/>
                    <a:pt x="365677" y="432015"/>
                  </a:cubicBezTo>
                  <a:cubicBezTo>
                    <a:pt x="352520" y="440238"/>
                    <a:pt x="338265" y="446817"/>
                    <a:pt x="323463" y="452300"/>
                  </a:cubicBezTo>
                  <a:cubicBezTo>
                    <a:pt x="321818" y="452848"/>
                    <a:pt x="319625" y="453396"/>
                    <a:pt x="317980" y="454493"/>
                  </a:cubicBezTo>
                  <a:cubicBezTo>
                    <a:pt x="314143" y="455589"/>
                    <a:pt x="309757" y="457234"/>
                    <a:pt x="305919" y="458330"/>
                  </a:cubicBezTo>
                  <a:cubicBezTo>
                    <a:pt x="304274" y="458879"/>
                    <a:pt x="302630" y="458879"/>
                    <a:pt x="300985" y="459427"/>
                  </a:cubicBezTo>
                  <a:cubicBezTo>
                    <a:pt x="299340" y="459975"/>
                    <a:pt x="297147" y="460523"/>
                    <a:pt x="295502" y="461071"/>
                  </a:cubicBezTo>
                  <a:cubicBezTo>
                    <a:pt x="292761" y="461620"/>
                    <a:pt x="290020" y="462168"/>
                    <a:pt x="287279" y="462716"/>
                  </a:cubicBezTo>
                  <a:cubicBezTo>
                    <a:pt x="287279" y="462716"/>
                    <a:pt x="286731" y="462716"/>
                    <a:pt x="286731" y="462716"/>
                  </a:cubicBezTo>
                  <a:cubicBezTo>
                    <a:pt x="283989" y="463264"/>
                    <a:pt x="281796" y="463813"/>
                    <a:pt x="279055" y="463813"/>
                  </a:cubicBezTo>
                  <a:cubicBezTo>
                    <a:pt x="275766" y="464361"/>
                    <a:pt x="272476" y="464909"/>
                    <a:pt x="268639" y="464909"/>
                  </a:cubicBezTo>
                  <a:cubicBezTo>
                    <a:pt x="265897" y="465457"/>
                    <a:pt x="262608" y="465457"/>
                    <a:pt x="259867" y="466006"/>
                  </a:cubicBezTo>
                  <a:cubicBezTo>
                    <a:pt x="257125" y="466006"/>
                    <a:pt x="254384" y="466554"/>
                    <a:pt x="251643" y="466554"/>
                  </a:cubicBezTo>
                  <a:cubicBezTo>
                    <a:pt x="248354" y="466554"/>
                    <a:pt x="244516" y="466554"/>
                    <a:pt x="241226" y="466554"/>
                  </a:cubicBezTo>
                  <a:cubicBezTo>
                    <a:pt x="108004" y="466554"/>
                    <a:pt x="0" y="358550"/>
                    <a:pt x="0" y="225327"/>
                  </a:cubicBezTo>
                  <a:cubicBezTo>
                    <a:pt x="0" y="222038"/>
                    <a:pt x="0" y="218749"/>
                    <a:pt x="0" y="216007"/>
                  </a:cubicBezTo>
                  <a:cubicBezTo>
                    <a:pt x="0" y="213266"/>
                    <a:pt x="0" y="211073"/>
                    <a:pt x="548" y="208332"/>
                  </a:cubicBezTo>
                  <a:cubicBezTo>
                    <a:pt x="548" y="207235"/>
                    <a:pt x="548" y="205591"/>
                    <a:pt x="1096" y="204494"/>
                  </a:cubicBezTo>
                  <a:cubicBezTo>
                    <a:pt x="1096" y="202301"/>
                    <a:pt x="1645" y="199560"/>
                    <a:pt x="1645" y="197367"/>
                  </a:cubicBezTo>
                  <a:lnTo>
                    <a:pt x="1645" y="196819"/>
                  </a:lnTo>
                  <a:cubicBezTo>
                    <a:pt x="2193" y="194078"/>
                    <a:pt x="2193" y="191336"/>
                    <a:pt x="2741" y="188595"/>
                  </a:cubicBezTo>
                  <a:cubicBezTo>
                    <a:pt x="2741" y="188047"/>
                    <a:pt x="2741" y="188047"/>
                    <a:pt x="2741" y="187499"/>
                  </a:cubicBezTo>
                  <a:cubicBezTo>
                    <a:pt x="3289" y="184209"/>
                    <a:pt x="3838" y="181468"/>
                    <a:pt x="4386" y="178179"/>
                  </a:cubicBezTo>
                  <a:cubicBezTo>
                    <a:pt x="5482" y="172148"/>
                    <a:pt x="7127" y="166117"/>
                    <a:pt x="8772" y="160087"/>
                  </a:cubicBezTo>
                  <a:cubicBezTo>
                    <a:pt x="9320" y="157894"/>
                    <a:pt x="9868" y="155152"/>
                    <a:pt x="10965" y="152960"/>
                  </a:cubicBezTo>
                  <a:cubicBezTo>
                    <a:pt x="12061" y="149122"/>
                    <a:pt x="13158" y="145284"/>
                    <a:pt x="14803" y="141995"/>
                  </a:cubicBezTo>
                  <a:cubicBezTo>
                    <a:pt x="15899" y="139802"/>
                    <a:pt x="16447" y="137060"/>
                    <a:pt x="17544" y="134868"/>
                  </a:cubicBezTo>
                  <a:cubicBezTo>
                    <a:pt x="18092" y="133223"/>
                    <a:pt x="18640" y="131578"/>
                    <a:pt x="19737" y="129933"/>
                  </a:cubicBezTo>
                  <a:cubicBezTo>
                    <a:pt x="20285" y="128289"/>
                    <a:pt x="20833" y="127192"/>
                    <a:pt x="21381" y="125547"/>
                  </a:cubicBezTo>
                  <a:cubicBezTo>
                    <a:pt x="23026" y="121710"/>
                    <a:pt x="24671" y="118420"/>
                    <a:pt x="26864" y="114583"/>
                  </a:cubicBezTo>
                  <a:cubicBezTo>
                    <a:pt x="27960" y="111841"/>
                    <a:pt x="29605" y="109100"/>
                    <a:pt x="31250" y="106359"/>
                  </a:cubicBezTo>
                  <a:cubicBezTo>
                    <a:pt x="32346" y="104166"/>
                    <a:pt x="33991" y="101425"/>
                    <a:pt x="35087" y="99232"/>
                  </a:cubicBezTo>
                  <a:cubicBezTo>
                    <a:pt x="36732" y="96491"/>
                    <a:pt x="38377" y="93749"/>
                    <a:pt x="40022" y="91008"/>
                  </a:cubicBezTo>
                  <a:cubicBezTo>
                    <a:pt x="42215" y="87170"/>
                    <a:pt x="44956" y="83333"/>
                    <a:pt x="47697" y="80043"/>
                  </a:cubicBezTo>
                  <a:cubicBezTo>
                    <a:pt x="48794" y="78399"/>
                    <a:pt x="49890" y="76754"/>
                    <a:pt x="50986" y="75657"/>
                  </a:cubicBezTo>
                  <a:cubicBezTo>
                    <a:pt x="52083" y="74013"/>
                    <a:pt x="53179" y="72368"/>
                    <a:pt x="54824" y="71271"/>
                  </a:cubicBezTo>
                  <a:cubicBezTo>
                    <a:pt x="57017" y="68530"/>
                    <a:pt x="59758" y="65241"/>
                    <a:pt x="62500" y="62500"/>
                  </a:cubicBezTo>
                  <a:cubicBezTo>
                    <a:pt x="65241" y="59758"/>
                    <a:pt x="67982" y="57017"/>
                    <a:pt x="70723" y="54276"/>
                  </a:cubicBezTo>
                  <a:cubicBezTo>
                    <a:pt x="74561" y="50438"/>
                    <a:pt x="78947" y="46052"/>
                    <a:pt x="83333" y="42215"/>
                  </a:cubicBezTo>
                  <a:cubicBezTo>
                    <a:pt x="84978" y="41118"/>
                    <a:pt x="86074" y="39473"/>
                    <a:pt x="87719" y="38377"/>
                  </a:cubicBezTo>
                  <a:cubicBezTo>
                    <a:pt x="89363" y="37280"/>
                    <a:pt x="90460" y="36184"/>
                    <a:pt x="92105" y="34539"/>
                  </a:cubicBezTo>
                  <a:cubicBezTo>
                    <a:pt x="94298" y="32346"/>
                    <a:pt x="97039" y="30702"/>
                    <a:pt x="99780" y="29057"/>
                  </a:cubicBezTo>
                  <a:cubicBezTo>
                    <a:pt x="101425" y="27960"/>
                    <a:pt x="103618" y="26316"/>
                    <a:pt x="105262" y="25219"/>
                  </a:cubicBezTo>
                  <a:cubicBezTo>
                    <a:pt x="111841" y="20285"/>
                    <a:pt x="118968" y="16447"/>
                    <a:pt x="126096" y="12610"/>
                  </a:cubicBezTo>
                  <a:cubicBezTo>
                    <a:pt x="127740" y="11513"/>
                    <a:pt x="129385" y="10965"/>
                    <a:pt x="131030" y="9868"/>
                  </a:cubicBezTo>
                  <a:cubicBezTo>
                    <a:pt x="138157" y="6031"/>
                    <a:pt x="145284" y="2741"/>
                    <a:pt x="152959" y="0"/>
                  </a:cubicBezTo>
                  <a:lnTo>
                    <a:pt x="127740" y="21930"/>
                  </a:lnTo>
                  <a:cubicBezTo>
                    <a:pt x="117324" y="32346"/>
                    <a:pt x="105262" y="45504"/>
                    <a:pt x="94846" y="61403"/>
                  </a:cubicBezTo>
                  <a:cubicBezTo>
                    <a:pt x="70723" y="97039"/>
                    <a:pt x="55372" y="145284"/>
                    <a:pt x="84429" y="195174"/>
                  </a:cubicBezTo>
                  <a:cubicBezTo>
                    <a:pt x="98135" y="218200"/>
                    <a:pt x="117324" y="233003"/>
                    <a:pt x="139253" y="241226"/>
                  </a:cubicBezTo>
                  <a:cubicBezTo>
                    <a:pt x="208880" y="268639"/>
                    <a:pt x="300985" y="234648"/>
                    <a:pt x="300985" y="234648"/>
                  </a:cubicBezTo>
                  <a:lnTo>
                    <a:pt x="279603" y="175986"/>
                  </a:lnTo>
                  <a:lnTo>
                    <a:pt x="479163" y="252191"/>
                  </a:lnTo>
                  <a:lnTo>
                    <a:pt x="480260" y="25274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sp>
          <p:nvSpPr>
            <p:cNvPr id="113" name="Freeform: Shape 112">
              <a:extLst>
                <a:ext uri="{FF2B5EF4-FFF2-40B4-BE49-F238E27FC236}">
                  <a16:creationId xmlns:a16="http://schemas.microsoft.com/office/drawing/2014/main" id="{BA909AC9-20E9-4549-9672-9F7E82458929}"/>
                </a:ext>
              </a:extLst>
            </p:cNvPr>
            <p:cNvSpPr/>
            <p:nvPr/>
          </p:nvSpPr>
          <p:spPr>
            <a:xfrm>
              <a:off x="1678212" y="2112491"/>
              <a:ext cx="302845" cy="279770"/>
            </a:xfrm>
            <a:custGeom>
              <a:avLst/>
              <a:gdLst>
                <a:gd name="connsiteX0" fmla="*/ 230262 w 230261"/>
                <a:gd name="connsiteY0" fmla="*/ 104714 h 212717"/>
                <a:gd name="connsiteX1" fmla="*/ 230262 w 230261"/>
                <a:gd name="connsiteY1" fmla="*/ 212718 h 212717"/>
                <a:gd name="connsiteX2" fmla="*/ 195174 w 230261"/>
                <a:gd name="connsiteY2" fmla="*/ 212718 h 212717"/>
                <a:gd name="connsiteX3" fmla="*/ 195174 w 230261"/>
                <a:gd name="connsiteY3" fmla="*/ 172696 h 212717"/>
                <a:gd name="connsiteX4" fmla="*/ 178179 w 230261"/>
                <a:gd name="connsiteY4" fmla="*/ 189143 h 212717"/>
                <a:gd name="connsiteX5" fmla="*/ 162828 w 230261"/>
                <a:gd name="connsiteY5" fmla="*/ 199012 h 212717"/>
                <a:gd name="connsiteX6" fmla="*/ 110197 w 230261"/>
                <a:gd name="connsiteY6" fmla="*/ 212718 h 212717"/>
                <a:gd name="connsiteX7" fmla="*/ 84429 w 230261"/>
                <a:gd name="connsiteY7" fmla="*/ 209428 h 212717"/>
                <a:gd name="connsiteX8" fmla="*/ 55372 w 230261"/>
                <a:gd name="connsiteY8" fmla="*/ 198464 h 212717"/>
                <a:gd name="connsiteX9" fmla="*/ 14803 w 230261"/>
                <a:gd name="connsiteY9" fmla="*/ 159538 h 212717"/>
                <a:gd name="connsiteX10" fmla="*/ 0 w 230261"/>
                <a:gd name="connsiteY10" fmla="*/ 106359 h 212717"/>
                <a:gd name="connsiteX11" fmla="*/ 20285 w 230261"/>
                <a:gd name="connsiteY11" fmla="*/ 44956 h 212717"/>
                <a:gd name="connsiteX12" fmla="*/ 66886 w 230261"/>
                <a:gd name="connsiteY12" fmla="*/ 8772 h 212717"/>
                <a:gd name="connsiteX13" fmla="*/ 109100 w 230261"/>
                <a:gd name="connsiteY13" fmla="*/ 0 h 212717"/>
                <a:gd name="connsiteX14" fmla="*/ 148025 w 230261"/>
                <a:gd name="connsiteY14" fmla="*/ 7127 h 212717"/>
                <a:gd name="connsiteX15" fmla="*/ 182016 w 230261"/>
                <a:gd name="connsiteY15" fmla="*/ 27412 h 212717"/>
                <a:gd name="connsiteX16" fmla="*/ 207784 w 230261"/>
                <a:gd name="connsiteY16" fmla="*/ 63596 h 212717"/>
                <a:gd name="connsiteX17" fmla="*/ 162828 w 230261"/>
                <a:gd name="connsiteY17" fmla="*/ 63596 h 212717"/>
                <a:gd name="connsiteX18" fmla="*/ 139802 w 230261"/>
                <a:gd name="connsiteY18" fmla="*/ 42763 h 212717"/>
                <a:gd name="connsiteX19" fmla="*/ 108552 w 230261"/>
                <a:gd name="connsiteY19" fmla="*/ 35087 h 212717"/>
                <a:gd name="connsiteX20" fmla="*/ 58114 w 230261"/>
                <a:gd name="connsiteY20" fmla="*/ 55921 h 212717"/>
                <a:gd name="connsiteX21" fmla="*/ 43859 w 230261"/>
                <a:gd name="connsiteY21" fmla="*/ 78947 h 212717"/>
                <a:gd name="connsiteX22" fmla="*/ 38377 w 230261"/>
                <a:gd name="connsiteY22" fmla="*/ 105811 h 212717"/>
                <a:gd name="connsiteX23" fmla="*/ 50987 w 230261"/>
                <a:gd name="connsiteY23" fmla="*/ 145832 h 212717"/>
                <a:gd name="connsiteX24" fmla="*/ 81140 w 230261"/>
                <a:gd name="connsiteY24" fmla="*/ 170503 h 212717"/>
                <a:gd name="connsiteX25" fmla="*/ 110745 w 230261"/>
                <a:gd name="connsiteY25" fmla="*/ 175986 h 212717"/>
                <a:gd name="connsiteX26" fmla="*/ 146381 w 230261"/>
                <a:gd name="connsiteY26" fmla="*/ 166117 h 212717"/>
                <a:gd name="connsiteX27" fmla="*/ 171052 w 230261"/>
                <a:gd name="connsiteY27" fmla="*/ 138705 h 212717"/>
                <a:gd name="connsiteX28" fmla="*/ 171052 w 230261"/>
                <a:gd name="connsiteY28" fmla="*/ 138705 h 212717"/>
                <a:gd name="connsiteX29" fmla="*/ 127740 w 230261"/>
                <a:gd name="connsiteY29" fmla="*/ 138705 h 212717"/>
                <a:gd name="connsiteX30" fmla="*/ 127740 w 230261"/>
                <a:gd name="connsiteY30" fmla="*/ 103618 h 212717"/>
                <a:gd name="connsiteX31" fmla="*/ 230262 w 230261"/>
                <a:gd name="connsiteY31" fmla="*/ 103618 h 21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0261" h="212717">
                  <a:moveTo>
                    <a:pt x="230262" y="104714"/>
                  </a:moveTo>
                  <a:lnTo>
                    <a:pt x="230262" y="212718"/>
                  </a:lnTo>
                  <a:lnTo>
                    <a:pt x="195174" y="212718"/>
                  </a:lnTo>
                  <a:lnTo>
                    <a:pt x="195174" y="172696"/>
                  </a:lnTo>
                  <a:cubicBezTo>
                    <a:pt x="190240" y="178727"/>
                    <a:pt x="184758" y="184209"/>
                    <a:pt x="178179" y="189143"/>
                  </a:cubicBezTo>
                  <a:cubicBezTo>
                    <a:pt x="173244" y="192981"/>
                    <a:pt x="168310" y="195722"/>
                    <a:pt x="162828" y="199012"/>
                  </a:cubicBezTo>
                  <a:cubicBezTo>
                    <a:pt x="145832" y="208332"/>
                    <a:pt x="128289" y="212718"/>
                    <a:pt x="110197" y="212718"/>
                  </a:cubicBezTo>
                  <a:cubicBezTo>
                    <a:pt x="101425" y="212718"/>
                    <a:pt x="92653" y="211621"/>
                    <a:pt x="84429" y="209428"/>
                  </a:cubicBezTo>
                  <a:cubicBezTo>
                    <a:pt x="74561" y="207235"/>
                    <a:pt x="64693" y="203398"/>
                    <a:pt x="55372" y="198464"/>
                  </a:cubicBezTo>
                  <a:cubicBezTo>
                    <a:pt x="38377" y="189143"/>
                    <a:pt x="24671" y="176534"/>
                    <a:pt x="14803" y="159538"/>
                  </a:cubicBezTo>
                  <a:cubicBezTo>
                    <a:pt x="4934" y="143091"/>
                    <a:pt x="0" y="124999"/>
                    <a:pt x="0" y="106359"/>
                  </a:cubicBezTo>
                  <a:cubicBezTo>
                    <a:pt x="0" y="83881"/>
                    <a:pt x="6579" y="63596"/>
                    <a:pt x="20285" y="44956"/>
                  </a:cubicBezTo>
                  <a:cubicBezTo>
                    <a:pt x="32346" y="28509"/>
                    <a:pt x="47697" y="16447"/>
                    <a:pt x="66886" y="8772"/>
                  </a:cubicBezTo>
                  <a:cubicBezTo>
                    <a:pt x="80592" y="3289"/>
                    <a:pt x="94846" y="0"/>
                    <a:pt x="109100" y="0"/>
                  </a:cubicBezTo>
                  <a:cubicBezTo>
                    <a:pt x="122258" y="0"/>
                    <a:pt x="135416" y="2193"/>
                    <a:pt x="148025" y="7127"/>
                  </a:cubicBezTo>
                  <a:cubicBezTo>
                    <a:pt x="160635" y="12061"/>
                    <a:pt x="172148" y="18640"/>
                    <a:pt x="182016" y="27412"/>
                  </a:cubicBezTo>
                  <a:cubicBezTo>
                    <a:pt x="194626" y="38925"/>
                    <a:pt x="203398" y="50986"/>
                    <a:pt x="207784" y="63596"/>
                  </a:cubicBezTo>
                  <a:lnTo>
                    <a:pt x="162828" y="63596"/>
                  </a:lnTo>
                  <a:cubicBezTo>
                    <a:pt x="156797" y="54824"/>
                    <a:pt x="149122" y="47697"/>
                    <a:pt x="139802" y="42763"/>
                  </a:cubicBezTo>
                  <a:cubicBezTo>
                    <a:pt x="129933" y="37829"/>
                    <a:pt x="119517" y="35087"/>
                    <a:pt x="108552" y="35087"/>
                  </a:cubicBezTo>
                  <a:cubicBezTo>
                    <a:pt x="88267" y="35087"/>
                    <a:pt x="71271" y="42215"/>
                    <a:pt x="58114" y="55921"/>
                  </a:cubicBezTo>
                  <a:cubicBezTo>
                    <a:pt x="52083" y="62500"/>
                    <a:pt x="47149" y="70175"/>
                    <a:pt x="43859" y="78947"/>
                  </a:cubicBezTo>
                  <a:cubicBezTo>
                    <a:pt x="40022" y="88267"/>
                    <a:pt x="38377" y="97039"/>
                    <a:pt x="38377" y="105811"/>
                  </a:cubicBezTo>
                  <a:cubicBezTo>
                    <a:pt x="38377" y="120065"/>
                    <a:pt x="42763" y="133223"/>
                    <a:pt x="50987" y="145832"/>
                  </a:cubicBezTo>
                  <a:cubicBezTo>
                    <a:pt x="58662" y="157345"/>
                    <a:pt x="68530" y="165569"/>
                    <a:pt x="81140" y="170503"/>
                  </a:cubicBezTo>
                  <a:cubicBezTo>
                    <a:pt x="89912" y="174341"/>
                    <a:pt x="99780" y="175986"/>
                    <a:pt x="110745" y="175986"/>
                  </a:cubicBezTo>
                  <a:cubicBezTo>
                    <a:pt x="123354" y="175986"/>
                    <a:pt x="135416" y="172696"/>
                    <a:pt x="146381" y="166117"/>
                  </a:cubicBezTo>
                  <a:cubicBezTo>
                    <a:pt x="157346" y="159538"/>
                    <a:pt x="165569" y="150218"/>
                    <a:pt x="171052" y="138705"/>
                  </a:cubicBezTo>
                  <a:cubicBezTo>
                    <a:pt x="171052" y="138705"/>
                    <a:pt x="171052" y="138705"/>
                    <a:pt x="171052" y="138705"/>
                  </a:cubicBezTo>
                  <a:lnTo>
                    <a:pt x="127740" y="138705"/>
                  </a:lnTo>
                  <a:lnTo>
                    <a:pt x="127740" y="103618"/>
                  </a:lnTo>
                  <a:lnTo>
                    <a:pt x="230262" y="103618"/>
                  </a:lnTo>
                  <a:close/>
                </a:path>
              </a:pathLst>
            </a:custGeom>
            <a:solidFill>
              <a:srgbClr val="0060AC"/>
            </a:solidFill>
            <a:ln w="5476" cap="flat">
              <a:noFill/>
              <a:prstDash val="solid"/>
              <a:miter/>
            </a:ln>
          </p:spPr>
          <p:txBody>
            <a:bodyPr rtlCol="0" anchor="ctr"/>
            <a:lstStyle/>
            <a:p>
              <a:endParaRPr lang="en-GB" sz="2115"/>
            </a:p>
          </p:txBody>
        </p:sp>
        <p:sp>
          <p:nvSpPr>
            <p:cNvPr id="114" name="Freeform: Shape 113">
              <a:extLst>
                <a:ext uri="{FF2B5EF4-FFF2-40B4-BE49-F238E27FC236}">
                  <a16:creationId xmlns:a16="http://schemas.microsoft.com/office/drawing/2014/main" id="{EAD6D6CF-5FA9-4E7C-8076-D67B770B2D62}"/>
                </a:ext>
              </a:extLst>
            </p:cNvPr>
            <p:cNvSpPr/>
            <p:nvPr/>
          </p:nvSpPr>
          <p:spPr>
            <a:xfrm>
              <a:off x="1789256" y="2250214"/>
              <a:ext cx="191802" cy="142048"/>
            </a:xfrm>
            <a:custGeom>
              <a:avLst/>
              <a:gdLst>
                <a:gd name="connsiteX0" fmla="*/ 145832 w 145832"/>
                <a:gd name="connsiteY0" fmla="*/ 0 h 108003"/>
                <a:gd name="connsiteX1" fmla="*/ 145832 w 145832"/>
                <a:gd name="connsiteY1" fmla="*/ 108004 h 108003"/>
                <a:gd name="connsiteX2" fmla="*/ 110745 w 145832"/>
                <a:gd name="connsiteY2" fmla="*/ 108004 h 108003"/>
                <a:gd name="connsiteX3" fmla="*/ 110745 w 145832"/>
                <a:gd name="connsiteY3" fmla="*/ 67982 h 108003"/>
                <a:gd name="connsiteX4" fmla="*/ 93749 w 145832"/>
                <a:gd name="connsiteY4" fmla="*/ 84429 h 108003"/>
                <a:gd name="connsiteX5" fmla="*/ 78399 w 145832"/>
                <a:gd name="connsiteY5" fmla="*/ 94298 h 108003"/>
                <a:gd name="connsiteX6" fmla="*/ 25767 w 145832"/>
                <a:gd name="connsiteY6" fmla="*/ 108004 h 108003"/>
                <a:gd name="connsiteX7" fmla="*/ 0 w 145832"/>
                <a:gd name="connsiteY7" fmla="*/ 104714 h 108003"/>
                <a:gd name="connsiteX8" fmla="*/ 62500 w 145832"/>
                <a:gd name="connsiteY8" fmla="*/ 69627 h 108003"/>
                <a:gd name="connsiteX9" fmla="*/ 86074 w 145832"/>
                <a:gd name="connsiteY9" fmla="*/ 35087 h 108003"/>
                <a:gd name="connsiteX10" fmla="*/ 86074 w 145832"/>
                <a:gd name="connsiteY10" fmla="*/ 35087 h 108003"/>
                <a:gd name="connsiteX11" fmla="*/ 42763 w 145832"/>
                <a:gd name="connsiteY11" fmla="*/ 35087 h 108003"/>
                <a:gd name="connsiteX12" fmla="*/ 42763 w 145832"/>
                <a:gd name="connsiteY12" fmla="*/ 0 h 108003"/>
                <a:gd name="connsiteX13" fmla="*/ 145832 w 145832"/>
                <a:gd name="connsiteY13" fmla="*/ 0 h 10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832" h="108003">
                  <a:moveTo>
                    <a:pt x="145832" y="0"/>
                  </a:moveTo>
                  <a:lnTo>
                    <a:pt x="145832" y="108004"/>
                  </a:lnTo>
                  <a:lnTo>
                    <a:pt x="110745" y="108004"/>
                  </a:lnTo>
                  <a:lnTo>
                    <a:pt x="110745" y="67982"/>
                  </a:lnTo>
                  <a:cubicBezTo>
                    <a:pt x="105811" y="74013"/>
                    <a:pt x="100328" y="79495"/>
                    <a:pt x="93749" y="84429"/>
                  </a:cubicBezTo>
                  <a:cubicBezTo>
                    <a:pt x="88815" y="88267"/>
                    <a:pt x="83881" y="91008"/>
                    <a:pt x="78399" y="94298"/>
                  </a:cubicBezTo>
                  <a:cubicBezTo>
                    <a:pt x="61403" y="103618"/>
                    <a:pt x="43859" y="108004"/>
                    <a:pt x="25767" y="108004"/>
                  </a:cubicBezTo>
                  <a:cubicBezTo>
                    <a:pt x="16995" y="108004"/>
                    <a:pt x="8224" y="106907"/>
                    <a:pt x="0" y="104714"/>
                  </a:cubicBezTo>
                  <a:cubicBezTo>
                    <a:pt x="24123" y="98684"/>
                    <a:pt x="42215" y="92653"/>
                    <a:pt x="62500" y="69627"/>
                  </a:cubicBezTo>
                  <a:cubicBezTo>
                    <a:pt x="81688" y="48245"/>
                    <a:pt x="85526" y="36732"/>
                    <a:pt x="86074" y="35087"/>
                  </a:cubicBezTo>
                  <a:cubicBezTo>
                    <a:pt x="86074" y="35087"/>
                    <a:pt x="86074" y="35087"/>
                    <a:pt x="86074" y="35087"/>
                  </a:cubicBezTo>
                  <a:lnTo>
                    <a:pt x="42763" y="35087"/>
                  </a:lnTo>
                  <a:lnTo>
                    <a:pt x="42763" y="0"/>
                  </a:lnTo>
                  <a:lnTo>
                    <a:pt x="145832" y="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grpSp>
          <p:nvGrpSpPr>
            <p:cNvPr id="115" name="Graphic 4">
              <a:extLst>
                <a:ext uri="{FF2B5EF4-FFF2-40B4-BE49-F238E27FC236}">
                  <a16:creationId xmlns:a16="http://schemas.microsoft.com/office/drawing/2014/main" id="{C4859D9F-FFD3-43FB-8684-139362ED47D1}"/>
                </a:ext>
              </a:extLst>
            </p:cNvPr>
            <p:cNvGrpSpPr/>
            <p:nvPr/>
          </p:nvGrpSpPr>
          <p:grpSpPr>
            <a:xfrm>
              <a:off x="1343640" y="2442016"/>
              <a:ext cx="1437074" cy="103111"/>
              <a:chOff x="-2390475" y="2457477"/>
              <a:chExt cx="1092646" cy="78398"/>
            </a:xfrm>
            <a:solidFill>
              <a:srgbClr val="F6F7F8"/>
            </a:solidFill>
          </p:grpSpPr>
          <p:sp>
            <p:nvSpPr>
              <p:cNvPr id="116" name="Freeform: Shape 115">
                <a:extLst>
                  <a:ext uri="{FF2B5EF4-FFF2-40B4-BE49-F238E27FC236}">
                    <a16:creationId xmlns:a16="http://schemas.microsoft.com/office/drawing/2014/main" id="{C4C2EF49-B2EA-40CD-8D4D-86187E411402}"/>
                  </a:ext>
                </a:extLst>
              </p:cNvPr>
              <p:cNvSpPr/>
              <p:nvPr/>
            </p:nvSpPr>
            <p:spPr>
              <a:xfrm>
                <a:off x="-2390475" y="2458025"/>
                <a:ext cx="46052" cy="63596"/>
              </a:xfrm>
              <a:custGeom>
                <a:avLst/>
                <a:gdLst>
                  <a:gd name="connsiteX0" fmla="*/ 0 w 46052"/>
                  <a:gd name="connsiteY0" fmla="*/ 0 h 63596"/>
                  <a:gd name="connsiteX1" fmla="*/ 19188 w 46052"/>
                  <a:gd name="connsiteY1" fmla="*/ 0 h 63596"/>
                  <a:gd name="connsiteX2" fmla="*/ 37829 w 46052"/>
                  <a:gd name="connsiteY2" fmla="*/ 4934 h 63596"/>
                  <a:gd name="connsiteX3" fmla="*/ 43311 w 46052"/>
                  <a:gd name="connsiteY3" fmla="*/ 15899 h 63596"/>
                  <a:gd name="connsiteX4" fmla="*/ 43311 w 46052"/>
                  <a:gd name="connsiteY4" fmla="*/ 15899 h 63596"/>
                  <a:gd name="connsiteX5" fmla="*/ 28509 w 46052"/>
                  <a:gd name="connsiteY5" fmla="*/ 31250 h 63596"/>
                  <a:gd name="connsiteX6" fmla="*/ 46052 w 46052"/>
                  <a:gd name="connsiteY6" fmla="*/ 46601 h 63596"/>
                  <a:gd name="connsiteX7" fmla="*/ 46052 w 46052"/>
                  <a:gd name="connsiteY7" fmla="*/ 46601 h 63596"/>
                  <a:gd name="connsiteX8" fmla="*/ 18640 w 46052"/>
                  <a:gd name="connsiteY8" fmla="*/ 63596 h 63596"/>
                  <a:gd name="connsiteX9" fmla="*/ 548 w 46052"/>
                  <a:gd name="connsiteY9" fmla="*/ 63596 h 63596"/>
                  <a:gd name="connsiteX10" fmla="*/ 548 w 46052"/>
                  <a:gd name="connsiteY10" fmla="*/ 0 h 63596"/>
                  <a:gd name="connsiteX11" fmla="*/ 37829 w 46052"/>
                  <a:gd name="connsiteY11" fmla="*/ 16447 h 63596"/>
                  <a:gd name="connsiteX12" fmla="*/ 19188 w 46052"/>
                  <a:gd name="connsiteY12" fmla="*/ 3838 h 63596"/>
                  <a:gd name="connsiteX13" fmla="*/ 6031 w 46052"/>
                  <a:gd name="connsiteY13" fmla="*/ 3838 h 63596"/>
                  <a:gd name="connsiteX14" fmla="*/ 6031 w 46052"/>
                  <a:gd name="connsiteY14" fmla="*/ 30153 h 63596"/>
                  <a:gd name="connsiteX15" fmla="*/ 18092 w 46052"/>
                  <a:gd name="connsiteY15" fmla="*/ 30153 h 63596"/>
                  <a:gd name="connsiteX16" fmla="*/ 37829 w 46052"/>
                  <a:gd name="connsiteY16" fmla="*/ 16447 h 63596"/>
                  <a:gd name="connsiteX17" fmla="*/ 37829 w 46052"/>
                  <a:gd name="connsiteY17" fmla="*/ 16447 h 63596"/>
                  <a:gd name="connsiteX18" fmla="*/ 18092 w 46052"/>
                  <a:gd name="connsiteY18" fmla="*/ 33991 h 63596"/>
                  <a:gd name="connsiteX19" fmla="*/ 5482 w 46052"/>
                  <a:gd name="connsiteY19" fmla="*/ 33991 h 63596"/>
                  <a:gd name="connsiteX20" fmla="*/ 5482 w 46052"/>
                  <a:gd name="connsiteY20" fmla="*/ 60855 h 63596"/>
                  <a:gd name="connsiteX21" fmla="*/ 18092 w 46052"/>
                  <a:gd name="connsiteY21" fmla="*/ 60855 h 63596"/>
                  <a:gd name="connsiteX22" fmla="*/ 39473 w 46052"/>
                  <a:gd name="connsiteY22" fmla="*/ 47697 h 63596"/>
                  <a:gd name="connsiteX23" fmla="*/ 39473 w 46052"/>
                  <a:gd name="connsiteY23" fmla="*/ 47697 h 63596"/>
                  <a:gd name="connsiteX24" fmla="*/ 18092 w 46052"/>
                  <a:gd name="connsiteY24" fmla="*/ 33991 h 6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052" h="63596">
                    <a:moveTo>
                      <a:pt x="0" y="0"/>
                    </a:moveTo>
                    <a:lnTo>
                      <a:pt x="19188" y="0"/>
                    </a:lnTo>
                    <a:cubicBezTo>
                      <a:pt x="26864" y="0"/>
                      <a:pt x="33443" y="1645"/>
                      <a:pt x="37829" y="4934"/>
                    </a:cubicBezTo>
                    <a:cubicBezTo>
                      <a:pt x="41118" y="7675"/>
                      <a:pt x="43311" y="11513"/>
                      <a:pt x="43311" y="15899"/>
                    </a:cubicBezTo>
                    <a:lnTo>
                      <a:pt x="43311" y="15899"/>
                    </a:lnTo>
                    <a:cubicBezTo>
                      <a:pt x="43311" y="25219"/>
                      <a:pt x="36184" y="29605"/>
                      <a:pt x="28509" y="31250"/>
                    </a:cubicBezTo>
                    <a:cubicBezTo>
                      <a:pt x="38377" y="32895"/>
                      <a:pt x="46052" y="37829"/>
                      <a:pt x="46052" y="46601"/>
                    </a:cubicBezTo>
                    <a:lnTo>
                      <a:pt x="46052" y="46601"/>
                    </a:lnTo>
                    <a:cubicBezTo>
                      <a:pt x="46052" y="57565"/>
                      <a:pt x="35087" y="63596"/>
                      <a:pt x="18640" y="63596"/>
                    </a:cubicBezTo>
                    <a:lnTo>
                      <a:pt x="548" y="63596"/>
                    </a:lnTo>
                    <a:lnTo>
                      <a:pt x="548" y="0"/>
                    </a:lnTo>
                    <a:close/>
                    <a:moveTo>
                      <a:pt x="37829" y="16447"/>
                    </a:moveTo>
                    <a:cubicBezTo>
                      <a:pt x="37829" y="8772"/>
                      <a:pt x="30702" y="3838"/>
                      <a:pt x="19188" y="3838"/>
                    </a:cubicBezTo>
                    <a:lnTo>
                      <a:pt x="6031" y="3838"/>
                    </a:lnTo>
                    <a:lnTo>
                      <a:pt x="6031" y="30153"/>
                    </a:lnTo>
                    <a:lnTo>
                      <a:pt x="18092" y="30153"/>
                    </a:lnTo>
                    <a:cubicBezTo>
                      <a:pt x="30153" y="30153"/>
                      <a:pt x="37829" y="25219"/>
                      <a:pt x="37829" y="16447"/>
                    </a:cubicBezTo>
                    <a:lnTo>
                      <a:pt x="37829" y="16447"/>
                    </a:lnTo>
                    <a:close/>
                    <a:moveTo>
                      <a:pt x="18092" y="33991"/>
                    </a:moveTo>
                    <a:lnTo>
                      <a:pt x="5482" y="33991"/>
                    </a:lnTo>
                    <a:lnTo>
                      <a:pt x="5482" y="60855"/>
                    </a:lnTo>
                    <a:lnTo>
                      <a:pt x="18092" y="60855"/>
                    </a:lnTo>
                    <a:cubicBezTo>
                      <a:pt x="31250" y="60855"/>
                      <a:pt x="39473" y="55921"/>
                      <a:pt x="39473" y="47697"/>
                    </a:cubicBezTo>
                    <a:lnTo>
                      <a:pt x="39473" y="47697"/>
                    </a:lnTo>
                    <a:cubicBezTo>
                      <a:pt x="40022" y="38925"/>
                      <a:pt x="32346" y="33991"/>
                      <a:pt x="18092" y="33991"/>
                    </a:cubicBezTo>
                    <a:close/>
                  </a:path>
                </a:pathLst>
              </a:custGeom>
              <a:grpFill/>
              <a:ln w="5476" cap="flat">
                <a:noFill/>
                <a:prstDash val="solid"/>
                <a:miter/>
              </a:ln>
            </p:spPr>
            <p:txBody>
              <a:bodyPr rtlCol="0" anchor="ctr"/>
              <a:lstStyle/>
              <a:p>
                <a:endParaRPr lang="en-GB" sz="2115"/>
              </a:p>
            </p:txBody>
          </p:sp>
          <p:sp>
            <p:nvSpPr>
              <p:cNvPr id="117" name="Freeform: Shape 116">
                <a:extLst>
                  <a:ext uri="{FF2B5EF4-FFF2-40B4-BE49-F238E27FC236}">
                    <a16:creationId xmlns:a16="http://schemas.microsoft.com/office/drawing/2014/main" id="{FF5512FF-848E-4854-A3F0-9B32269CDC50}"/>
                  </a:ext>
                </a:extLst>
              </p:cNvPr>
              <p:cNvSpPr/>
              <p:nvPr/>
            </p:nvSpPr>
            <p:spPr>
              <a:xfrm>
                <a:off x="-233729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6579" y="49342"/>
                      <a:pt x="0" y="43859"/>
                      <a:pt x="0" y="33443"/>
                    </a:cubicBezTo>
                    <a:close/>
                  </a:path>
                </a:pathLst>
              </a:custGeom>
              <a:grpFill/>
              <a:ln w="5476" cap="flat">
                <a:noFill/>
                <a:prstDash val="solid"/>
                <a:miter/>
              </a:ln>
            </p:spPr>
            <p:txBody>
              <a:bodyPr rtlCol="0" anchor="ctr"/>
              <a:lstStyle/>
              <a:p>
                <a:endParaRPr lang="en-GB" sz="2115"/>
              </a:p>
            </p:txBody>
          </p:sp>
          <p:sp>
            <p:nvSpPr>
              <p:cNvPr id="118" name="Freeform: Shape 117">
                <a:extLst>
                  <a:ext uri="{FF2B5EF4-FFF2-40B4-BE49-F238E27FC236}">
                    <a16:creationId xmlns:a16="http://schemas.microsoft.com/office/drawing/2014/main" id="{432274B2-3170-45C5-9D6E-E16252C5AE15}"/>
                  </a:ext>
                </a:extLst>
              </p:cNvPr>
              <p:cNvSpPr/>
              <p:nvPr/>
            </p:nvSpPr>
            <p:spPr>
              <a:xfrm>
                <a:off x="-2295081"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2 w 36732"/>
                  <a:gd name="connsiteY3" fmla="*/ 36732 h 49341"/>
                  <a:gd name="connsiteX4" fmla="*/ 30702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2" y="42215"/>
                      <a:pt x="30702" y="36732"/>
                    </a:cubicBezTo>
                    <a:lnTo>
                      <a:pt x="30702" y="36732"/>
                    </a:lnTo>
                    <a:cubicBezTo>
                      <a:pt x="30702"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119" name="Freeform: Shape 118">
                <a:extLst>
                  <a:ext uri="{FF2B5EF4-FFF2-40B4-BE49-F238E27FC236}">
                    <a16:creationId xmlns:a16="http://schemas.microsoft.com/office/drawing/2014/main" id="{30DE89D7-CAE4-49E9-A0E5-1F548ADAACC5}"/>
                  </a:ext>
                </a:extLst>
              </p:cNvPr>
              <p:cNvSpPr/>
              <p:nvPr/>
            </p:nvSpPr>
            <p:spPr>
              <a:xfrm>
                <a:off x="-2251770" y="2457477"/>
                <a:ext cx="6030" cy="65789"/>
              </a:xfrm>
              <a:custGeom>
                <a:avLst/>
                <a:gdLst>
                  <a:gd name="connsiteX0" fmla="*/ 0 w 6030"/>
                  <a:gd name="connsiteY0" fmla="*/ 0 h 65789"/>
                  <a:gd name="connsiteX1" fmla="*/ 6031 w 6030"/>
                  <a:gd name="connsiteY1" fmla="*/ 0 h 65789"/>
                  <a:gd name="connsiteX2" fmla="*/ 6031 w 6030"/>
                  <a:gd name="connsiteY2" fmla="*/ 6579 h 65789"/>
                  <a:gd name="connsiteX3" fmla="*/ 0 w 6030"/>
                  <a:gd name="connsiteY3" fmla="*/ 6579 h 65789"/>
                  <a:gd name="connsiteX4" fmla="*/ 0 w 6030"/>
                  <a:gd name="connsiteY4" fmla="*/ 0 h 65789"/>
                  <a:gd name="connsiteX5" fmla="*/ 548 w 6030"/>
                  <a:gd name="connsiteY5" fmla="*/ 17544 h 65789"/>
                  <a:gd name="connsiteX6" fmla="*/ 6031 w 6030"/>
                  <a:gd name="connsiteY6" fmla="*/ 17544 h 65789"/>
                  <a:gd name="connsiteX7" fmla="*/ 6031 w 6030"/>
                  <a:gd name="connsiteY7" fmla="*/ 65789 h 65789"/>
                  <a:gd name="connsiteX8" fmla="*/ 548 w 6030"/>
                  <a:gd name="connsiteY8" fmla="*/ 65789 h 65789"/>
                  <a:gd name="connsiteX9" fmla="*/ 548 w 6030"/>
                  <a:gd name="connsiteY9" fmla="*/ 17544 h 65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0" h="65789">
                    <a:moveTo>
                      <a:pt x="0" y="0"/>
                    </a:moveTo>
                    <a:lnTo>
                      <a:pt x="6031" y="0"/>
                    </a:lnTo>
                    <a:lnTo>
                      <a:pt x="6031" y="6579"/>
                    </a:lnTo>
                    <a:lnTo>
                      <a:pt x="0" y="6579"/>
                    </a:lnTo>
                    <a:lnTo>
                      <a:pt x="0" y="0"/>
                    </a:lnTo>
                    <a:close/>
                    <a:moveTo>
                      <a:pt x="548" y="17544"/>
                    </a:moveTo>
                    <a:lnTo>
                      <a:pt x="6031" y="17544"/>
                    </a:lnTo>
                    <a:lnTo>
                      <a:pt x="6031" y="65789"/>
                    </a:lnTo>
                    <a:lnTo>
                      <a:pt x="548" y="65789"/>
                    </a:lnTo>
                    <a:lnTo>
                      <a:pt x="548" y="17544"/>
                    </a:lnTo>
                    <a:close/>
                  </a:path>
                </a:pathLst>
              </a:custGeom>
              <a:grpFill/>
              <a:ln w="5476" cap="flat">
                <a:noFill/>
                <a:prstDash val="solid"/>
                <a:miter/>
              </a:ln>
            </p:spPr>
            <p:txBody>
              <a:bodyPr rtlCol="0" anchor="ctr"/>
              <a:lstStyle/>
              <a:p>
                <a:endParaRPr lang="en-GB" sz="2115"/>
              </a:p>
            </p:txBody>
          </p:sp>
          <p:sp>
            <p:nvSpPr>
              <p:cNvPr id="120" name="Freeform: Shape 119">
                <a:extLst>
                  <a:ext uri="{FF2B5EF4-FFF2-40B4-BE49-F238E27FC236}">
                    <a16:creationId xmlns:a16="http://schemas.microsoft.com/office/drawing/2014/main" id="{8E48E25B-266F-499E-A770-0B9D973F67EE}"/>
                  </a:ext>
                </a:extLst>
              </p:cNvPr>
              <p:cNvSpPr/>
              <p:nvPr/>
            </p:nvSpPr>
            <p:spPr>
              <a:xfrm>
                <a:off x="-223532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121" name="Freeform: Shape 120">
                <a:extLst>
                  <a:ext uri="{FF2B5EF4-FFF2-40B4-BE49-F238E27FC236}">
                    <a16:creationId xmlns:a16="http://schemas.microsoft.com/office/drawing/2014/main" id="{1ADC7003-C61F-415E-8B7E-A48F570B7672}"/>
                  </a:ext>
                </a:extLst>
              </p:cNvPr>
              <p:cNvSpPr/>
              <p:nvPr/>
            </p:nvSpPr>
            <p:spPr>
              <a:xfrm>
                <a:off x="-2189270"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8 w 40569"/>
                  <a:gd name="connsiteY11" fmla="*/ 22478 h 50438"/>
                  <a:gd name="connsiteX12" fmla="*/ 20285 w 40569"/>
                  <a:gd name="connsiteY12" fmla="*/ 3289 h 50438"/>
                  <a:gd name="connsiteX13" fmla="*/ 4934 w 40569"/>
                  <a:gd name="connsiteY13" fmla="*/ 22478 h 50438"/>
                  <a:gd name="connsiteX14" fmla="*/ 35088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8" y="22478"/>
                    </a:moveTo>
                    <a:cubicBezTo>
                      <a:pt x="35088" y="12061"/>
                      <a:pt x="29605" y="3289"/>
                      <a:pt x="20285" y="3289"/>
                    </a:cubicBezTo>
                    <a:cubicBezTo>
                      <a:pt x="12061" y="3289"/>
                      <a:pt x="5482" y="10417"/>
                      <a:pt x="4934" y="22478"/>
                    </a:cubicBezTo>
                    <a:lnTo>
                      <a:pt x="35088" y="22478"/>
                    </a:lnTo>
                    <a:close/>
                  </a:path>
                </a:pathLst>
              </a:custGeom>
              <a:grpFill/>
              <a:ln w="5476" cap="flat">
                <a:noFill/>
                <a:prstDash val="solid"/>
                <a:miter/>
              </a:ln>
            </p:spPr>
            <p:txBody>
              <a:bodyPr rtlCol="0" anchor="ctr"/>
              <a:lstStyle/>
              <a:p>
                <a:endParaRPr lang="en-GB" sz="2115"/>
              </a:p>
            </p:txBody>
          </p:sp>
          <p:sp>
            <p:nvSpPr>
              <p:cNvPr id="122" name="Freeform: Shape 121">
                <a:extLst>
                  <a:ext uri="{FF2B5EF4-FFF2-40B4-BE49-F238E27FC236}">
                    <a16:creationId xmlns:a16="http://schemas.microsoft.com/office/drawing/2014/main" id="{89D962ED-DAAC-46F1-934F-75AC4111EFE9}"/>
                  </a:ext>
                </a:extLst>
              </p:cNvPr>
              <p:cNvSpPr/>
              <p:nvPr/>
            </p:nvSpPr>
            <p:spPr>
              <a:xfrm>
                <a:off x="-2147604"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5482" y="47149"/>
                      <a:pt x="0" y="42763"/>
                    </a:cubicBezTo>
                    <a:close/>
                  </a:path>
                </a:pathLst>
              </a:custGeom>
              <a:grpFill/>
              <a:ln w="5476" cap="flat">
                <a:noFill/>
                <a:prstDash val="solid"/>
                <a:miter/>
              </a:ln>
            </p:spPr>
            <p:txBody>
              <a:bodyPr rtlCol="0" anchor="ctr"/>
              <a:lstStyle/>
              <a:p>
                <a:endParaRPr lang="en-GB" sz="2115"/>
              </a:p>
            </p:txBody>
          </p:sp>
          <p:sp>
            <p:nvSpPr>
              <p:cNvPr id="123" name="Freeform: Shape 122">
                <a:extLst>
                  <a:ext uri="{FF2B5EF4-FFF2-40B4-BE49-F238E27FC236}">
                    <a16:creationId xmlns:a16="http://schemas.microsoft.com/office/drawing/2014/main" id="{A0CB93F6-24AC-430D-BA4D-2D85B5DFFC46}"/>
                  </a:ext>
                </a:extLst>
              </p:cNvPr>
              <p:cNvSpPr/>
              <p:nvPr/>
            </p:nvSpPr>
            <p:spPr>
              <a:xfrm>
                <a:off x="-2111968"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124" name="Freeform: Shape 123">
                <a:extLst>
                  <a:ext uri="{FF2B5EF4-FFF2-40B4-BE49-F238E27FC236}">
                    <a16:creationId xmlns:a16="http://schemas.microsoft.com/office/drawing/2014/main" id="{2AAD8798-F4B8-45C5-8940-C0B472DDB2BA}"/>
                  </a:ext>
                </a:extLst>
              </p:cNvPr>
              <p:cNvSpPr/>
              <p:nvPr/>
            </p:nvSpPr>
            <p:spPr>
              <a:xfrm>
                <a:off x="-2047824" y="2458025"/>
                <a:ext cx="5482" cy="64692"/>
              </a:xfrm>
              <a:custGeom>
                <a:avLst/>
                <a:gdLst>
                  <a:gd name="connsiteX0" fmla="*/ 0 w 5482"/>
                  <a:gd name="connsiteY0" fmla="*/ 0 h 64692"/>
                  <a:gd name="connsiteX1" fmla="*/ 5482 w 5482"/>
                  <a:gd name="connsiteY1" fmla="*/ 0 h 64692"/>
                  <a:gd name="connsiteX2" fmla="*/ 5482 w 5482"/>
                  <a:gd name="connsiteY2" fmla="*/ 64693 h 64692"/>
                  <a:gd name="connsiteX3" fmla="*/ 0 w 5482"/>
                  <a:gd name="connsiteY3" fmla="*/ 64693 h 64692"/>
                  <a:gd name="connsiteX4" fmla="*/ 0 w 5482"/>
                  <a:gd name="connsiteY4" fmla="*/ 0 h 64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2" h="64692">
                    <a:moveTo>
                      <a:pt x="0" y="0"/>
                    </a:moveTo>
                    <a:lnTo>
                      <a:pt x="5482" y="0"/>
                    </a:lnTo>
                    <a:lnTo>
                      <a:pt x="5482" y="64693"/>
                    </a:lnTo>
                    <a:lnTo>
                      <a:pt x="0" y="64693"/>
                    </a:lnTo>
                    <a:lnTo>
                      <a:pt x="0" y="0"/>
                    </a:lnTo>
                    <a:close/>
                  </a:path>
                </a:pathLst>
              </a:custGeom>
              <a:grpFill/>
              <a:ln w="5476" cap="flat">
                <a:noFill/>
                <a:prstDash val="solid"/>
                <a:miter/>
              </a:ln>
            </p:spPr>
            <p:txBody>
              <a:bodyPr rtlCol="0" anchor="ctr"/>
              <a:lstStyle/>
              <a:p>
                <a:endParaRPr lang="en-GB" sz="2115"/>
              </a:p>
            </p:txBody>
          </p:sp>
          <p:sp>
            <p:nvSpPr>
              <p:cNvPr id="125" name="Freeform: Shape 124">
                <a:extLst>
                  <a:ext uri="{FF2B5EF4-FFF2-40B4-BE49-F238E27FC236}">
                    <a16:creationId xmlns:a16="http://schemas.microsoft.com/office/drawing/2014/main" id="{1CFB5487-8F2D-45D3-9ABD-23B83F61B1F0}"/>
                  </a:ext>
                </a:extLst>
              </p:cNvPr>
              <p:cNvSpPr/>
              <p:nvPr/>
            </p:nvSpPr>
            <p:spPr>
              <a:xfrm>
                <a:off x="-2029732"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126" name="Freeform: Shape 125">
                <a:extLst>
                  <a:ext uri="{FF2B5EF4-FFF2-40B4-BE49-F238E27FC236}">
                    <a16:creationId xmlns:a16="http://schemas.microsoft.com/office/drawing/2014/main" id="{5B536F69-76EC-4A7A-8DC3-7DFD1B732C03}"/>
                  </a:ext>
                </a:extLst>
              </p:cNvPr>
              <p:cNvSpPr/>
              <p:nvPr/>
            </p:nvSpPr>
            <p:spPr>
              <a:xfrm>
                <a:off x="-195133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sp>
            <p:nvSpPr>
              <p:cNvPr id="127" name="Freeform: Shape 126">
                <a:extLst>
                  <a:ext uri="{FF2B5EF4-FFF2-40B4-BE49-F238E27FC236}">
                    <a16:creationId xmlns:a16="http://schemas.microsoft.com/office/drawing/2014/main" id="{429747B6-AEE2-426F-BFEF-62AF5B79392A}"/>
                  </a:ext>
                </a:extLst>
              </p:cNvPr>
              <p:cNvSpPr/>
              <p:nvPr/>
            </p:nvSpPr>
            <p:spPr>
              <a:xfrm>
                <a:off x="-1901443" y="2474426"/>
                <a:ext cx="24670" cy="48291"/>
              </a:xfrm>
              <a:custGeom>
                <a:avLst/>
                <a:gdLst>
                  <a:gd name="connsiteX0" fmla="*/ 548 w 24670"/>
                  <a:gd name="connsiteY0" fmla="*/ 595 h 48291"/>
                  <a:gd name="connsiteX1" fmla="*/ 6031 w 24670"/>
                  <a:gd name="connsiteY1" fmla="*/ 595 h 48291"/>
                  <a:gd name="connsiteX2" fmla="*/ 6031 w 24670"/>
                  <a:gd name="connsiteY2" fmla="*/ 9367 h 48291"/>
                  <a:gd name="connsiteX3" fmla="*/ 24671 w 24670"/>
                  <a:gd name="connsiteY3" fmla="*/ 46 h 48291"/>
                  <a:gd name="connsiteX4" fmla="*/ 24671 w 24670"/>
                  <a:gd name="connsiteY4" fmla="*/ 4432 h 48291"/>
                  <a:gd name="connsiteX5" fmla="*/ 23574 w 24670"/>
                  <a:gd name="connsiteY5" fmla="*/ 4432 h 48291"/>
                  <a:gd name="connsiteX6" fmla="*/ 5482 w 24670"/>
                  <a:gd name="connsiteY6" fmla="*/ 19783 h 48291"/>
                  <a:gd name="connsiteX7" fmla="*/ 5482 w 24670"/>
                  <a:gd name="connsiteY7" fmla="*/ 48292 h 48291"/>
                  <a:gd name="connsiteX8" fmla="*/ 0 w 24670"/>
                  <a:gd name="connsiteY8" fmla="*/ 48292 h 48291"/>
                  <a:gd name="connsiteX9" fmla="*/ 0 w 24670"/>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70" h="48291">
                    <a:moveTo>
                      <a:pt x="548" y="595"/>
                    </a:moveTo>
                    <a:lnTo>
                      <a:pt x="6031" y="595"/>
                    </a:lnTo>
                    <a:lnTo>
                      <a:pt x="6031" y="9367"/>
                    </a:lnTo>
                    <a:cubicBezTo>
                      <a:pt x="8772" y="3884"/>
                      <a:pt x="15351" y="-502"/>
                      <a:pt x="24671" y="46"/>
                    </a:cubicBezTo>
                    <a:lnTo>
                      <a:pt x="24671"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128" name="Freeform: Shape 127">
                <a:extLst>
                  <a:ext uri="{FF2B5EF4-FFF2-40B4-BE49-F238E27FC236}">
                    <a16:creationId xmlns:a16="http://schemas.microsoft.com/office/drawing/2014/main" id="{08753552-2A79-4253-B471-3E47EC105BAA}"/>
                  </a:ext>
                </a:extLst>
              </p:cNvPr>
              <p:cNvSpPr/>
              <p:nvPr/>
            </p:nvSpPr>
            <p:spPr>
              <a:xfrm>
                <a:off x="-1877320"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7829 w 43859"/>
                  <a:gd name="connsiteY7" fmla="*/ 25219 h 49890"/>
                  <a:gd name="connsiteX8" fmla="*/ 37829 w 43859"/>
                  <a:gd name="connsiteY8" fmla="*/ 24671 h 49890"/>
                  <a:gd name="connsiteX9" fmla="*/ 21381 w 43859"/>
                  <a:gd name="connsiteY9" fmla="*/ 3838 h 49890"/>
                  <a:gd name="connsiteX10" fmla="*/ 4934 w 43859"/>
                  <a:gd name="connsiteY10" fmla="*/ 24671 h 49890"/>
                  <a:gd name="connsiteX11" fmla="*/ 4934 w 43859"/>
                  <a:gd name="connsiteY11" fmla="*/ 25219 h 49890"/>
                  <a:gd name="connsiteX12" fmla="*/ 21381 w 43859"/>
                  <a:gd name="connsiteY12" fmla="*/ 46052 h 49890"/>
                  <a:gd name="connsiteX13" fmla="*/ 37829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7829" y="25219"/>
                    </a:moveTo>
                    <a:lnTo>
                      <a:pt x="37829" y="24671"/>
                    </a:lnTo>
                    <a:cubicBezTo>
                      <a:pt x="37829" y="12610"/>
                      <a:pt x="30153" y="3838"/>
                      <a:pt x="21381" y="3838"/>
                    </a:cubicBezTo>
                    <a:cubicBezTo>
                      <a:pt x="12609" y="3838"/>
                      <a:pt x="4934" y="12061"/>
                      <a:pt x="4934" y="24671"/>
                    </a:cubicBezTo>
                    <a:lnTo>
                      <a:pt x="4934" y="25219"/>
                    </a:lnTo>
                    <a:cubicBezTo>
                      <a:pt x="4934" y="37829"/>
                      <a:pt x="12609" y="46052"/>
                      <a:pt x="21381" y="46052"/>
                    </a:cubicBezTo>
                    <a:cubicBezTo>
                      <a:pt x="30153" y="46052"/>
                      <a:pt x="37829" y="37280"/>
                      <a:pt x="37829" y="25219"/>
                    </a:cubicBezTo>
                    <a:close/>
                  </a:path>
                </a:pathLst>
              </a:custGeom>
              <a:grpFill/>
              <a:ln w="5476" cap="flat">
                <a:noFill/>
                <a:prstDash val="solid"/>
                <a:miter/>
              </a:ln>
            </p:spPr>
            <p:txBody>
              <a:bodyPr rtlCol="0" anchor="ctr"/>
              <a:lstStyle/>
              <a:p>
                <a:endParaRPr lang="en-GB" sz="2115"/>
              </a:p>
            </p:txBody>
          </p:sp>
          <p:sp>
            <p:nvSpPr>
              <p:cNvPr id="129" name="Freeform: Shape 128">
                <a:extLst>
                  <a:ext uri="{FF2B5EF4-FFF2-40B4-BE49-F238E27FC236}">
                    <a16:creationId xmlns:a16="http://schemas.microsoft.com/office/drawing/2014/main" id="{A514FD15-3A99-4A75-90A6-2B729C5F44AC}"/>
                  </a:ext>
                </a:extLst>
              </p:cNvPr>
              <p:cNvSpPr/>
              <p:nvPr/>
            </p:nvSpPr>
            <p:spPr>
              <a:xfrm>
                <a:off x="-1832913" y="2475020"/>
                <a:ext cx="42214" cy="48245"/>
              </a:xfrm>
              <a:custGeom>
                <a:avLst/>
                <a:gdLst>
                  <a:gd name="connsiteX0" fmla="*/ 0 w 42214"/>
                  <a:gd name="connsiteY0" fmla="*/ 0 h 48245"/>
                  <a:gd name="connsiteX1" fmla="*/ 5482 w 42214"/>
                  <a:gd name="connsiteY1" fmla="*/ 0 h 48245"/>
                  <a:gd name="connsiteX2" fmla="*/ 20833 w 42214"/>
                  <a:gd name="connsiteY2" fmla="*/ 42215 h 48245"/>
                  <a:gd name="connsiteX3" fmla="*/ 36732 w 42214"/>
                  <a:gd name="connsiteY3" fmla="*/ 0 h 48245"/>
                  <a:gd name="connsiteX4" fmla="*/ 42215 w 42214"/>
                  <a:gd name="connsiteY4" fmla="*/ 0 h 48245"/>
                  <a:gd name="connsiteX5" fmla="*/ 23026 w 42214"/>
                  <a:gd name="connsiteY5" fmla="*/ 48245 h 48245"/>
                  <a:gd name="connsiteX6" fmla="*/ 18640 w 42214"/>
                  <a:gd name="connsiteY6" fmla="*/ 48245 h 48245"/>
                  <a:gd name="connsiteX7" fmla="*/ 0 w 42214"/>
                  <a:gd name="connsiteY7" fmla="*/ 0 h 4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214" h="48245">
                    <a:moveTo>
                      <a:pt x="0" y="0"/>
                    </a:moveTo>
                    <a:lnTo>
                      <a:pt x="5482" y="0"/>
                    </a:lnTo>
                    <a:lnTo>
                      <a:pt x="20833" y="42215"/>
                    </a:lnTo>
                    <a:lnTo>
                      <a:pt x="36732" y="0"/>
                    </a:lnTo>
                    <a:lnTo>
                      <a:pt x="42215" y="0"/>
                    </a:lnTo>
                    <a:lnTo>
                      <a:pt x="23026" y="48245"/>
                    </a:lnTo>
                    <a:lnTo>
                      <a:pt x="18640" y="48245"/>
                    </a:lnTo>
                    <a:lnTo>
                      <a:pt x="0" y="0"/>
                    </a:lnTo>
                    <a:close/>
                  </a:path>
                </a:pathLst>
              </a:custGeom>
              <a:grpFill/>
              <a:ln w="5476" cap="flat">
                <a:noFill/>
                <a:prstDash val="solid"/>
                <a:miter/>
              </a:ln>
            </p:spPr>
            <p:txBody>
              <a:bodyPr rtlCol="0" anchor="ctr"/>
              <a:lstStyle/>
              <a:p>
                <a:endParaRPr lang="en-GB" sz="2115"/>
              </a:p>
            </p:txBody>
          </p:sp>
          <p:sp>
            <p:nvSpPr>
              <p:cNvPr id="133" name="Freeform: Shape 132">
                <a:extLst>
                  <a:ext uri="{FF2B5EF4-FFF2-40B4-BE49-F238E27FC236}">
                    <a16:creationId xmlns:a16="http://schemas.microsoft.com/office/drawing/2014/main" id="{9D58C34D-5462-482E-BCBB-5788B9AD9F62}"/>
                  </a:ext>
                </a:extLst>
              </p:cNvPr>
              <p:cNvSpPr/>
              <p:nvPr/>
            </p:nvSpPr>
            <p:spPr>
              <a:xfrm>
                <a:off x="-1789602"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134" name="Freeform: Shape 133">
                <a:extLst>
                  <a:ext uri="{FF2B5EF4-FFF2-40B4-BE49-F238E27FC236}">
                    <a16:creationId xmlns:a16="http://schemas.microsoft.com/office/drawing/2014/main" id="{4CBE49B0-A069-4B94-8363-2B57A8D0A99F}"/>
                  </a:ext>
                </a:extLst>
              </p:cNvPr>
              <p:cNvSpPr/>
              <p:nvPr/>
            </p:nvSpPr>
            <p:spPr>
              <a:xfrm>
                <a:off x="-1741356"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135" name="Freeform: Shape 134">
                <a:extLst>
                  <a:ext uri="{FF2B5EF4-FFF2-40B4-BE49-F238E27FC236}">
                    <a16:creationId xmlns:a16="http://schemas.microsoft.com/office/drawing/2014/main" id="{89F13524-B3C1-4663-8482-B97DFE34F876}"/>
                  </a:ext>
                </a:extLst>
              </p:cNvPr>
              <p:cNvSpPr/>
              <p:nvPr/>
            </p:nvSpPr>
            <p:spPr>
              <a:xfrm>
                <a:off x="-1665699"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136" name="Freeform: Shape 135">
                <a:extLst>
                  <a:ext uri="{FF2B5EF4-FFF2-40B4-BE49-F238E27FC236}">
                    <a16:creationId xmlns:a16="http://schemas.microsoft.com/office/drawing/2014/main" id="{9EBC9EB9-873A-4758-ABB3-823D62CEEAA4}"/>
                  </a:ext>
                </a:extLst>
              </p:cNvPr>
              <p:cNvSpPr/>
              <p:nvPr/>
            </p:nvSpPr>
            <p:spPr>
              <a:xfrm>
                <a:off x="-161800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137" name="Freeform: Shape 136">
                <a:extLst>
                  <a:ext uri="{FF2B5EF4-FFF2-40B4-BE49-F238E27FC236}">
                    <a16:creationId xmlns:a16="http://schemas.microsoft.com/office/drawing/2014/main" id="{EA1515DB-29AD-45BC-9414-A7CF453E1662}"/>
                  </a:ext>
                </a:extLst>
              </p:cNvPr>
              <p:cNvSpPr/>
              <p:nvPr/>
            </p:nvSpPr>
            <p:spPr>
              <a:xfrm>
                <a:off x="-1574143" y="2460218"/>
                <a:ext cx="25767" cy="63047"/>
              </a:xfrm>
              <a:custGeom>
                <a:avLst/>
                <a:gdLst>
                  <a:gd name="connsiteX0" fmla="*/ 6579 w 25767"/>
                  <a:gd name="connsiteY0" fmla="*/ 53179 h 63047"/>
                  <a:gd name="connsiteX1" fmla="*/ 6579 w 25767"/>
                  <a:gd name="connsiteY1" fmla="*/ 18092 h 63047"/>
                  <a:gd name="connsiteX2" fmla="*/ 0 w 25767"/>
                  <a:gd name="connsiteY2" fmla="*/ 18092 h 63047"/>
                  <a:gd name="connsiteX3" fmla="*/ 0 w 25767"/>
                  <a:gd name="connsiteY3" fmla="*/ 14254 h 63047"/>
                  <a:gd name="connsiteX4" fmla="*/ 6579 w 25767"/>
                  <a:gd name="connsiteY4" fmla="*/ 14254 h 63047"/>
                  <a:gd name="connsiteX5" fmla="*/ 6579 w 25767"/>
                  <a:gd name="connsiteY5" fmla="*/ 0 h 63047"/>
                  <a:gd name="connsiteX6" fmla="*/ 12061 w 25767"/>
                  <a:gd name="connsiteY6" fmla="*/ 0 h 63047"/>
                  <a:gd name="connsiteX7" fmla="*/ 12061 w 25767"/>
                  <a:gd name="connsiteY7" fmla="*/ 14254 h 63047"/>
                  <a:gd name="connsiteX8" fmla="*/ 25767 w 25767"/>
                  <a:gd name="connsiteY8" fmla="*/ 14254 h 63047"/>
                  <a:gd name="connsiteX9" fmla="*/ 25767 w 25767"/>
                  <a:gd name="connsiteY9" fmla="*/ 18092 h 63047"/>
                  <a:gd name="connsiteX10" fmla="*/ 12061 w 25767"/>
                  <a:gd name="connsiteY10" fmla="*/ 18092 h 63047"/>
                  <a:gd name="connsiteX11" fmla="*/ 12061 w 25767"/>
                  <a:gd name="connsiteY11" fmla="*/ 52631 h 63047"/>
                  <a:gd name="connsiteX12" fmla="*/ 20285 w 25767"/>
                  <a:gd name="connsiteY12" fmla="*/ 59210 h 63047"/>
                  <a:gd name="connsiteX13" fmla="*/ 25767 w 25767"/>
                  <a:gd name="connsiteY13" fmla="*/ 58114 h 63047"/>
                  <a:gd name="connsiteX14" fmla="*/ 25767 w 25767"/>
                  <a:gd name="connsiteY14" fmla="*/ 61951 h 63047"/>
                  <a:gd name="connsiteX15" fmla="*/ 19737 w 25767"/>
                  <a:gd name="connsiteY15" fmla="*/ 63048 h 63047"/>
                  <a:gd name="connsiteX16" fmla="*/ 6579 w 25767"/>
                  <a:gd name="connsiteY16" fmla="*/ 53179 h 63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67" h="63047">
                    <a:moveTo>
                      <a:pt x="6579" y="53179"/>
                    </a:moveTo>
                    <a:lnTo>
                      <a:pt x="6579" y="18092"/>
                    </a:lnTo>
                    <a:lnTo>
                      <a:pt x="0" y="18092"/>
                    </a:lnTo>
                    <a:lnTo>
                      <a:pt x="0" y="14254"/>
                    </a:lnTo>
                    <a:lnTo>
                      <a:pt x="6579" y="14254"/>
                    </a:lnTo>
                    <a:lnTo>
                      <a:pt x="6579" y="0"/>
                    </a:lnTo>
                    <a:lnTo>
                      <a:pt x="12061" y="0"/>
                    </a:lnTo>
                    <a:lnTo>
                      <a:pt x="12061" y="14254"/>
                    </a:lnTo>
                    <a:lnTo>
                      <a:pt x="25767" y="14254"/>
                    </a:lnTo>
                    <a:lnTo>
                      <a:pt x="25767" y="18092"/>
                    </a:lnTo>
                    <a:lnTo>
                      <a:pt x="12061" y="18092"/>
                    </a:lnTo>
                    <a:lnTo>
                      <a:pt x="12061" y="52631"/>
                    </a:lnTo>
                    <a:cubicBezTo>
                      <a:pt x="12061" y="57565"/>
                      <a:pt x="15351" y="59210"/>
                      <a:pt x="20285" y="59210"/>
                    </a:cubicBezTo>
                    <a:cubicBezTo>
                      <a:pt x="21930" y="59210"/>
                      <a:pt x="24123" y="58662"/>
                      <a:pt x="25767" y="58114"/>
                    </a:cubicBezTo>
                    <a:lnTo>
                      <a:pt x="25767" y="61951"/>
                    </a:lnTo>
                    <a:cubicBezTo>
                      <a:pt x="24123" y="62500"/>
                      <a:pt x="21930" y="63048"/>
                      <a:pt x="19737" y="63048"/>
                    </a:cubicBezTo>
                    <a:cubicBezTo>
                      <a:pt x="12061" y="63048"/>
                      <a:pt x="6579" y="60307"/>
                      <a:pt x="6579" y="53179"/>
                    </a:cubicBezTo>
                    <a:close/>
                  </a:path>
                </a:pathLst>
              </a:custGeom>
              <a:grpFill/>
              <a:ln w="5476" cap="flat">
                <a:noFill/>
                <a:prstDash val="solid"/>
                <a:miter/>
              </a:ln>
            </p:spPr>
            <p:txBody>
              <a:bodyPr rtlCol="0" anchor="ctr"/>
              <a:lstStyle/>
              <a:p>
                <a:endParaRPr lang="en-GB" sz="2115"/>
              </a:p>
            </p:txBody>
          </p:sp>
          <p:sp>
            <p:nvSpPr>
              <p:cNvPr id="138" name="Freeform: Shape 137">
                <a:extLst>
                  <a:ext uri="{FF2B5EF4-FFF2-40B4-BE49-F238E27FC236}">
                    <a16:creationId xmlns:a16="http://schemas.microsoft.com/office/drawing/2014/main" id="{2055D180-1104-482F-9109-7EC128D5F748}"/>
                  </a:ext>
                </a:extLst>
              </p:cNvPr>
              <p:cNvSpPr/>
              <p:nvPr/>
            </p:nvSpPr>
            <p:spPr>
              <a:xfrm>
                <a:off x="-1524253" y="2458025"/>
                <a:ext cx="50438" cy="66337"/>
              </a:xfrm>
              <a:custGeom>
                <a:avLst/>
                <a:gdLst>
                  <a:gd name="connsiteX0" fmla="*/ 0 w 50438"/>
                  <a:gd name="connsiteY0" fmla="*/ 32895 h 66337"/>
                  <a:gd name="connsiteX1" fmla="*/ 0 w 50438"/>
                  <a:gd name="connsiteY1" fmla="*/ 32346 h 66337"/>
                  <a:gd name="connsiteX2" fmla="*/ 31250 w 50438"/>
                  <a:gd name="connsiteY2" fmla="*/ 0 h 66337"/>
                  <a:gd name="connsiteX3" fmla="*/ 49342 w 50438"/>
                  <a:gd name="connsiteY3" fmla="*/ 4934 h 66337"/>
                  <a:gd name="connsiteX4" fmla="*/ 46052 w 50438"/>
                  <a:gd name="connsiteY4" fmla="*/ 8772 h 66337"/>
                  <a:gd name="connsiteX5" fmla="*/ 31250 w 50438"/>
                  <a:gd name="connsiteY5" fmla="*/ 4386 h 66337"/>
                  <a:gd name="connsiteX6" fmla="*/ 6031 w 50438"/>
                  <a:gd name="connsiteY6" fmla="*/ 32895 h 66337"/>
                  <a:gd name="connsiteX7" fmla="*/ 6031 w 50438"/>
                  <a:gd name="connsiteY7" fmla="*/ 33443 h 66337"/>
                  <a:gd name="connsiteX8" fmla="*/ 31798 w 50438"/>
                  <a:gd name="connsiteY8" fmla="*/ 61951 h 66337"/>
                  <a:gd name="connsiteX9" fmla="*/ 44956 w 50438"/>
                  <a:gd name="connsiteY9" fmla="*/ 59210 h 66337"/>
                  <a:gd name="connsiteX10" fmla="*/ 44956 w 50438"/>
                  <a:gd name="connsiteY10" fmla="*/ 36184 h 66337"/>
                  <a:gd name="connsiteX11" fmla="*/ 26864 w 50438"/>
                  <a:gd name="connsiteY11" fmla="*/ 36184 h 66337"/>
                  <a:gd name="connsiteX12" fmla="*/ 26864 w 50438"/>
                  <a:gd name="connsiteY12" fmla="*/ 32346 h 66337"/>
                  <a:gd name="connsiteX13" fmla="*/ 50438 w 50438"/>
                  <a:gd name="connsiteY13" fmla="*/ 32346 h 66337"/>
                  <a:gd name="connsiteX14" fmla="*/ 50438 w 50438"/>
                  <a:gd name="connsiteY14" fmla="*/ 61403 h 66337"/>
                  <a:gd name="connsiteX15" fmla="*/ 31798 w 50438"/>
                  <a:gd name="connsiteY15" fmla="*/ 66337 h 66337"/>
                  <a:gd name="connsiteX16" fmla="*/ 0 w 50438"/>
                  <a:gd name="connsiteY16" fmla="*/ 32895 h 6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438" h="66337">
                    <a:moveTo>
                      <a:pt x="0" y="32895"/>
                    </a:moveTo>
                    <a:lnTo>
                      <a:pt x="0" y="32346"/>
                    </a:lnTo>
                    <a:cubicBezTo>
                      <a:pt x="0" y="12610"/>
                      <a:pt x="13158" y="0"/>
                      <a:pt x="31250" y="0"/>
                    </a:cubicBezTo>
                    <a:cubicBezTo>
                      <a:pt x="38377" y="0"/>
                      <a:pt x="43859" y="1645"/>
                      <a:pt x="49342" y="4934"/>
                    </a:cubicBezTo>
                    <a:lnTo>
                      <a:pt x="46052" y="8772"/>
                    </a:lnTo>
                    <a:cubicBezTo>
                      <a:pt x="42215" y="6031"/>
                      <a:pt x="37280" y="4386"/>
                      <a:pt x="31250" y="4386"/>
                    </a:cubicBezTo>
                    <a:cubicBezTo>
                      <a:pt x="16996" y="4386"/>
                      <a:pt x="6031" y="15351"/>
                      <a:pt x="6031" y="32895"/>
                    </a:cubicBezTo>
                    <a:lnTo>
                      <a:pt x="6031" y="33443"/>
                    </a:lnTo>
                    <a:cubicBezTo>
                      <a:pt x="6031" y="51535"/>
                      <a:pt x="16447" y="61951"/>
                      <a:pt x="31798" y="61951"/>
                    </a:cubicBezTo>
                    <a:cubicBezTo>
                      <a:pt x="36732" y="61951"/>
                      <a:pt x="41118" y="60855"/>
                      <a:pt x="44956" y="59210"/>
                    </a:cubicBezTo>
                    <a:lnTo>
                      <a:pt x="44956" y="36184"/>
                    </a:lnTo>
                    <a:lnTo>
                      <a:pt x="26864" y="36184"/>
                    </a:lnTo>
                    <a:lnTo>
                      <a:pt x="26864" y="32346"/>
                    </a:lnTo>
                    <a:lnTo>
                      <a:pt x="50438" y="32346"/>
                    </a:lnTo>
                    <a:lnTo>
                      <a:pt x="50438" y="61403"/>
                    </a:lnTo>
                    <a:cubicBezTo>
                      <a:pt x="46052" y="64144"/>
                      <a:pt x="38925" y="66337"/>
                      <a:pt x="31798" y="66337"/>
                    </a:cubicBezTo>
                    <a:cubicBezTo>
                      <a:pt x="12061" y="65789"/>
                      <a:pt x="0" y="53179"/>
                      <a:pt x="0" y="32895"/>
                    </a:cubicBezTo>
                    <a:close/>
                  </a:path>
                </a:pathLst>
              </a:custGeom>
              <a:grpFill/>
              <a:ln w="5476" cap="flat">
                <a:noFill/>
                <a:prstDash val="solid"/>
                <a:miter/>
              </a:ln>
            </p:spPr>
            <p:txBody>
              <a:bodyPr rtlCol="0" anchor="ctr"/>
              <a:lstStyle/>
              <a:p>
                <a:endParaRPr lang="en-GB" sz="2115"/>
              </a:p>
            </p:txBody>
          </p:sp>
          <p:sp>
            <p:nvSpPr>
              <p:cNvPr id="139" name="Freeform: Shape 138">
                <a:extLst>
                  <a:ext uri="{FF2B5EF4-FFF2-40B4-BE49-F238E27FC236}">
                    <a16:creationId xmlns:a16="http://schemas.microsoft.com/office/drawing/2014/main" id="{AA51BA4A-0D8F-4569-AD72-6B8222CE5C3E}"/>
                  </a:ext>
                </a:extLst>
              </p:cNvPr>
              <p:cNvSpPr/>
              <p:nvPr/>
            </p:nvSpPr>
            <p:spPr>
              <a:xfrm>
                <a:off x="-1463398" y="2474426"/>
                <a:ext cx="24122" cy="48291"/>
              </a:xfrm>
              <a:custGeom>
                <a:avLst/>
                <a:gdLst>
                  <a:gd name="connsiteX0" fmla="*/ 0 w 24122"/>
                  <a:gd name="connsiteY0" fmla="*/ 595 h 48291"/>
                  <a:gd name="connsiteX1" fmla="*/ 5482 w 24122"/>
                  <a:gd name="connsiteY1" fmla="*/ 595 h 48291"/>
                  <a:gd name="connsiteX2" fmla="*/ 5482 w 24122"/>
                  <a:gd name="connsiteY2" fmla="*/ 9367 h 48291"/>
                  <a:gd name="connsiteX3" fmla="*/ 24123 w 24122"/>
                  <a:gd name="connsiteY3" fmla="*/ 46 h 48291"/>
                  <a:gd name="connsiteX4" fmla="*/ 24123 w 24122"/>
                  <a:gd name="connsiteY4" fmla="*/ 4432 h 48291"/>
                  <a:gd name="connsiteX5" fmla="*/ 23574 w 24122"/>
                  <a:gd name="connsiteY5" fmla="*/ 4432 h 48291"/>
                  <a:gd name="connsiteX6" fmla="*/ 5482 w 24122"/>
                  <a:gd name="connsiteY6" fmla="*/ 19783 h 48291"/>
                  <a:gd name="connsiteX7" fmla="*/ 5482 w 24122"/>
                  <a:gd name="connsiteY7" fmla="*/ 48292 h 48291"/>
                  <a:gd name="connsiteX8" fmla="*/ 0 w 24122"/>
                  <a:gd name="connsiteY8" fmla="*/ 48292 h 48291"/>
                  <a:gd name="connsiteX9" fmla="*/ 0 w 24122"/>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122" h="48291">
                    <a:moveTo>
                      <a:pt x="0" y="595"/>
                    </a:moveTo>
                    <a:lnTo>
                      <a:pt x="5482" y="595"/>
                    </a:lnTo>
                    <a:lnTo>
                      <a:pt x="5482" y="9367"/>
                    </a:lnTo>
                    <a:cubicBezTo>
                      <a:pt x="8224" y="3884"/>
                      <a:pt x="14802" y="-502"/>
                      <a:pt x="24123" y="46"/>
                    </a:cubicBezTo>
                    <a:lnTo>
                      <a:pt x="24123"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140" name="Freeform: Shape 139">
                <a:extLst>
                  <a:ext uri="{FF2B5EF4-FFF2-40B4-BE49-F238E27FC236}">
                    <a16:creationId xmlns:a16="http://schemas.microsoft.com/office/drawing/2014/main" id="{B6223708-14AC-4E8C-B61D-0AA560B659FA}"/>
                  </a:ext>
                </a:extLst>
              </p:cNvPr>
              <p:cNvSpPr/>
              <p:nvPr/>
            </p:nvSpPr>
            <p:spPr>
              <a:xfrm>
                <a:off x="-1439823"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8377 w 43859"/>
                  <a:gd name="connsiteY7" fmla="*/ 25219 h 49890"/>
                  <a:gd name="connsiteX8" fmla="*/ 38377 w 43859"/>
                  <a:gd name="connsiteY8" fmla="*/ 24671 h 49890"/>
                  <a:gd name="connsiteX9" fmla="*/ 21930 w 43859"/>
                  <a:gd name="connsiteY9" fmla="*/ 3838 h 49890"/>
                  <a:gd name="connsiteX10" fmla="*/ 5482 w 43859"/>
                  <a:gd name="connsiteY10" fmla="*/ 24671 h 49890"/>
                  <a:gd name="connsiteX11" fmla="*/ 5482 w 43859"/>
                  <a:gd name="connsiteY11" fmla="*/ 25219 h 49890"/>
                  <a:gd name="connsiteX12" fmla="*/ 21930 w 43859"/>
                  <a:gd name="connsiteY12" fmla="*/ 46052 h 49890"/>
                  <a:gd name="connsiteX13" fmla="*/ 38377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8377" y="25219"/>
                    </a:moveTo>
                    <a:lnTo>
                      <a:pt x="38377" y="24671"/>
                    </a:lnTo>
                    <a:cubicBezTo>
                      <a:pt x="38377" y="12610"/>
                      <a:pt x="30702" y="3838"/>
                      <a:pt x="21930" y="3838"/>
                    </a:cubicBezTo>
                    <a:cubicBezTo>
                      <a:pt x="13158" y="3838"/>
                      <a:pt x="5482" y="12061"/>
                      <a:pt x="5482" y="24671"/>
                    </a:cubicBezTo>
                    <a:lnTo>
                      <a:pt x="5482" y="25219"/>
                    </a:lnTo>
                    <a:cubicBezTo>
                      <a:pt x="5482" y="37829"/>
                      <a:pt x="13158" y="46052"/>
                      <a:pt x="21930" y="46052"/>
                    </a:cubicBezTo>
                    <a:cubicBezTo>
                      <a:pt x="30702" y="46052"/>
                      <a:pt x="38377" y="37280"/>
                      <a:pt x="38377" y="25219"/>
                    </a:cubicBezTo>
                    <a:close/>
                  </a:path>
                </a:pathLst>
              </a:custGeom>
              <a:grpFill/>
              <a:ln w="5476" cap="flat">
                <a:noFill/>
                <a:prstDash val="solid"/>
                <a:miter/>
              </a:ln>
            </p:spPr>
            <p:txBody>
              <a:bodyPr rtlCol="0" anchor="ctr"/>
              <a:lstStyle/>
              <a:p>
                <a:endParaRPr lang="en-GB" sz="2115"/>
              </a:p>
            </p:txBody>
          </p:sp>
          <p:sp>
            <p:nvSpPr>
              <p:cNvPr id="141" name="Freeform: Shape 140">
                <a:extLst>
                  <a:ext uri="{FF2B5EF4-FFF2-40B4-BE49-F238E27FC236}">
                    <a16:creationId xmlns:a16="http://schemas.microsoft.com/office/drawing/2014/main" id="{D9FB2C7C-0F63-4C8C-AAA9-A477810E6234}"/>
                  </a:ext>
                </a:extLst>
              </p:cNvPr>
              <p:cNvSpPr/>
              <p:nvPr/>
            </p:nvSpPr>
            <p:spPr>
              <a:xfrm>
                <a:off x="-138938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7127" y="49342"/>
                      <a:pt x="0" y="43859"/>
                      <a:pt x="0" y="33443"/>
                    </a:cubicBezTo>
                    <a:close/>
                  </a:path>
                </a:pathLst>
              </a:custGeom>
              <a:grpFill/>
              <a:ln w="5476" cap="flat">
                <a:noFill/>
                <a:prstDash val="solid"/>
                <a:miter/>
              </a:ln>
            </p:spPr>
            <p:txBody>
              <a:bodyPr rtlCol="0" anchor="ctr"/>
              <a:lstStyle/>
              <a:p>
                <a:endParaRPr lang="en-GB" sz="2115"/>
              </a:p>
            </p:txBody>
          </p:sp>
          <p:sp>
            <p:nvSpPr>
              <p:cNvPr id="142" name="Freeform: Shape 141">
                <a:extLst>
                  <a:ext uri="{FF2B5EF4-FFF2-40B4-BE49-F238E27FC236}">
                    <a16:creationId xmlns:a16="http://schemas.microsoft.com/office/drawing/2014/main" id="{C3BB1EA4-17B8-49E3-A795-9EADB2C8CC64}"/>
                  </a:ext>
                </a:extLst>
              </p:cNvPr>
              <p:cNvSpPr/>
              <p:nvPr/>
            </p:nvSpPr>
            <p:spPr>
              <a:xfrm>
                <a:off x="-134004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grpSp>
      </p:grpSp>
      <p:sp>
        <p:nvSpPr>
          <p:cNvPr id="143" name="Picture Placeholder 2">
            <a:extLst>
              <a:ext uri="{FF2B5EF4-FFF2-40B4-BE49-F238E27FC236}">
                <a16:creationId xmlns:a16="http://schemas.microsoft.com/office/drawing/2014/main" id="{8E77D3E3-423E-4859-A28E-BCC8E2425A03}"/>
              </a:ext>
            </a:extLst>
          </p:cNvPr>
          <p:cNvSpPr>
            <a:spLocks noGrp="1"/>
          </p:cNvSpPr>
          <p:nvPr>
            <p:ph type="pic" sz="quarter" idx="14" hasCustomPrompt="1"/>
          </p:nvPr>
        </p:nvSpPr>
        <p:spPr>
          <a:xfrm>
            <a:off x="8474765" y="6818037"/>
            <a:ext cx="1861932" cy="411162"/>
          </a:xfrm>
          <a:prstGeom prst="rect">
            <a:avLst/>
          </a:prstGeom>
          <a:solidFill>
            <a:srgbClr val="F6F7F8">
              <a:alpha val="54000"/>
            </a:srgbClr>
          </a:solidFill>
        </p:spPr>
        <p:txBody>
          <a:bodyPr anchor="ctr"/>
          <a:lstStyle>
            <a:lvl1pPr marL="0" indent="0" algn="ctr">
              <a:buNone/>
              <a:defRPr sz="1100" b="1">
                <a:latin typeface="Century Gothic" panose="020B0502020202020204" pitchFamily="34" charset="0"/>
              </a:defRPr>
            </a:lvl1pPr>
          </a:lstStyle>
          <a:p>
            <a:r>
              <a:rPr lang="en-GB" dirty="0"/>
              <a:t>Add Clients Logo</a:t>
            </a:r>
          </a:p>
        </p:txBody>
      </p:sp>
      <p:sp>
        <p:nvSpPr>
          <p:cNvPr id="144" name="Text Placeholder 2">
            <a:extLst>
              <a:ext uri="{FF2B5EF4-FFF2-40B4-BE49-F238E27FC236}">
                <a16:creationId xmlns:a16="http://schemas.microsoft.com/office/drawing/2014/main" id="{26EFB614-D702-4A37-895B-8B923CEAE79F}"/>
              </a:ext>
            </a:extLst>
          </p:cNvPr>
          <p:cNvSpPr>
            <a:spLocks noGrp="1"/>
          </p:cNvSpPr>
          <p:nvPr>
            <p:ph type="body" sz="quarter" idx="15" hasCustomPrompt="1"/>
          </p:nvPr>
        </p:nvSpPr>
        <p:spPr>
          <a:xfrm>
            <a:off x="632285" y="6866802"/>
            <a:ext cx="1985020" cy="282961"/>
          </a:xfrm>
          <a:prstGeom prst="rect">
            <a:avLst/>
          </a:prstGeom>
        </p:spPr>
        <p:txBody>
          <a:bodyPr anchor="ctr">
            <a:noAutofit/>
          </a:bodyPr>
          <a:lstStyle>
            <a:lvl1pPr marL="0" indent="0" algn="l">
              <a:buNone/>
              <a:defRPr lang="en-GB" sz="1100" kern="1200" dirty="0">
                <a:solidFill>
                  <a:schemeClr val="bg1"/>
                </a:solidFill>
                <a:latin typeface="Century Gothic" panose="020B0502020202020204" pitchFamily="34" charset="0"/>
                <a:ea typeface="+mn-ea"/>
                <a:cs typeface="+mn-cs"/>
              </a:defRPr>
            </a:lvl1pPr>
          </a:lstStyle>
          <a:p>
            <a:pPr lvl="0"/>
            <a:r>
              <a:rPr lang="en-GB" dirty="0"/>
              <a:t>www.bigconsult.com</a:t>
            </a:r>
          </a:p>
        </p:txBody>
      </p:sp>
      <p:sp>
        <p:nvSpPr>
          <p:cNvPr id="55" name="Text Placeholder 4">
            <a:extLst>
              <a:ext uri="{FF2B5EF4-FFF2-40B4-BE49-F238E27FC236}">
                <a16:creationId xmlns:a16="http://schemas.microsoft.com/office/drawing/2014/main" id="{21DC7656-927D-40DA-A535-AACA15B4DD42}"/>
              </a:ext>
            </a:extLst>
          </p:cNvPr>
          <p:cNvSpPr>
            <a:spLocks noGrp="1"/>
          </p:cNvSpPr>
          <p:nvPr>
            <p:ph type="body" sz="quarter" idx="10" hasCustomPrompt="1"/>
          </p:nvPr>
        </p:nvSpPr>
        <p:spPr>
          <a:xfrm>
            <a:off x="569529" y="3002871"/>
            <a:ext cx="4569439" cy="1679928"/>
          </a:xfrm>
          <a:prstGeom prst="rect">
            <a:avLst/>
          </a:prstGeom>
        </p:spPr>
        <p:txBody>
          <a:bodyPr/>
          <a:lstStyle>
            <a:lvl1pPr marL="0" indent="0">
              <a:buNone/>
              <a:defRPr lang="en-US" sz="4736" b="1" kern="0" dirty="0" smtClean="0">
                <a:ln w="0">
                  <a:noFill/>
                </a:ln>
                <a:solidFill>
                  <a:schemeClr val="bg1"/>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Chapter </a:t>
            </a:r>
            <a:r>
              <a:rPr lang="en-US" dirty="0" err="1"/>
              <a:t>Devider</a:t>
            </a:r>
            <a:endParaRPr lang="en-US" dirty="0"/>
          </a:p>
        </p:txBody>
      </p:sp>
      <p:sp>
        <p:nvSpPr>
          <p:cNvPr id="56" name="Text Placeholder 4">
            <a:extLst>
              <a:ext uri="{FF2B5EF4-FFF2-40B4-BE49-F238E27FC236}">
                <a16:creationId xmlns:a16="http://schemas.microsoft.com/office/drawing/2014/main" id="{A30B6852-2B7E-4583-9EA6-1837295B876E}"/>
              </a:ext>
            </a:extLst>
          </p:cNvPr>
          <p:cNvSpPr>
            <a:spLocks noGrp="1"/>
          </p:cNvSpPr>
          <p:nvPr>
            <p:ph type="body" sz="quarter" idx="11" hasCustomPrompt="1"/>
          </p:nvPr>
        </p:nvSpPr>
        <p:spPr>
          <a:xfrm>
            <a:off x="573840" y="4741792"/>
            <a:ext cx="4582374" cy="1018118"/>
          </a:xfrm>
          <a:prstGeom prst="rect">
            <a:avLst/>
          </a:prstGeom>
        </p:spPr>
        <p:txBody>
          <a:bodyPr>
            <a:noAutofit/>
          </a:bodyPr>
          <a:lstStyle>
            <a:lvl1pPr marL="0" indent="0">
              <a:buNone/>
              <a:defRPr lang="en-US" sz="1052" kern="1200" dirty="0">
                <a:solidFill>
                  <a:schemeClr val="bg1"/>
                </a:solidFill>
                <a:latin typeface="Century Gothic" panose="020B0502020202020204" pitchFamily="34" charset="0"/>
                <a:ea typeface="Lato Light"/>
                <a:cs typeface="Lato Light"/>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 </a:t>
            </a:r>
          </a:p>
        </p:txBody>
      </p:sp>
    </p:spTree>
    <p:extLst>
      <p:ext uri="{BB962C8B-B14F-4D97-AF65-F5344CB8AC3E}">
        <p14:creationId xmlns:p14="http://schemas.microsoft.com/office/powerpoint/2010/main" val="2163506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1" name="AutoShape 3">
            <a:extLst>
              <a:ext uri="{FF2B5EF4-FFF2-40B4-BE49-F238E27FC236}">
                <a16:creationId xmlns:a16="http://schemas.microsoft.com/office/drawing/2014/main" id="{0D528B64-FF9A-4EEB-9266-FB438C90F47C}"/>
              </a:ext>
            </a:extLst>
          </p:cNvPr>
          <p:cNvSpPr>
            <a:spLocks noChangeAspect="1" noChangeArrowheads="1" noTextEdit="1"/>
          </p:cNvSpPr>
          <p:nvPr userDrawn="1"/>
        </p:nvSpPr>
        <p:spPr bwMode="auto">
          <a:xfrm>
            <a:off x="5725968" y="1128705"/>
            <a:ext cx="4219646" cy="5302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marL="0" marR="0" lvl="0" indent="0" defTabSz="801866" eaLnBrk="1" fontAlgn="auto" latinLnBrk="0" hangingPunct="1">
              <a:lnSpc>
                <a:spcPct val="100000"/>
              </a:lnSpc>
              <a:spcBef>
                <a:spcPts val="0"/>
              </a:spcBef>
              <a:spcAft>
                <a:spcPts val="0"/>
              </a:spcAft>
              <a:buClrTx/>
              <a:buSzTx/>
              <a:buFontTx/>
              <a:buNone/>
              <a:tabLst/>
              <a:defRPr/>
            </a:pPr>
            <a:endParaRPr kumimoji="0" lang="en-GB" sz="1579" b="0" i="0" u="none" strike="noStrike" kern="0" cap="none" spc="0" normalizeH="0" baseline="0" noProof="0">
              <a:ln>
                <a:noFill/>
              </a:ln>
              <a:solidFill>
                <a:prstClr val="black"/>
              </a:solidFill>
              <a:effectLst/>
              <a:uLnTx/>
              <a:uFillTx/>
            </a:endParaRPr>
          </a:p>
        </p:txBody>
      </p:sp>
      <p:sp>
        <p:nvSpPr>
          <p:cNvPr id="5" name="Text Placeholder 4">
            <a:extLst>
              <a:ext uri="{FF2B5EF4-FFF2-40B4-BE49-F238E27FC236}">
                <a16:creationId xmlns:a16="http://schemas.microsoft.com/office/drawing/2014/main" id="{ED174AA4-0568-48C5-B71B-58AB0ABFD2A1}"/>
              </a:ext>
            </a:extLst>
          </p:cNvPr>
          <p:cNvSpPr>
            <a:spLocks noGrp="1"/>
          </p:cNvSpPr>
          <p:nvPr userDrawn="1">
            <p:ph type="body" sz="quarter" idx="10"/>
          </p:nvPr>
        </p:nvSpPr>
        <p:spPr>
          <a:xfrm>
            <a:off x="578151" y="3002871"/>
            <a:ext cx="4569439" cy="1457337"/>
          </a:xfrm>
          <a:prstGeom prst="rect">
            <a:avLst/>
          </a:prstGeom>
        </p:spPr>
        <p:txBody>
          <a:bodyPr/>
          <a:lstStyle>
            <a:lvl1pPr marL="0" indent="0">
              <a:buNone/>
              <a:defRPr lang="en-US" sz="4736" b="1" kern="0" dirty="0" smtClean="0">
                <a:ln w="0">
                  <a:noFill/>
                </a:ln>
                <a:solidFill>
                  <a:srgbClr val="000000"/>
                </a:solidFill>
                <a:latin typeface="Century Gothic" panose="020B0502020202020204" pitchFamily="34" charset="0"/>
                <a:ea typeface="Open Sans" panose="020B0606030504020204" pitchFamily="34" charset="0"/>
                <a:cs typeface="Open Sans" panose="020B0606030504020204" pitchFamily="34" charset="0"/>
              </a:defRPr>
            </a:lvl1pPr>
          </a:lstStyle>
          <a:p>
            <a:pPr lvl="0"/>
            <a:r>
              <a:rPr lang="en-US" dirty="0"/>
              <a:t>Click to edit Master text</a:t>
            </a:r>
          </a:p>
        </p:txBody>
      </p:sp>
      <p:sp>
        <p:nvSpPr>
          <p:cNvPr id="17" name="Text Placeholder 2">
            <a:extLst>
              <a:ext uri="{FF2B5EF4-FFF2-40B4-BE49-F238E27FC236}">
                <a16:creationId xmlns:a16="http://schemas.microsoft.com/office/drawing/2014/main" id="{9F3CEA47-FAC4-4802-99DE-A03C426CD5BC}"/>
              </a:ext>
            </a:extLst>
          </p:cNvPr>
          <p:cNvSpPr>
            <a:spLocks noGrp="1"/>
          </p:cNvSpPr>
          <p:nvPr userDrawn="1">
            <p:ph type="body" sz="quarter" idx="13" hasCustomPrompt="1"/>
          </p:nvPr>
        </p:nvSpPr>
        <p:spPr>
          <a:xfrm>
            <a:off x="585901" y="4474783"/>
            <a:ext cx="4592321" cy="282961"/>
          </a:xfrm>
          <a:prstGeom prst="rect">
            <a:avLst/>
          </a:prstGeom>
        </p:spPr>
        <p:txBody>
          <a:bodyPr anchor="ctr">
            <a:noAutofit/>
          </a:bodyPr>
          <a:lstStyle>
            <a:lvl1pPr marL="0" indent="0" algn="l">
              <a:buNone/>
              <a:defRPr lang="en-GB" sz="1579" kern="1200" dirty="0">
                <a:solidFill>
                  <a:schemeClr val="tx1">
                    <a:lumMod val="85000"/>
                    <a:lumOff val="15000"/>
                  </a:schemeClr>
                </a:solidFill>
                <a:latin typeface="Century Gothic" panose="020B0502020202020204" pitchFamily="34" charset="0"/>
                <a:ea typeface="+mn-ea"/>
                <a:cs typeface="Flexo Medium"/>
              </a:defRPr>
            </a:lvl1pPr>
          </a:lstStyle>
          <a:p>
            <a:pPr lvl="0"/>
            <a:r>
              <a:rPr lang="en-GB" dirty="0"/>
              <a:t>Here Goes A Short Subtitle</a:t>
            </a:r>
          </a:p>
        </p:txBody>
      </p:sp>
      <p:sp>
        <p:nvSpPr>
          <p:cNvPr id="2" name="Rectangle 1">
            <a:extLst>
              <a:ext uri="{FF2B5EF4-FFF2-40B4-BE49-F238E27FC236}">
                <a16:creationId xmlns:a16="http://schemas.microsoft.com/office/drawing/2014/main" id="{0DDCFAD9-C48C-4768-A608-4DA0A4E1133A}"/>
              </a:ext>
            </a:extLst>
          </p:cNvPr>
          <p:cNvSpPr/>
          <p:nvPr userDrawn="1"/>
        </p:nvSpPr>
        <p:spPr>
          <a:xfrm>
            <a:off x="0" y="7050157"/>
            <a:ext cx="10691813" cy="5095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2" name="Group 51">
            <a:extLst>
              <a:ext uri="{FF2B5EF4-FFF2-40B4-BE49-F238E27FC236}">
                <a16:creationId xmlns:a16="http://schemas.microsoft.com/office/drawing/2014/main" id="{362B7835-29DE-442F-AACD-A1A29891C780}"/>
              </a:ext>
            </a:extLst>
          </p:cNvPr>
          <p:cNvGrpSpPr/>
          <p:nvPr userDrawn="1"/>
        </p:nvGrpSpPr>
        <p:grpSpPr>
          <a:xfrm>
            <a:off x="609600" y="1971164"/>
            <a:ext cx="3334185" cy="634532"/>
            <a:chOff x="-2948585" y="3600524"/>
            <a:chExt cx="2535070" cy="482452"/>
          </a:xfrm>
        </p:grpSpPr>
        <p:sp>
          <p:nvSpPr>
            <p:cNvPr id="55" name="Freeform: Shape 54">
              <a:extLst>
                <a:ext uri="{FF2B5EF4-FFF2-40B4-BE49-F238E27FC236}">
                  <a16:creationId xmlns:a16="http://schemas.microsoft.com/office/drawing/2014/main" id="{1B16DB0F-50F3-48ED-A2C0-1CA956680212}"/>
                </a:ext>
              </a:extLst>
            </p:cNvPr>
            <p:cNvSpPr/>
            <p:nvPr/>
          </p:nvSpPr>
          <p:spPr>
            <a:xfrm>
              <a:off x="-2948585" y="3600524"/>
              <a:ext cx="483001" cy="482452"/>
            </a:xfrm>
            <a:custGeom>
              <a:avLst/>
              <a:gdLst>
                <a:gd name="connsiteX0" fmla="*/ 441883 w 483001"/>
                <a:gd name="connsiteY0" fmla="*/ 367870 h 482452"/>
                <a:gd name="connsiteX1" fmla="*/ 363484 w 483001"/>
                <a:gd name="connsiteY1" fmla="*/ 396927 h 482452"/>
                <a:gd name="connsiteX2" fmla="*/ 243968 w 483001"/>
                <a:gd name="connsiteY2" fmla="*/ 277410 h 482452"/>
                <a:gd name="connsiteX3" fmla="*/ 244516 w 483001"/>
                <a:gd name="connsiteY3" fmla="*/ 264801 h 482452"/>
                <a:gd name="connsiteX4" fmla="*/ 363484 w 483001"/>
                <a:gd name="connsiteY4" fmla="*/ 157894 h 482452"/>
                <a:gd name="connsiteX5" fmla="*/ 481905 w 483001"/>
                <a:gd name="connsiteY5" fmla="*/ 262608 h 482452"/>
                <a:gd name="connsiteX6" fmla="*/ 483001 w 483001"/>
                <a:gd name="connsiteY6" fmla="*/ 241226 h 482452"/>
                <a:gd name="connsiteX7" fmla="*/ 241775 w 483001"/>
                <a:gd name="connsiteY7" fmla="*/ 0 h 482452"/>
                <a:gd name="connsiteX8" fmla="*/ 154056 w 483001"/>
                <a:gd name="connsiteY8" fmla="*/ 16447 h 482452"/>
                <a:gd name="connsiteX9" fmla="*/ 141995 w 483001"/>
                <a:gd name="connsiteY9" fmla="*/ 21381 h 482452"/>
                <a:gd name="connsiteX10" fmla="*/ 132126 w 483001"/>
                <a:gd name="connsiteY10" fmla="*/ 26316 h 482452"/>
                <a:gd name="connsiteX11" fmla="*/ 127192 w 483001"/>
                <a:gd name="connsiteY11" fmla="*/ 29057 h 482452"/>
                <a:gd name="connsiteX12" fmla="*/ 111841 w 483001"/>
                <a:gd name="connsiteY12" fmla="*/ 37829 h 482452"/>
                <a:gd name="connsiteX13" fmla="*/ 109100 w 483001"/>
                <a:gd name="connsiteY13" fmla="*/ 39473 h 482452"/>
                <a:gd name="connsiteX14" fmla="*/ 105811 w 483001"/>
                <a:gd name="connsiteY14" fmla="*/ 41666 h 482452"/>
                <a:gd name="connsiteX15" fmla="*/ 100328 w 483001"/>
                <a:gd name="connsiteY15" fmla="*/ 45504 h 482452"/>
                <a:gd name="connsiteX16" fmla="*/ 92653 w 483001"/>
                <a:gd name="connsiteY16" fmla="*/ 50986 h 482452"/>
                <a:gd name="connsiteX17" fmla="*/ 88267 w 483001"/>
                <a:gd name="connsiteY17" fmla="*/ 54824 h 482452"/>
                <a:gd name="connsiteX18" fmla="*/ 83881 w 483001"/>
                <a:gd name="connsiteY18" fmla="*/ 58662 h 482452"/>
                <a:gd name="connsiteX19" fmla="*/ 79495 w 483001"/>
                <a:gd name="connsiteY19" fmla="*/ 62500 h 482452"/>
                <a:gd name="connsiteX20" fmla="*/ 75109 w 483001"/>
                <a:gd name="connsiteY20" fmla="*/ 66337 h 482452"/>
                <a:gd name="connsiteX21" fmla="*/ 70723 w 483001"/>
                <a:gd name="connsiteY21" fmla="*/ 70175 h 482452"/>
                <a:gd name="connsiteX22" fmla="*/ 62500 w 483001"/>
                <a:gd name="connsiteY22" fmla="*/ 78399 h 482452"/>
                <a:gd name="connsiteX23" fmla="*/ 54824 w 483001"/>
                <a:gd name="connsiteY23" fmla="*/ 87170 h 482452"/>
                <a:gd name="connsiteX24" fmla="*/ 50986 w 483001"/>
                <a:gd name="connsiteY24" fmla="*/ 91556 h 482452"/>
                <a:gd name="connsiteX25" fmla="*/ 47697 w 483001"/>
                <a:gd name="connsiteY25" fmla="*/ 95942 h 482452"/>
                <a:gd name="connsiteX26" fmla="*/ 40022 w 483001"/>
                <a:gd name="connsiteY26" fmla="*/ 106907 h 482452"/>
                <a:gd name="connsiteX27" fmla="*/ 35087 w 483001"/>
                <a:gd name="connsiteY27" fmla="*/ 115131 h 482452"/>
                <a:gd name="connsiteX28" fmla="*/ 31250 w 483001"/>
                <a:gd name="connsiteY28" fmla="*/ 121710 h 482452"/>
                <a:gd name="connsiteX29" fmla="*/ 31250 w 483001"/>
                <a:gd name="connsiteY29" fmla="*/ 122258 h 482452"/>
                <a:gd name="connsiteX30" fmla="*/ 26864 w 483001"/>
                <a:gd name="connsiteY30" fmla="*/ 130482 h 482452"/>
                <a:gd name="connsiteX31" fmla="*/ 21381 w 483001"/>
                <a:gd name="connsiteY31" fmla="*/ 141446 h 482452"/>
                <a:gd name="connsiteX32" fmla="*/ 19737 w 483001"/>
                <a:gd name="connsiteY32" fmla="*/ 145832 h 482452"/>
                <a:gd name="connsiteX33" fmla="*/ 17544 w 483001"/>
                <a:gd name="connsiteY33" fmla="*/ 150767 h 482452"/>
                <a:gd name="connsiteX34" fmla="*/ 14803 w 483001"/>
                <a:gd name="connsiteY34" fmla="*/ 157894 h 482452"/>
                <a:gd name="connsiteX35" fmla="*/ 10965 w 483001"/>
                <a:gd name="connsiteY35" fmla="*/ 168859 h 482452"/>
                <a:gd name="connsiteX36" fmla="*/ 8772 w 483001"/>
                <a:gd name="connsiteY36" fmla="*/ 175986 h 482452"/>
                <a:gd name="connsiteX37" fmla="*/ 4386 w 483001"/>
                <a:gd name="connsiteY37" fmla="*/ 194078 h 482452"/>
                <a:gd name="connsiteX38" fmla="*/ 2741 w 483001"/>
                <a:gd name="connsiteY38" fmla="*/ 203398 h 482452"/>
                <a:gd name="connsiteX39" fmla="*/ 2741 w 483001"/>
                <a:gd name="connsiteY39" fmla="*/ 204494 h 482452"/>
                <a:gd name="connsiteX40" fmla="*/ 1645 w 483001"/>
                <a:gd name="connsiteY40" fmla="*/ 212718 h 482452"/>
                <a:gd name="connsiteX41" fmla="*/ 1645 w 483001"/>
                <a:gd name="connsiteY41" fmla="*/ 213266 h 482452"/>
                <a:gd name="connsiteX42" fmla="*/ 1096 w 483001"/>
                <a:gd name="connsiteY42" fmla="*/ 220393 h 482452"/>
                <a:gd name="connsiteX43" fmla="*/ 548 w 483001"/>
                <a:gd name="connsiteY43" fmla="*/ 224231 h 482452"/>
                <a:gd name="connsiteX44" fmla="*/ 0 w 483001"/>
                <a:gd name="connsiteY44" fmla="*/ 231906 h 482452"/>
                <a:gd name="connsiteX45" fmla="*/ 0 w 483001"/>
                <a:gd name="connsiteY45" fmla="*/ 241226 h 482452"/>
                <a:gd name="connsiteX46" fmla="*/ 0 w 483001"/>
                <a:gd name="connsiteY46" fmla="*/ 241226 h 482452"/>
                <a:gd name="connsiteX47" fmla="*/ 241226 w 483001"/>
                <a:gd name="connsiteY47" fmla="*/ 482453 h 482452"/>
                <a:gd name="connsiteX48" fmla="*/ 251643 w 483001"/>
                <a:gd name="connsiteY48" fmla="*/ 482453 h 482452"/>
                <a:gd name="connsiteX49" fmla="*/ 254384 w 483001"/>
                <a:gd name="connsiteY49" fmla="*/ 482453 h 482452"/>
                <a:gd name="connsiteX50" fmla="*/ 259867 w 483001"/>
                <a:gd name="connsiteY50" fmla="*/ 481905 h 482452"/>
                <a:gd name="connsiteX51" fmla="*/ 268639 w 483001"/>
                <a:gd name="connsiteY51" fmla="*/ 480808 h 482452"/>
                <a:gd name="connsiteX52" fmla="*/ 275217 w 483001"/>
                <a:gd name="connsiteY52" fmla="*/ 480260 h 482452"/>
                <a:gd name="connsiteX53" fmla="*/ 279055 w 483001"/>
                <a:gd name="connsiteY53" fmla="*/ 479712 h 482452"/>
                <a:gd name="connsiteX54" fmla="*/ 284538 w 483001"/>
                <a:gd name="connsiteY54" fmla="*/ 478615 h 482452"/>
                <a:gd name="connsiteX55" fmla="*/ 290020 w 483001"/>
                <a:gd name="connsiteY55" fmla="*/ 477519 h 482452"/>
                <a:gd name="connsiteX56" fmla="*/ 293858 w 483001"/>
                <a:gd name="connsiteY56" fmla="*/ 476970 h 482452"/>
                <a:gd name="connsiteX57" fmla="*/ 299340 w 483001"/>
                <a:gd name="connsiteY57" fmla="*/ 475874 h 482452"/>
                <a:gd name="connsiteX58" fmla="*/ 302081 w 483001"/>
                <a:gd name="connsiteY58" fmla="*/ 475326 h 482452"/>
                <a:gd name="connsiteX59" fmla="*/ 308112 w 483001"/>
                <a:gd name="connsiteY59" fmla="*/ 473681 h 482452"/>
                <a:gd name="connsiteX60" fmla="*/ 311401 w 483001"/>
                <a:gd name="connsiteY60" fmla="*/ 472585 h 482452"/>
                <a:gd name="connsiteX61" fmla="*/ 317980 w 483001"/>
                <a:gd name="connsiteY61" fmla="*/ 470392 h 482452"/>
                <a:gd name="connsiteX62" fmla="*/ 319077 w 483001"/>
                <a:gd name="connsiteY62" fmla="*/ 469843 h 482452"/>
                <a:gd name="connsiteX63" fmla="*/ 324559 w 483001"/>
                <a:gd name="connsiteY63" fmla="*/ 467650 h 482452"/>
                <a:gd name="connsiteX64" fmla="*/ 331686 w 483001"/>
                <a:gd name="connsiteY64" fmla="*/ 464909 h 482452"/>
                <a:gd name="connsiteX65" fmla="*/ 338265 w 483001"/>
                <a:gd name="connsiteY65" fmla="*/ 462168 h 482452"/>
                <a:gd name="connsiteX66" fmla="*/ 340458 w 483001"/>
                <a:gd name="connsiteY66" fmla="*/ 461071 h 482452"/>
                <a:gd name="connsiteX67" fmla="*/ 351423 w 483001"/>
                <a:gd name="connsiteY67" fmla="*/ 455589 h 482452"/>
                <a:gd name="connsiteX68" fmla="*/ 355261 w 483001"/>
                <a:gd name="connsiteY68" fmla="*/ 453944 h 482452"/>
                <a:gd name="connsiteX69" fmla="*/ 359647 w 483001"/>
                <a:gd name="connsiteY69" fmla="*/ 451751 h 482452"/>
                <a:gd name="connsiteX70" fmla="*/ 367322 w 483001"/>
                <a:gd name="connsiteY70" fmla="*/ 447365 h 482452"/>
                <a:gd name="connsiteX71" fmla="*/ 372256 w 483001"/>
                <a:gd name="connsiteY71" fmla="*/ 444076 h 482452"/>
                <a:gd name="connsiteX72" fmla="*/ 374449 w 483001"/>
                <a:gd name="connsiteY72" fmla="*/ 442431 h 482452"/>
                <a:gd name="connsiteX73" fmla="*/ 434208 w 483001"/>
                <a:gd name="connsiteY73" fmla="*/ 386511 h 482452"/>
                <a:gd name="connsiteX74" fmla="*/ 434208 w 483001"/>
                <a:gd name="connsiteY74" fmla="*/ 386511 h 482452"/>
                <a:gd name="connsiteX75" fmla="*/ 441883 w 483001"/>
                <a:gd name="connsiteY75" fmla="*/ 367870 h 48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83001" h="482452">
                  <a:moveTo>
                    <a:pt x="441883" y="367870"/>
                  </a:moveTo>
                  <a:cubicBezTo>
                    <a:pt x="421050" y="385962"/>
                    <a:pt x="393638" y="396927"/>
                    <a:pt x="363484" y="396927"/>
                  </a:cubicBezTo>
                  <a:cubicBezTo>
                    <a:pt x="297695" y="396927"/>
                    <a:pt x="243968" y="343199"/>
                    <a:pt x="243968" y="277410"/>
                  </a:cubicBezTo>
                  <a:cubicBezTo>
                    <a:pt x="243968" y="273024"/>
                    <a:pt x="243968" y="269187"/>
                    <a:pt x="244516" y="264801"/>
                  </a:cubicBezTo>
                  <a:cubicBezTo>
                    <a:pt x="250547" y="204494"/>
                    <a:pt x="301533" y="157894"/>
                    <a:pt x="363484" y="157894"/>
                  </a:cubicBezTo>
                  <a:cubicBezTo>
                    <a:pt x="424339" y="157894"/>
                    <a:pt x="474778" y="203398"/>
                    <a:pt x="481905" y="262608"/>
                  </a:cubicBezTo>
                  <a:cubicBezTo>
                    <a:pt x="482453" y="255481"/>
                    <a:pt x="483001" y="248354"/>
                    <a:pt x="483001" y="241226"/>
                  </a:cubicBezTo>
                  <a:cubicBezTo>
                    <a:pt x="483001" y="108004"/>
                    <a:pt x="374997" y="0"/>
                    <a:pt x="241775" y="0"/>
                  </a:cubicBezTo>
                  <a:cubicBezTo>
                    <a:pt x="211073" y="0"/>
                    <a:pt x="181468" y="6031"/>
                    <a:pt x="154056" y="16447"/>
                  </a:cubicBezTo>
                  <a:cubicBezTo>
                    <a:pt x="150218" y="18092"/>
                    <a:pt x="145832" y="19737"/>
                    <a:pt x="141995" y="21381"/>
                  </a:cubicBezTo>
                  <a:cubicBezTo>
                    <a:pt x="138705" y="23026"/>
                    <a:pt x="135416" y="24671"/>
                    <a:pt x="132126" y="26316"/>
                  </a:cubicBezTo>
                  <a:cubicBezTo>
                    <a:pt x="130482" y="27412"/>
                    <a:pt x="128837" y="27960"/>
                    <a:pt x="127192" y="29057"/>
                  </a:cubicBezTo>
                  <a:cubicBezTo>
                    <a:pt x="121710" y="31798"/>
                    <a:pt x="116776" y="34539"/>
                    <a:pt x="111841" y="37829"/>
                  </a:cubicBezTo>
                  <a:cubicBezTo>
                    <a:pt x="110745" y="38377"/>
                    <a:pt x="110197" y="38925"/>
                    <a:pt x="109100" y="39473"/>
                  </a:cubicBezTo>
                  <a:cubicBezTo>
                    <a:pt x="108004" y="40022"/>
                    <a:pt x="106907" y="40570"/>
                    <a:pt x="105811" y="41666"/>
                  </a:cubicBezTo>
                  <a:cubicBezTo>
                    <a:pt x="103618" y="42763"/>
                    <a:pt x="101973" y="44408"/>
                    <a:pt x="100328" y="45504"/>
                  </a:cubicBezTo>
                  <a:cubicBezTo>
                    <a:pt x="97587" y="47149"/>
                    <a:pt x="95394" y="49342"/>
                    <a:pt x="92653" y="50986"/>
                  </a:cubicBezTo>
                  <a:cubicBezTo>
                    <a:pt x="91008" y="52083"/>
                    <a:pt x="89912" y="53179"/>
                    <a:pt x="88267" y="54824"/>
                  </a:cubicBezTo>
                  <a:cubicBezTo>
                    <a:pt x="86622" y="55921"/>
                    <a:pt x="85526" y="57017"/>
                    <a:pt x="83881" y="58662"/>
                  </a:cubicBezTo>
                  <a:cubicBezTo>
                    <a:pt x="82236" y="59758"/>
                    <a:pt x="81140" y="61403"/>
                    <a:pt x="79495" y="62500"/>
                  </a:cubicBezTo>
                  <a:cubicBezTo>
                    <a:pt x="77850" y="63596"/>
                    <a:pt x="76754" y="65241"/>
                    <a:pt x="75109" y="66337"/>
                  </a:cubicBezTo>
                  <a:cubicBezTo>
                    <a:pt x="73464" y="67434"/>
                    <a:pt x="72368" y="69078"/>
                    <a:pt x="70723" y="70175"/>
                  </a:cubicBezTo>
                  <a:cubicBezTo>
                    <a:pt x="67982" y="72916"/>
                    <a:pt x="65241" y="75657"/>
                    <a:pt x="62500" y="78399"/>
                  </a:cubicBezTo>
                  <a:cubicBezTo>
                    <a:pt x="59758" y="81140"/>
                    <a:pt x="57017" y="83881"/>
                    <a:pt x="54824" y="87170"/>
                  </a:cubicBezTo>
                  <a:cubicBezTo>
                    <a:pt x="53728" y="88815"/>
                    <a:pt x="52631" y="89912"/>
                    <a:pt x="50986" y="91556"/>
                  </a:cubicBezTo>
                  <a:cubicBezTo>
                    <a:pt x="49890" y="93201"/>
                    <a:pt x="48794" y="94298"/>
                    <a:pt x="47697" y="95942"/>
                  </a:cubicBezTo>
                  <a:cubicBezTo>
                    <a:pt x="44956" y="99780"/>
                    <a:pt x="42215" y="103069"/>
                    <a:pt x="40022" y="106907"/>
                  </a:cubicBezTo>
                  <a:cubicBezTo>
                    <a:pt x="38377" y="109648"/>
                    <a:pt x="36732" y="112390"/>
                    <a:pt x="35087" y="115131"/>
                  </a:cubicBezTo>
                  <a:cubicBezTo>
                    <a:pt x="33991" y="117324"/>
                    <a:pt x="32346" y="119517"/>
                    <a:pt x="31250" y="121710"/>
                  </a:cubicBezTo>
                  <a:cubicBezTo>
                    <a:pt x="31250" y="121710"/>
                    <a:pt x="31250" y="121710"/>
                    <a:pt x="31250" y="122258"/>
                  </a:cubicBezTo>
                  <a:cubicBezTo>
                    <a:pt x="29605" y="124999"/>
                    <a:pt x="28509" y="127740"/>
                    <a:pt x="26864" y="130482"/>
                  </a:cubicBezTo>
                  <a:cubicBezTo>
                    <a:pt x="25219" y="133771"/>
                    <a:pt x="23026" y="137609"/>
                    <a:pt x="21381" y="141446"/>
                  </a:cubicBezTo>
                  <a:cubicBezTo>
                    <a:pt x="20833" y="142543"/>
                    <a:pt x="20285" y="144188"/>
                    <a:pt x="19737" y="145832"/>
                  </a:cubicBezTo>
                  <a:cubicBezTo>
                    <a:pt x="19188" y="147477"/>
                    <a:pt x="18092" y="149122"/>
                    <a:pt x="17544" y="150767"/>
                  </a:cubicBezTo>
                  <a:cubicBezTo>
                    <a:pt x="16447" y="152959"/>
                    <a:pt x="15899" y="155701"/>
                    <a:pt x="14803" y="157894"/>
                  </a:cubicBezTo>
                  <a:cubicBezTo>
                    <a:pt x="13706" y="161731"/>
                    <a:pt x="12061" y="165021"/>
                    <a:pt x="10965" y="168859"/>
                  </a:cubicBezTo>
                  <a:cubicBezTo>
                    <a:pt x="10417" y="171051"/>
                    <a:pt x="9320" y="173793"/>
                    <a:pt x="8772" y="175986"/>
                  </a:cubicBezTo>
                  <a:cubicBezTo>
                    <a:pt x="7127" y="182016"/>
                    <a:pt x="6031" y="188047"/>
                    <a:pt x="4386" y="194078"/>
                  </a:cubicBezTo>
                  <a:cubicBezTo>
                    <a:pt x="3838" y="196819"/>
                    <a:pt x="3289" y="200108"/>
                    <a:pt x="2741" y="203398"/>
                  </a:cubicBezTo>
                  <a:cubicBezTo>
                    <a:pt x="2741" y="203946"/>
                    <a:pt x="2741" y="203946"/>
                    <a:pt x="2741" y="204494"/>
                  </a:cubicBezTo>
                  <a:cubicBezTo>
                    <a:pt x="2193" y="207235"/>
                    <a:pt x="2193" y="209977"/>
                    <a:pt x="1645" y="212718"/>
                  </a:cubicBezTo>
                  <a:lnTo>
                    <a:pt x="1645" y="213266"/>
                  </a:lnTo>
                  <a:cubicBezTo>
                    <a:pt x="1096" y="215459"/>
                    <a:pt x="1096" y="218200"/>
                    <a:pt x="1096" y="220393"/>
                  </a:cubicBezTo>
                  <a:cubicBezTo>
                    <a:pt x="1096" y="221490"/>
                    <a:pt x="1096" y="223134"/>
                    <a:pt x="548" y="224231"/>
                  </a:cubicBezTo>
                  <a:cubicBezTo>
                    <a:pt x="548" y="226972"/>
                    <a:pt x="0" y="229165"/>
                    <a:pt x="0" y="231906"/>
                  </a:cubicBezTo>
                  <a:cubicBezTo>
                    <a:pt x="0" y="235196"/>
                    <a:pt x="0" y="238485"/>
                    <a:pt x="0" y="241226"/>
                  </a:cubicBezTo>
                  <a:lnTo>
                    <a:pt x="0" y="241226"/>
                  </a:lnTo>
                  <a:cubicBezTo>
                    <a:pt x="0" y="374449"/>
                    <a:pt x="108004" y="482453"/>
                    <a:pt x="241226" y="482453"/>
                  </a:cubicBezTo>
                  <a:cubicBezTo>
                    <a:pt x="245064" y="482453"/>
                    <a:pt x="248354" y="482453"/>
                    <a:pt x="251643" y="482453"/>
                  </a:cubicBezTo>
                  <a:cubicBezTo>
                    <a:pt x="252740" y="482453"/>
                    <a:pt x="253288" y="482453"/>
                    <a:pt x="254384" y="482453"/>
                  </a:cubicBezTo>
                  <a:cubicBezTo>
                    <a:pt x="256029" y="482453"/>
                    <a:pt x="257674" y="482453"/>
                    <a:pt x="259867" y="481905"/>
                  </a:cubicBezTo>
                  <a:cubicBezTo>
                    <a:pt x="262608" y="481905"/>
                    <a:pt x="265897" y="481356"/>
                    <a:pt x="268639" y="480808"/>
                  </a:cubicBezTo>
                  <a:cubicBezTo>
                    <a:pt x="270832" y="480808"/>
                    <a:pt x="273025" y="480260"/>
                    <a:pt x="275217" y="480260"/>
                  </a:cubicBezTo>
                  <a:cubicBezTo>
                    <a:pt x="276314" y="480260"/>
                    <a:pt x="277959" y="479712"/>
                    <a:pt x="279055" y="479712"/>
                  </a:cubicBezTo>
                  <a:cubicBezTo>
                    <a:pt x="280700" y="479712"/>
                    <a:pt x="282893" y="479163"/>
                    <a:pt x="284538" y="478615"/>
                  </a:cubicBezTo>
                  <a:cubicBezTo>
                    <a:pt x="286182" y="478067"/>
                    <a:pt x="288375" y="478067"/>
                    <a:pt x="290020" y="477519"/>
                  </a:cubicBezTo>
                  <a:cubicBezTo>
                    <a:pt x="291117" y="477519"/>
                    <a:pt x="292213" y="476970"/>
                    <a:pt x="293858" y="476970"/>
                  </a:cubicBezTo>
                  <a:cubicBezTo>
                    <a:pt x="295502" y="476422"/>
                    <a:pt x="297147" y="476422"/>
                    <a:pt x="299340" y="475874"/>
                  </a:cubicBezTo>
                  <a:cubicBezTo>
                    <a:pt x="300437" y="475874"/>
                    <a:pt x="301533" y="475326"/>
                    <a:pt x="302081" y="475326"/>
                  </a:cubicBezTo>
                  <a:cubicBezTo>
                    <a:pt x="304274" y="474778"/>
                    <a:pt x="305919" y="474229"/>
                    <a:pt x="308112" y="473681"/>
                  </a:cubicBezTo>
                  <a:cubicBezTo>
                    <a:pt x="309208" y="473133"/>
                    <a:pt x="310305" y="473133"/>
                    <a:pt x="311401" y="472585"/>
                  </a:cubicBezTo>
                  <a:cubicBezTo>
                    <a:pt x="313594" y="472036"/>
                    <a:pt x="315787" y="471488"/>
                    <a:pt x="317980" y="470392"/>
                  </a:cubicBezTo>
                  <a:cubicBezTo>
                    <a:pt x="318529" y="470392"/>
                    <a:pt x="318529" y="470392"/>
                    <a:pt x="319077" y="469843"/>
                  </a:cubicBezTo>
                  <a:cubicBezTo>
                    <a:pt x="320722" y="469295"/>
                    <a:pt x="322915" y="468747"/>
                    <a:pt x="324559" y="467650"/>
                  </a:cubicBezTo>
                  <a:cubicBezTo>
                    <a:pt x="326752" y="466554"/>
                    <a:pt x="328945" y="466006"/>
                    <a:pt x="331686" y="464909"/>
                  </a:cubicBezTo>
                  <a:cubicBezTo>
                    <a:pt x="333879" y="463813"/>
                    <a:pt x="336072" y="463264"/>
                    <a:pt x="338265" y="462168"/>
                  </a:cubicBezTo>
                  <a:cubicBezTo>
                    <a:pt x="338814" y="461620"/>
                    <a:pt x="339910" y="461620"/>
                    <a:pt x="340458" y="461071"/>
                  </a:cubicBezTo>
                  <a:cubicBezTo>
                    <a:pt x="344296" y="459427"/>
                    <a:pt x="347585" y="457782"/>
                    <a:pt x="351423" y="455589"/>
                  </a:cubicBezTo>
                  <a:cubicBezTo>
                    <a:pt x="352520" y="455041"/>
                    <a:pt x="353616" y="454493"/>
                    <a:pt x="355261" y="453944"/>
                  </a:cubicBezTo>
                  <a:cubicBezTo>
                    <a:pt x="356906" y="453396"/>
                    <a:pt x="358002" y="452300"/>
                    <a:pt x="359647" y="451751"/>
                  </a:cubicBezTo>
                  <a:cubicBezTo>
                    <a:pt x="362388" y="450655"/>
                    <a:pt x="364581" y="449010"/>
                    <a:pt x="367322" y="447365"/>
                  </a:cubicBezTo>
                  <a:cubicBezTo>
                    <a:pt x="368967" y="446269"/>
                    <a:pt x="370612" y="445172"/>
                    <a:pt x="372256" y="444076"/>
                  </a:cubicBezTo>
                  <a:cubicBezTo>
                    <a:pt x="373353" y="443528"/>
                    <a:pt x="373901" y="442979"/>
                    <a:pt x="374449" y="442431"/>
                  </a:cubicBezTo>
                  <a:cubicBezTo>
                    <a:pt x="397475" y="427080"/>
                    <a:pt x="417760" y="408440"/>
                    <a:pt x="434208" y="386511"/>
                  </a:cubicBezTo>
                  <a:lnTo>
                    <a:pt x="434208" y="386511"/>
                  </a:lnTo>
                  <a:lnTo>
                    <a:pt x="441883" y="367870"/>
                  </a:lnTo>
                  <a:close/>
                </a:path>
              </a:pathLst>
            </a:custGeom>
            <a:solidFill>
              <a:srgbClr val="15274E"/>
            </a:solidFill>
            <a:ln w="5476" cap="flat">
              <a:noFill/>
              <a:prstDash val="solid"/>
              <a:miter/>
            </a:ln>
          </p:spPr>
          <p:txBody>
            <a:bodyPr rtlCol="0" anchor="ctr"/>
            <a:lstStyle/>
            <a:p>
              <a:endParaRPr lang="en-GB" sz="2115"/>
            </a:p>
          </p:txBody>
        </p:sp>
        <p:sp>
          <p:nvSpPr>
            <p:cNvPr id="56" name="Freeform: Shape 55">
              <a:extLst>
                <a:ext uri="{FF2B5EF4-FFF2-40B4-BE49-F238E27FC236}">
                  <a16:creationId xmlns:a16="http://schemas.microsoft.com/office/drawing/2014/main" id="{2BA987D0-FEE7-417A-A50C-2F26615B5286}"/>
                </a:ext>
              </a:extLst>
            </p:cNvPr>
            <p:cNvSpPr/>
            <p:nvPr/>
          </p:nvSpPr>
          <p:spPr>
            <a:xfrm>
              <a:off x="-2393764" y="3712365"/>
              <a:ext cx="161731" cy="204494"/>
            </a:xfrm>
            <a:custGeom>
              <a:avLst/>
              <a:gdLst>
                <a:gd name="connsiteX0" fmla="*/ 0 w 161731"/>
                <a:gd name="connsiteY0" fmla="*/ 204494 h 204494"/>
                <a:gd name="connsiteX1" fmla="*/ 0 w 161731"/>
                <a:gd name="connsiteY1" fmla="*/ 0 h 204494"/>
                <a:gd name="connsiteX2" fmla="*/ 40570 w 161731"/>
                <a:gd name="connsiteY2" fmla="*/ 0 h 204494"/>
                <a:gd name="connsiteX3" fmla="*/ 103618 w 161731"/>
                <a:gd name="connsiteY3" fmla="*/ 2193 h 204494"/>
                <a:gd name="connsiteX4" fmla="*/ 124999 w 161731"/>
                <a:gd name="connsiteY4" fmla="*/ 10417 h 204494"/>
                <a:gd name="connsiteX5" fmla="*/ 142543 w 161731"/>
                <a:gd name="connsiteY5" fmla="*/ 29057 h 204494"/>
                <a:gd name="connsiteX6" fmla="*/ 149122 w 161731"/>
                <a:gd name="connsiteY6" fmla="*/ 53728 h 204494"/>
                <a:gd name="connsiteX7" fmla="*/ 143639 w 161731"/>
                <a:gd name="connsiteY7" fmla="*/ 76206 h 204494"/>
                <a:gd name="connsiteX8" fmla="*/ 126644 w 161731"/>
                <a:gd name="connsiteY8" fmla="*/ 92653 h 204494"/>
                <a:gd name="connsiteX9" fmla="*/ 161731 w 161731"/>
                <a:gd name="connsiteY9" fmla="*/ 143091 h 204494"/>
                <a:gd name="connsiteX10" fmla="*/ 134868 w 161731"/>
                <a:gd name="connsiteY10" fmla="*/ 192433 h 204494"/>
                <a:gd name="connsiteX11" fmla="*/ 83333 w 161731"/>
                <a:gd name="connsiteY11" fmla="*/ 203946 h 204494"/>
                <a:gd name="connsiteX12" fmla="*/ 0 w 161731"/>
                <a:gd name="connsiteY12" fmla="*/ 203946 h 204494"/>
                <a:gd name="connsiteX13" fmla="*/ 37829 w 161731"/>
                <a:gd name="connsiteY13" fmla="*/ 79495 h 204494"/>
                <a:gd name="connsiteX14" fmla="*/ 78399 w 161731"/>
                <a:gd name="connsiteY14" fmla="*/ 79495 h 204494"/>
                <a:gd name="connsiteX15" fmla="*/ 101425 w 161731"/>
                <a:gd name="connsiteY15" fmla="*/ 75109 h 204494"/>
                <a:gd name="connsiteX16" fmla="*/ 108004 w 161731"/>
                <a:gd name="connsiteY16" fmla="*/ 67434 h 204494"/>
                <a:gd name="connsiteX17" fmla="*/ 110745 w 161731"/>
                <a:gd name="connsiteY17" fmla="*/ 57017 h 204494"/>
                <a:gd name="connsiteX18" fmla="*/ 103070 w 161731"/>
                <a:gd name="connsiteY18" fmla="*/ 40570 h 204494"/>
                <a:gd name="connsiteX19" fmla="*/ 81140 w 161731"/>
                <a:gd name="connsiteY19" fmla="*/ 34539 h 204494"/>
                <a:gd name="connsiteX20" fmla="*/ 37280 w 161731"/>
                <a:gd name="connsiteY20" fmla="*/ 34539 h 204494"/>
                <a:gd name="connsiteX21" fmla="*/ 37280 w 161731"/>
                <a:gd name="connsiteY21" fmla="*/ 79495 h 204494"/>
                <a:gd name="connsiteX22" fmla="*/ 37829 w 161731"/>
                <a:gd name="connsiteY22" fmla="*/ 168859 h 204494"/>
                <a:gd name="connsiteX23" fmla="*/ 84978 w 161731"/>
                <a:gd name="connsiteY23" fmla="*/ 168859 h 204494"/>
                <a:gd name="connsiteX24" fmla="*/ 112938 w 161731"/>
                <a:gd name="connsiteY24" fmla="*/ 162280 h 204494"/>
                <a:gd name="connsiteX25" fmla="*/ 122806 w 161731"/>
                <a:gd name="connsiteY25" fmla="*/ 141995 h 204494"/>
                <a:gd name="connsiteX26" fmla="*/ 112938 w 161731"/>
                <a:gd name="connsiteY26" fmla="*/ 121710 h 204494"/>
                <a:gd name="connsiteX27" fmla="*/ 85526 w 161731"/>
                <a:gd name="connsiteY27" fmla="*/ 114583 h 204494"/>
                <a:gd name="connsiteX28" fmla="*/ 37280 w 161731"/>
                <a:gd name="connsiteY28" fmla="*/ 114583 h 204494"/>
                <a:gd name="connsiteX29" fmla="*/ 37280 w 161731"/>
                <a:gd name="connsiteY29" fmla="*/ 168859 h 2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1731" h="204494">
                  <a:moveTo>
                    <a:pt x="0" y="204494"/>
                  </a:moveTo>
                  <a:lnTo>
                    <a:pt x="0" y="0"/>
                  </a:lnTo>
                  <a:lnTo>
                    <a:pt x="40570" y="0"/>
                  </a:lnTo>
                  <a:cubicBezTo>
                    <a:pt x="55921" y="0"/>
                    <a:pt x="95942" y="548"/>
                    <a:pt x="103618" y="2193"/>
                  </a:cubicBezTo>
                  <a:cubicBezTo>
                    <a:pt x="111293" y="3838"/>
                    <a:pt x="118420" y="6579"/>
                    <a:pt x="124999" y="10417"/>
                  </a:cubicBezTo>
                  <a:cubicBezTo>
                    <a:pt x="132126" y="14803"/>
                    <a:pt x="138157" y="21381"/>
                    <a:pt x="142543" y="29057"/>
                  </a:cubicBezTo>
                  <a:cubicBezTo>
                    <a:pt x="146929" y="37280"/>
                    <a:pt x="149122" y="45504"/>
                    <a:pt x="149122" y="53728"/>
                  </a:cubicBezTo>
                  <a:cubicBezTo>
                    <a:pt x="149122" y="62500"/>
                    <a:pt x="147477" y="70175"/>
                    <a:pt x="143639" y="76206"/>
                  </a:cubicBezTo>
                  <a:cubicBezTo>
                    <a:pt x="139802" y="82785"/>
                    <a:pt x="134319" y="88267"/>
                    <a:pt x="126644" y="92653"/>
                  </a:cubicBezTo>
                  <a:cubicBezTo>
                    <a:pt x="149670" y="100877"/>
                    <a:pt x="161731" y="117872"/>
                    <a:pt x="161731" y="143091"/>
                  </a:cubicBezTo>
                  <a:cubicBezTo>
                    <a:pt x="161731" y="164473"/>
                    <a:pt x="152960" y="180920"/>
                    <a:pt x="134868" y="192433"/>
                  </a:cubicBezTo>
                  <a:cubicBezTo>
                    <a:pt x="123354" y="200108"/>
                    <a:pt x="105811" y="203946"/>
                    <a:pt x="83333" y="203946"/>
                  </a:cubicBezTo>
                  <a:lnTo>
                    <a:pt x="0" y="203946"/>
                  </a:lnTo>
                  <a:close/>
                  <a:moveTo>
                    <a:pt x="37829" y="79495"/>
                  </a:moveTo>
                  <a:lnTo>
                    <a:pt x="78399" y="79495"/>
                  </a:lnTo>
                  <a:cubicBezTo>
                    <a:pt x="88815" y="79495"/>
                    <a:pt x="96491" y="77850"/>
                    <a:pt x="101425" y="75109"/>
                  </a:cubicBezTo>
                  <a:cubicBezTo>
                    <a:pt x="104166" y="73464"/>
                    <a:pt x="106359" y="71271"/>
                    <a:pt x="108004" y="67434"/>
                  </a:cubicBezTo>
                  <a:cubicBezTo>
                    <a:pt x="109648" y="64144"/>
                    <a:pt x="110745" y="60855"/>
                    <a:pt x="110745" y="57017"/>
                  </a:cubicBezTo>
                  <a:cubicBezTo>
                    <a:pt x="110745" y="49890"/>
                    <a:pt x="108004" y="44408"/>
                    <a:pt x="103070" y="40570"/>
                  </a:cubicBezTo>
                  <a:cubicBezTo>
                    <a:pt x="98135" y="36732"/>
                    <a:pt x="91008" y="34539"/>
                    <a:pt x="81140" y="34539"/>
                  </a:cubicBezTo>
                  <a:lnTo>
                    <a:pt x="37280" y="34539"/>
                  </a:lnTo>
                  <a:lnTo>
                    <a:pt x="37280" y="79495"/>
                  </a:lnTo>
                  <a:close/>
                  <a:moveTo>
                    <a:pt x="37829" y="168859"/>
                  </a:moveTo>
                  <a:lnTo>
                    <a:pt x="84978" y="168859"/>
                  </a:lnTo>
                  <a:cubicBezTo>
                    <a:pt x="97587" y="168859"/>
                    <a:pt x="106907" y="166666"/>
                    <a:pt x="112938" y="162280"/>
                  </a:cubicBezTo>
                  <a:cubicBezTo>
                    <a:pt x="119517" y="157345"/>
                    <a:pt x="122806" y="150767"/>
                    <a:pt x="122806" y="141995"/>
                  </a:cubicBezTo>
                  <a:cubicBezTo>
                    <a:pt x="122806" y="133223"/>
                    <a:pt x="119517" y="126644"/>
                    <a:pt x="112938" y="121710"/>
                  </a:cubicBezTo>
                  <a:cubicBezTo>
                    <a:pt x="106359" y="116776"/>
                    <a:pt x="97039" y="114583"/>
                    <a:pt x="85526" y="114583"/>
                  </a:cubicBezTo>
                  <a:lnTo>
                    <a:pt x="37280" y="114583"/>
                  </a:lnTo>
                  <a:lnTo>
                    <a:pt x="37280" y="168859"/>
                  </a:lnTo>
                  <a:close/>
                </a:path>
              </a:pathLst>
            </a:custGeom>
            <a:solidFill>
              <a:srgbClr val="0060AC"/>
            </a:solidFill>
            <a:ln w="5476" cap="flat">
              <a:noFill/>
              <a:prstDash val="solid"/>
              <a:miter/>
            </a:ln>
          </p:spPr>
          <p:txBody>
            <a:bodyPr rtlCol="0" anchor="ctr"/>
            <a:lstStyle/>
            <a:p>
              <a:endParaRPr lang="en-GB" sz="2115"/>
            </a:p>
          </p:txBody>
        </p:sp>
        <p:sp>
          <p:nvSpPr>
            <p:cNvPr id="57" name="Freeform: Shape 56">
              <a:extLst>
                <a:ext uri="{FF2B5EF4-FFF2-40B4-BE49-F238E27FC236}">
                  <a16:creationId xmlns:a16="http://schemas.microsoft.com/office/drawing/2014/main" id="{F278ADC4-C46D-456B-93A1-1F8C941A1183}"/>
                </a:ext>
              </a:extLst>
            </p:cNvPr>
            <p:cNvSpPr/>
            <p:nvPr/>
          </p:nvSpPr>
          <p:spPr>
            <a:xfrm>
              <a:off x="-2203524" y="3712365"/>
              <a:ext cx="37828" cy="204494"/>
            </a:xfrm>
            <a:custGeom>
              <a:avLst/>
              <a:gdLst>
                <a:gd name="connsiteX0" fmla="*/ 0 w 37828"/>
                <a:gd name="connsiteY0" fmla="*/ 204494 h 204494"/>
                <a:gd name="connsiteX1" fmla="*/ 0 w 37828"/>
                <a:gd name="connsiteY1" fmla="*/ 0 h 204494"/>
                <a:gd name="connsiteX2" fmla="*/ 37829 w 37828"/>
                <a:gd name="connsiteY2" fmla="*/ 0 h 204494"/>
                <a:gd name="connsiteX3" fmla="*/ 37829 w 37828"/>
                <a:gd name="connsiteY3" fmla="*/ 203946 h 204494"/>
                <a:gd name="connsiteX4" fmla="*/ 0 w 37828"/>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28" h="204494">
                  <a:moveTo>
                    <a:pt x="0" y="204494"/>
                  </a:moveTo>
                  <a:lnTo>
                    <a:pt x="0" y="0"/>
                  </a:lnTo>
                  <a:lnTo>
                    <a:pt x="37829" y="0"/>
                  </a:lnTo>
                  <a:lnTo>
                    <a:pt x="37829" y="203946"/>
                  </a:lnTo>
                  <a:lnTo>
                    <a:pt x="0" y="203946"/>
                  </a:lnTo>
                  <a:close/>
                </a:path>
              </a:pathLst>
            </a:custGeom>
            <a:solidFill>
              <a:srgbClr val="0060AC"/>
            </a:solidFill>
            <a:ln w="5476" cap="flat">
              <a:noFill/>
              <a:prstDash val="solid"/>
              <a:miter/>
            </a:ln>
          </p:spPr>
          <p:txBody>
            <a:bodyPr rtlCol="0" anchor="ctr"/>
            <a:lstStyle/>
            <a:p>
              <a:endParaRPr lang="en-GB" sz="2115"/>
            </a:p>
          </p:txBody>
        </p:sp>
        <p:sp>
          <p:nvSpPr>
            <p:cNvPr id="58" name="Freeform: Shape 57">
              <a:extLst>
                <a:ext uri="{FF2B5EF4-FFF2-40B4-BE49-F238E27FC236}">
                  <a16:creationId xmlns:a16="http://schemas.microsoft.com/office/drawing/2014/main" id="{DDB7FDD2-F975-429B-9C76-5AFDEA34CC5A}"/>
                </a:ext>
              </a:extLst>
            </p:cNvPr>
            <p:cNvSpPr/>
            <p:nvPr/>
          </p:nvSpPr>
          <p:spPr>
            <a:xfrm>
              <a:off x="-1849360" y="3707431"/>
              <a:ext cx="201753" cy="213266"/>
            </a:xfrm>
            <a:custGeom>
              <a:avLst/>
              <a:gdLst>
                <a:gd name="connsiteX0" fmla="*/ 157345 w 201753"/>
                <a:gd name="connsiteY0" fmla="*/ 152411 h 213266"/>
                <a:gd name="connsiteX1" fmla="*/ 201205 w 201753"/>
                <a:gd name="connsiteY1" fmla="*/ 152411 h 213266"/>
                <a:gd name="connsiteX2" fmla="*/ 170503 w 201753"/>
                <a:gd name="connsiteY2" fmla="*/ 191336 h 213266"/>
                <a:gd name="connsiteX3" fmla="*/ 106907 w 201753"/>
                <a:gd name="connsiteY3" fmla="*/ 213266 h 213266"/>
                <a:gd name="connsiteX4" fmla="*/ 35088 w 201753"/>
                <a:gd name="connsiteY4" fmla="*/ 184758 h 213266"/>
                <a:gd name="connsiteX5" fmla="*/ 10965 w 201753"/>
                <a:gd name="connsiteY5" fmla="*/ 152411 h 213266"/>
                <a:gd name="connsiteX6" fmla="*/ 0 w 201753"/>
                <a:gd name="connsiteY6" fmla="*/ 105811 h 213266"/>
                <a:gd name="connsiteX7" fmla="*/ 32346 w 201753"/>
                <a:gd name="connsiteY7" fmla="*/ 30153 h 213266"/>
                <a:gd name="connsiteX8" fmla="*/ 105262 w 201753"/>
                <a:gd name="connsiteY8" fmla="*/ 0 h 213266"/>
                <a:gd name="connsiteX9" fmla="*/ 172696 w 201753"/>
                <a:gd name="connsiteY9" fmla="*/ 24123 h 213266"/>
                <a:gd name="connsiteX10" fmla="*/ 189692 w 201753"/>
                <a:gd name="connsiteY10" fmla="*/ 41118 h 213266"/>
                <a:gd name="connsiteX11" fmla="*/ 201753 w 201753"/>
                <a:gd name="connsiteY11" fmla="*/ 62500 h 213266"/>
                <a:gd name="connsiteX12" fmla="*/ 158990 w 201753"/>
                <a:gd name="connsiteY12" fmla="*/ 62500 h 213266"/>
                <a:gd name="connsiteX13" fmla="*/ 104166 w 201753"/>
                <a:gd name="connsiteY13" fmla="*/ 35636 h 213266"/>
                <a:gd name="connsiteX14" fmla="*/ 69079 w 201753"/>
                <a:gd name="connsiteY14" fmla="*/ 46601 h 213266"/>
                <a:gd name="connsiteX15" fmla="*/ 44408 w 201753"/>
                <a:gd name="connsiteY15" fmla="*/ 75657 h 213266"/>
                <a:gd name="connsiteX16" fmla="*/ 37829 w 201753"/>
                <a:gd name="connsiteY16" fmla="*/ 105811 h 213266"/>
                <a:gd name="connsiteX17" fmla="*/ 59210 w 201753"/>
                <a:gd name="connsiteY17" fmla="*/ 156797 h 213266"/>
                <a:gd name="connsiteX18" fmla="*/ 105811 w 201753"/>
                <a:gd name="connsiteY18" fmla="*/ 177082 h 213266"/>
                <a:gd name="connsiteX19" fmla="*/ 132126 w 201753"/>
                <a:gd name="connsiteY19" fmla="*/ 171051 h 213266"/>
                <a:gd name="connsiteX20" fmla="*/ 157345 w 201753"/>
                <a:gd name="connsiteY20" fmla="*/ 152411 h 213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1753" h="213266">
                  <a:moveTo>
                    <a:pt x="157345" y="152411"/>
                  </a:moveTo>
                  <a:lnTo>
                    <a:pt x="201205" y="152411"/>
                  </a:lnTo>
                  <a:cubicBezTo>
                    <a:pt x="194626" y="167762"/>
                    <a:pt x="184209" y="180920"/>
                    <a:pt x="170503" y="191336"/>
                  </a:cubicBezTo>
                  <a:cubicBezTo>
                    <a:pt x="151315" y="206139"/>
                    <a:pt x="130482" y="213266"/>
                    <a:pt x="106907" y="213266"/>
                  </a:cubicBezTo>
                  <a:cubicBezTo>
                    <a:pt x="79495" y="213266"/>
                    <a:pt x="55921" y="203946"/>
                    <a:pt x="35088" y="184758"/>
                  </a:cubicBezTo>
                  <a:cubicBezTo>
                    <a:pt x="24671" y="175437"/>
                    <a:pt x="16996" y="164473"/>
                    <a:pt x="10965" y="152411"/>
                  </a:cubicBezTo>
                  <a:cubicBezTo>
                    <a:pt x="3838" y="137609"/>
                    <a:pt x="0" y="122258"/>
                    <a:pt x="0" y="105811"/>
                  </a:cubicBezTo>
                  <a:cubicBezTo>
                    <a:pt x="0" y="76754"/>
                    <a:pt x="10965" y="51535"/>
                    <a:pt x="32346" y="30153"/>
                  </a:cubicBezTo>
                  <a:cubicBezTo>
                    <a:pt x="53179" y="10417"/>
                    <a:pt x="77302" y="0"/>
                    <a:pt x="105262" y="0"/>
                  </a:cubicBezTo>
                  <a:cubicBezTo>
                    <a:pt x="130482" y="0"/>
                    <a:pt x="152960" y="8224"/>
                    <a:pt x="172696" y="24123"/>
                  </a:cubicBezTo>
                  <a:cubicBezTo>
                    <a:pt x="179823" y="30153"/>
                    <a:pt x="185854" y="35636"/>
                    <a:pt x="189692" y="41118"/>
                  </a:cubicBezTo>
                  <a:cubicBezTo>
                    <a:pt x="194078" y="46601"/>
                    <a:pt x="197915" y="53728"/>
                    <a:pt x="201753" y="62500"/>
                  </a:cubicBezTo>
                  <a:lnTo>
                    <a:pt x="158990" y="62500"/>
                  </a:lnTo>
                  <a:cubicBezTo>
                    <a:pt x="143091" y="44408"/>
                    <a:pt x="124999" y="35636"/>
                    <a:pt x="104166" y="35636"/>
                  </a:cubicBezTo>
                  <a:cubicBezTo>
                    <a:pt x="92105" y="35636"/>
                    <a:pt x="80592" y="39473"/>
                    <a:pt x="69079" y="46601"/>
                  </a:cubicBezTo>
                  <a:cubicBezTo>
                    <a:pt x="58114" y="53728"/>
                    <a:pt x="49890" y="63596"/>
                    <a:pt x="44408" y="75657"/>
                  </a:cubicBezTo>
                  <a:cubicBezTo>
                    <a:pt x="40022" y="85526"/>
                    <a:pt x="37829" y="95394"/>
                    <a:pt x="37829" y="105811"/>
                  </a:cubicBezTo>
                  <a:cubicBezTo>
                    <a:pt x="37829" y="125547"/>
                    <a:pt x="44956" y="142543"/>
                    <a:pt x="59210" y="156797"/>
                  </a:cubicBezTo>
                  <a:cubicBezTo>
                    <a:pt x="72916" y="170503"/>
                    <a:pt x="88267" y="177082"/>
                    <a:pt x="105811" y="177082"/>
                  </a:cubicBezTo>
                  <a:cubicBezTo>
                    <a:pt x="115679" y="177082"/>
                    <a:pt x="124451" y="174889"/>
                    <a:pt x="132126" y="171051"/>
                  </a:cubicBezTo>
                  <a:cubicBezTo>
                    <a:pt x="140350" y="168310"/>
                    <a:pt x="148574" y="161731"/>
                    <a:pt x="157345" y="152411"/>
                  </a:cubicBezTo>
                  <a:close/>
                </a:path>
              </a:pathLst>
            </a:custGeom>
            <a:solidFill>
              <a:srgbClr val="000000"/>
            </a:solidFill>
            <a:ln w="5476" cap="flat">
              <a:noFill/>
              <a:prstDash val="solid"/>
              <a:miter/>
            </a:ln>
          </p:spPr>
          <p:txBody>
            <a:bodyPr rtlCol="0" anchor="ctr"/>
            <a:lstStyle/>
            <a:p>
              <a:endParaRPr lang="en-GB" sz="2115"/>
            </a:p>
          </p:txBody>
        </p:sp>
        <p:sp>
          <p:nvSpPr>
            <p:cNvPr id="59" name="Freeform: Shape 58">
              <a:extLst>
                <a:ext uri="{FF2B5EF4-FFF2-40B4-BE49-F238E27FC236}">
                  <a16:creationId xmlns:a16="http://schemas.microsoft.com/office/drawing/2014/main" id="{81E2C322-5230-41F6-B001-7E873E145A50}"/>
                </a:ext>
              </a:extLst>
            </p:cNvPr>
            <p:cNvSpPr/>
            <p:nvPr/>
          </p:nvSpPr>
          <p:spPr>
            <a:xfrm>
              <a:off x="-1643769" y="3758417"/>
              <a:ext cx="162827" cy="163376"/>
            </a:xfrm>
            <a:custGeom>
              <a:avLst/>
              <a:gdLst>
                <a:gd name="connsiteX0" fmla="*/ 81688 w 162827"/>
                <a:gd name="connsiteY0" fmla="*/ 0 h 163376"/>
                <a:gd name="connsiteX1" fmla="*/ 141995 w 162827"/>
                <a:gd name="connsiteY1" fmla="*/ 26864 h 163376"/>
                <a:gd name="connsiteX2" fmla="*/ 162828 w 162827"/>
                <a:gd name="connsiteY2" fmla="*/ 81140 h 163376"/>
                <a:gd name="connsiteX3" fmla="*/ 134867 w 162827"/>
                <a:gd name="connsiteY3" fmla="*/ 143091 h 163376"/>
                <a:gd name="connsiteX4" fmla="*/ 81140 w 162827"/>
                <a:gd name="connsiteY4" fmla="*/ 163376 h 163376"/>
                <a:gd name="connsiteX5" fmla="*/ 43859 w 162827"/>
                <a:gd name="connsiteY5" fmla="*/ 154056 h 163376"/>
                <a:gd name="connsiteX6" fmla="*/ 12609 w 162827"/>
                <a:gd name="connsiteY6" fmla="*/ 125547 h 163376"/>
                <a:gd name="connsiteX7" fmla="*/ 0 w 162827"/>
                <a:gd name="connsiteY7" fmla="*/ 80592 h 163376"/>
                <a:gd name="connsiteX8" fmla="*/ 27412 w 162827"/>
                <a:gd name="connsiteY8" fmla="*/ 21381 h 163376"/>
                <a:gd name="connsiteX9" fmla="*/ 81688 w 162827"/>
                <a:gd name="connsiteY9" fmla="*/ 0 h 163376"/>
                <a:gd name="connsiteX10" fmla="*/ 81688 w 162827"/>
                <a:gd name="connsiteY10" fmla="*/ 33991 h 163376"/>
                <a:gd name="connsiteX11" fmla="*/ 47697 w 162827"/>
                <a:gd name="connsiteY11" fmla="*/ 50438 h 163376"/>
                <a:gd name="connsiteX12" fmla="*/ 36732 w 162827"/>
                <a:gd name="connsiteY12" fmla="*/ 81140 h 163376"/>
                <a:gd name="connsiteX13" fmla="*/ 53179 w 162827"/>
                <a:gd name="connsiteY13" fmla="*/ 119517 h 163376"/>
                <a:gd name="connsiteX14" fmla="*/ 81688 w 162827"/>
                <a:gd name="connsiteY14" fmla="*/ 129933 h 163376"/>
                <a:gd name="connsiteX15" fmla="*/ 115131 w 162827"/>
                <a:gd name="connsiteY15" fmla="*/ 114034 h 163376"/>
                <a:gd name="connsiteX16" fmla="*/ 126096 w 162827"/>
                <a:gd name="connsiteY16" fmla="*/ 82236 h 163376"/>
                <a:gd name="connsiteX17" fmla="*/ 109648 w 162827"/>
                <a:gd name="connsiteY17" fmla="*/ 44956 h 163376"/>
                <a:gd name="connsiteX18" fmla="*/ 81688 w 162827"/>
                <a:gd name="connsiteY18" fmla="*/ 33991 h 16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2827" h="163376">
                  <a:moveTo>
                    <a:pt x="81688" y="0"/>
                  </a:moveTo>
                  <a:cubicBezTo>
                    <a:pt x="105811" y="0"/>
                    <a:pt x="126096" y="8772"/>
                    <a:pt x="141995" y="26864"/>
                  </a:cubicBezTo>
                  <a:cubicBezTo>
                    <a:pt x="155701" y="42215"/>
                    <a:pt x="162828" y="60307"/>
                    <a:pt x="162828" y="81140"/>
                  </a:cubicBezTo>
                  <a:cubicBezTo>
                    <a:pt x="162828" y="106359"/>
                    <a:pt x="153508" y="127192"/>
                    <a:pt x="134867" y="143091"/>
                  </a:cubicBezTo>
                  <a:cubicBezTo>
                    <a:pt x="119517" y="156249"/>
                    <a:pt x="101425" y="163376"/>
                    <a:pt x="81140" y="163376"/>
                  </a:cubicBezTo>
                  <a:cubicBezTo>
                    <a:pt x="67982" y="163376"/>
                    <a:pt x="55921" y="160087"/>
                    <a:pt x="43859" y="154056"/>
                  </a:cubicBezTo>
                  <a:cubicBezTo>
                    <a:pt x="30701" y="146929"/>
                    <a:pt x="20285" y="137609"/>
                    <a:pt x="12609" y="125547"/>
                  </a:cubicBezTo>
                  <a:cubicBezTo>
                    <a:pt x="4386" y="112390"/>
                    <a:pt x="0" y="97039"/>
                    <a:pt x="0" y="80592"/>
                  </a:cubicBezTo>
                  <a:cubicBezTo>
                    <a:pt x="0" y="57565"/>
                    <a:pt x="9320" y="37829"/>
                    <a:pt x="27412" y="21381"/>
                  </a:cubicBezTo>
                  <a:cubicBezTo>
                    <a:pt x="42215" y="7675"/>
                    <a:pt x="60307" y="548"/>
                    <a:pt x="81688" y="0"/>
                  </a:cubicBezTo>
                  <a:close/>
                  <a:moveTo>
                    <a:pt x="81688" y="33991"/>
                  </a:moveTo>
                  <a:cubicBezTo>
                    <a:pt x="68530" y="33991"/>
                    <a:pt x="57017" y="39473"/>
                    <a:pt x="47697" y="50438"/>
                  </a:cubicBezTo>
                  <a:cubicBezTo>
                    <a:pt x="40570" y="59210"/>
                    <a:pt x="36732" y="69078"/>
                    <a:pt x="36732" y="81140"/>
                  </a:cubicBezTo>
                  <a:cubicBezTo>
                    <a:pt x="36732" y="97039"/>
                    <a:pt x="42215" y="110197"/>
                    <a:pt x="53179" y="119517"/>
                  </a:cubicBezTo>
                  <a:cubicBezTo>
                    <a:pt x="61403" y="126644"/>
                    <a:pt x="70723" y="129933"/>
                    <a:pt x="81688" y="129933"/>
                  </a:cubicBezTo>
                  <a:cubicBezTo>
                    <a:pt x="95394" y="129933"/>
                    <a:pt x="106359" y="124451"/>
                    <a:pt x="115131" y="114034"/>
                  </a:cubicBezTo>
                  <a:cubicBezTo>
                    <a:pt x="122806" y="104714"/>
                    <a:pt x="126096" y="94298"/>
                    <a:pt x="126096" y="82236"/>
                  </a:cubicBezTo>
                  <a:cubicBezTo>
                    <a:pt x="126096" y="66886"/>
                    <a:pt x="120613" y="54824"/>
                    <a:pt x="109648" y="44956"/>
                  </a:cubicBezTo>
                  <a:cubicBezTo>
                    <a:pt x="101425" y="37829"/>
                    <a:pt x="92105" y="33991"/>
                    <a:pt x="81688" y="33991"/>
                  </a:cubicBezTo>
                  <a:close/>
                </a:path>
              </a:pathLst>
            </a:custGeom>
            <a:solidFill>
              <a:srgbClr val="000000"/>
            </a:solidFill>
            <a:ln w="5476" cap="flat">
              <a:noFill/>
              <a:prstDash val="solid"/>
              <a:miter/>
            </a:ln>
          </p:spPr>
          <p:txBody>
            <a:bodyPr rtlCol="0" anchor="ctr"/>
            <a:lstStyle/>
            <a:p>
              <a:endParaRPr lang="en-GB" sz="2115"/>
            </a:p>
          </p:txBody>
        </p:sp>
        <p:sp>
          <p:nvSpPr>
            <p:cNvPr id="60" name="Freeform: Shape 59">
              <a:extLst>
                <a:ext uri="{FF2B5EF4-FFF2-40B4-BE49-F238E27FC236}">
                  <a16:creationId xmlns:a16="http://schemas.microsoft.com/office/drawing/2014/main" id="{160AE5F0-1B99-481F-B871-F9222554DEE4}"/>
                </a:ext>
              </a:extLst>
            </p:cNvPr>
            <p:cNvSpPr/>
            <p:nvPr/>
          </p:nvSpPr>
          <p:spPr>
            <a:xfrm>
              <a:off x="-1468332" y="3757869"/>
              <a:ext cx="145284" cy="158990"/>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rgbClr val="000000"/>
            </a:solidFill>
            <a:ln w="5476" cap="flat">
              <a:noFill/>
              <a:prstDash val="solid"/>
              <a:miter/>
            </a:ln>
          </p:spPr>
          <p:txBody>
            <a:bodyPr rtlCol="0" anchor="ctr"/>
            <a:lstStyle/>
            <a:p>
              <a:endParaRPr lang="en-GB" sz="2115"/>
            </a:p>
          </p:txBody>
        </p:sp>
        <p:sp>
          <p:nvSpPr>
            <p:cNvPr id="61" name="Freeform: Shape 60">
              <a:extLst>
                <a:ext uri="{FF2B5EF4-FFF2-40B4-BE49-F238E27FC236}">
                  <a16:creationId xmlns:a16="http://schemas.microsoft.com/office/drawing/2014/main" id="{16B38E24-507F-4B95-9EFE-B4D9D56EACF8}"/>
                </a:ext>
              </a:extLst>
            </p:cNvPr>
            <p:cNvSpPr/>
            <p:nvPr/>
          </p:nvSpPr>
          <p:spPr>
            <a:xfrm>
              <a:off x="-1155834" y="3763351"/>
              <a:ext cx="145832" cy="158990"/>
            </a:xfrm>
            <a:custGeom>
              <a:avLst/>
              <a:gdLst>
                <a:gd name="connsiteX0" fmla="*/ 145832 w 145832"/>
                <a:gd name="connsiteY0" fmla="*/ 0 h 158990"/>
                <a:gd name="connsiteX1" fmla="*/ 145832 w 145832"/>
                <a:gd name="connsiteY1" fmla="*/ 152960 h 158990"/>
                <a:gd name="connsiteX2" fmla="*/ 111293 w 145832"/>
                <a:gd name="connsiteY2" fmla="*/ 152960 h 158990"/>
                <a:gd name="connsiteX3" fmla="*/ 111293 w 145832"/>
                <a:gd name="connsiteY3" fmla="*/ 140350 h 158990"/>
                <a:gd name="connsiteX4" fmla="*/ 91556 w 145832"/>
                <a:gd name="connsiteY4" fmla="*/ 154604 h 158990"/>
                <a:gd name="connsiteX5" fmla="*/ 60307 w 145832"/>
                <a:gd name="connsiteY5" fmla="*/ 158990 h 158990"/>
                <a:gd name="connsiteX6" fmla="*/ 33991 w 145832"/>
                <a:gd name="connsiteY6" fmla="*/ 152960 h 158990"/>
                <a:gd name="connsiteX7" fmla="*/ 13158 w 145832"/>
                <a:gd name="connsiteY7" fmla="*/ 136512 h 158990"/>
                <a:gd name="connsiteX8" fmla="*/ 2741 w 145832"/>
                <a:gd name="connsiteY8" fmla="*/ 115131 h 158990"/>
                <a:gd name="connsiteX9" fmla="*/ 0 w 145832"/>
                <a:gd name="connsiteY9" fmla="*/ 83881 h 158990"/>
                <a:gd name="connsiteX10" fmla="*/ 0 w 145832"/>
                <a:gd name="connsiteY10" fmla="*/ 0 h 158990"/>
                <a:gd name="connsiteX11" fmla="*/ 36732 w 145832"/>
                <a:gd name="connsiteY11" fmla="*/ 0 h 158990"/>
                <a:gd name="connsiteX12" fmla="*/ 36732 w 145832"/>
                <a:gd name="connsiteY12" fmla="*/ 75657 h 158990"/>
                <a:gd name="connsiteX13" fmla="*/ 46052 w 145832"/>
                <a:gd name="connsiteY13" fmla="*/ 114583 h 158990"/>
                <a:gd name="connsiteX14" fmla="*/ 55921 w 145832"/>
                <a:gd name="connsiteY14" fmla="*/ 121710 h 158990"/>
                <a:gd name="connsiteX15" fmla="*/ 67982 w 145832"/>
                <a:gd name="connsiteY15" fmla="*/ 124451 h 158990"/>
                <a:gd name="connsiteX16" fmla="*/ 92105 w 145832"/>
                <a:gd name="connsiteY16" fmla="*/ 120613 h 158990"/>
                <a:gd name="connsiteX17" fmla="*/ 103069 w 145832"/>
                <a:gd name="connsiteY17" fmla="*/ 110197 h 158990"/>
                <a:gd name="connsiteX18" fmla="*/ 108004 w 145832"/>
                <a:gd name="connsiteY18" fmla="*/ 96491 h 158990"/>
                <a:gd name="connsiteX19" fmla="*/ 109100 w 145832"/>
                <a:gd name="connsiteY19" fmla="*/ 72916 h 158990"/>
                <a:gd name="connsiteX20" fmla="*/ 109100 w 145832"/>
                <a:gd name="connsiteY20" fmla="*/ 0 h 158990"/>
                <a:gd name="connsiteX21" fmla="*/ 145832 w 145832"/>
                <a:gd name="connsiteY21" fmla="*/ 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832" h="158990">
                  <a:moveTo>
                    <a:pt x="145832" y="0"/>
                  </a:moveTo>
                  <a:lnTo>
                    <a:pt x="145832" y="152960"/>
                  </a:lnTo>
                  <a:lnTo>
                    <a:pt x="111293" y="152960"/>
                  </a:lnTo>
                  <a:lnTo>
                    <a:pt x="111293" y="140350"/>
                  </a:lnTo>
                  <a:cubicBezTo>
                    <a:pt x="104714" y="146929"/>
                    <a:pt x="98135" y="151315"/>
                    <a:pt x="91556" y="154604"/>
                  </a:cubicBezTo>
                  <a:cubicBezTo>
                    <a:pt x="84978" y="157345"/>
                    <a:pt x="68530" y="158990"/>
                    <a:pt x="60307" y="158990"/>
                  </a:cubicBezTo>
                  <a:cubicBezTo>
                    <a:pt x="50986" y="158990"/>
                    <a:pt x="42215" y="156797"/>
                    <a:pt x="33991" y="152960"/>
                  </a:cubicBezTo>
                  <a:cubicBezTo>
                    <a:pt x="25219" y="148574"/>
                    <a:pt x="18640" y="143091"/>
                    <a:pt x="13158" y="136512"/>
                  </a:cubicBezTo>
                  <a:cubicBezTo>
                    <a:pt x="8224" y="130482"/>
                    <a:pt x="4934" y="123354"/>
                    <a:pt x="2741" y="115131"/>
                  </a:cubicBezTo>
                  <a:cubicBezTo>
                    <a:pt x="548" y="107455"/>
                    <a:pt x="0" y="97039"/>
                    <a:pt x="0" y="83881"/>
                  </a:cubicBezTo>
                  <a:lnTo>
                    <a:pt x="0" y="0"/>
                  </a:lnTo>
                  <a:lnTo>
                    <a:pt x="36732" y="0"/>
                  </a:lnTo>
                  <a:lnTo>
                    <a:pt x="36732" y="75657"/>
                  </a:lnTo>
                  <a:cubicBezTo>
                    <a:pt x="36732" y="94298"/>
                    <a:pt x="40022" y="107455"/>
                    <a:pt x="46052" y="114583"/>
                  </a:cubicBezTo>
                  <a:cubicBezTo>
                    <a:pt x="48794" y="117324"/>
                    <a:pt x="52083" y="120065"/>
                    <a:pt x="55921" y="121710"/>
                  </a:cubicBezTo>
                  <a:cubicBezTo>
                    <a:pt x="59758" y="123354"/>
                    <a:pt x="64144" y="124451"/>
                    <a:pt x="67982" y="124451"/>
                  </a:cubicBezTo>
                  <a:cubicBezTo>
                    <a:pt x="72916" y="124451"/>
                    <a:pt x="87170" y="123354"/>
                    <a:pt x="92105" y="120613"/>
                  </a:cubicBezTo>
                  <a:cubicBezTo>
                    <a:pt x="97039" y="117872"/>
                    <a:pt x="100328" y="114583"/>
                    <a:pt x="103069" y="110197"/>
                  </a:cubicBezTo>
                  <a:cubicBezTo>
                    <a:pt x="105262" y="106359"/>
                    <a:pt x="106907" y="101973"/>
                    <a:pt x="108004" y="96491"/>
                  </a:cubicBezTo>
                  <a:cubicBezTo>
                    <a:pt x="109100" y="91008"/>
                    <a:pt x="109100" y="83333"/>
                    <a:pt x="109100" y="72916"/>
                  </a:cubicBezTo>
                  <a:lnTo>
                    <a:pt x="109100" y="0"/>
                  </a:lnTo>
                  <a:lnTo>
                    <a:pt x="145832" y="0"/>
                  </a:lnTo>
                  <a:close/>
                </a:path>
              </a:pathLst>
            </a:custGeom>
            <a:solidFill>
              <a:srgbClr val="000000"/>
            </a:solidFill>
            <a:ln w="5476" cap="flat">
              <a:noFill/>
              <a:prstDash val="solid"/>
              <a:miter/>
            </a:ln>
          </p:spPr>
          <p:txBody>
            <a:bodyPr rtlCol="0" anchor="ctr"/>
            <a:lstStyle/>
            <a:p>
              <a:endParaRPr lang="en-GB" sz="2115"/>
            </a:p>
          </p:txBody>
        </p:sp>
        <p:sp>
          <p:nvSpPr>
            <p:cNvPr id="62" name="Freeform: Shape 61">
              <a:extLst>
                <a:ext uri="{FF2B5EF4-FFF2-40B4-BE49-F238E27FC236}">
                  <a16:creationId xmlns:a16="http://schemas.microsoft.com/office/drawing/2014/main" id="{0D30D6E3-53DF-4BE2-90DF-4472FC686FFD}"/>
                </a:ext>
              </a:extLst>
            </p:cNvPr>
            <p:cNvSpPr/>
            <p:nvPr/>
          </p:nvSpPr>
          <p:spPr>
            <a:xfrm>
              <a:off x="-1302215" y="3757869"/>
              <a:ext cx="124450" cy="163924"/>
            </a:xfrm>
            <a:custGeom>
              <a:avLst/>
              <a:gdLst>
                <a:gd name="connsiteX0" fmla="*/ 38377 w 124450"/>
                <a:gd name="connsiteY0" fmla="*/ 110745 h 163924"/>
                <a:gd name="connsiteX1" fmla="*/ 45504 w 124450"/>
                <a:gd name="connsiteY1" fmla="*/ 124999 h 163924"/>
                <a:gd name="connsiteX2" fmla="*/ 61951 w 124450"/>
                <a:gd name="connsiteY2" fmla="*/ 130482 h 163924"/>
                <a:gd name="connsiteX3" fmla="*/ 81688 w 124450"/>
                <a:gd name="connsiteY3" fmla="*/ 126096 h 163924"/>
                <a:gd name="connsiteX4" fmla="*/ 87719 w 124450"/>
                <a:gd name="connsiteY4" fmla="*/ 115131 h 163924"/>
                <a:gd name="connsiteX5" fmla="*/ 81140 w 124450"/>
                <a:gd name="connsiteY5" fmla="*/ 104166 h 163924"/>
                <a:gd name="connsiteX6" fmla="*/ 42763 w 124450"/>
                <a:gd name="connsiteY6" fmla="*/ 93749 h 163924"/>
                <a:gd name="connsiteX7" fmla="*/ 25219 w 124450"/>
                <a:gd name="connsiteY7" fmla="*/ 87719 h 163924"/>
                <a:gd name="connsiteX8" fmla="*/ 14254 w 124450"/>
                <a:gd name="connsiteY8" fmla="*/ 80043 h 163924"/>
                <a:gd name="connsiteX9" fmla="*/ 548 w 124450"/>
                <a:gd name="connsiteY9" fmla="*/ 47697 h 163924"/>
                <a:gd name="connsiteX10" fmla="*/ 15351 w 124450"/>
                <a:gd name="connsiteY10" fmla="*/ 13706 h 163924"/>
                <a:gd name="connsiteX11" fmla="*/ 60855 w 124450"/>
                <a:gd name="connsiteY11" fmla="*/ 0 h 163924"/>
                <a:gd name="connsiteX12" fmla="*/ 109100 w 124450"/>
                <a:gd name="connsiteY12" fmla="*/ 17544 h 163924"/>
                <a:gd name="connsiteX13" fmla="*/ 120613 w 124450"/>
                <a:gd name="connsiteY13" fmla="*/ 46601 h 163924"/>
                <a:gd name="connsiteX14" fmla="*/ 84429 w 124450"/>
                <a:gd name="connsiteY14" fmla="*/ 46601 h 163924"/>
                <a:gd name="connsiteX15" fmla="*/ 60855 w 124450"/>
                <a:gd name="connsiteY15" fmla="*/ 33443 h 163924"/>
                <a:gd name="connsiteX16" fmla="*/ 43859 w 124450"/>
                <a:gd name="connsiteY16" fmla="*/ 37280 h 163924"/>
                <a:gd name="connsiteX17" fmla="*/ 37280 w 124450"/>
                <a:gd name="connsiteY17" fmla="*/ 46601 h 163924"/>
                <a:gd name="connsiteX18" fmla="*/ 44408 w 124450"/>
                <a:gd name="connsiteY18" fmla="*/ 57565 h 163924"/>
                <a:gd name="connsiteX19" fmla="*/ 81140 w 124450"/>
                <a:gd name="connsiteY19" fmla="*/ 66886 h 163924"/>
                <a:gd name="connsiteX20" fmla="*/ 109648 w 124450"/>
                <a:gd name="connsiteY20" fmla="*/ 78399 h 163924"/>
                <a:gd name="connsiteX21" fmla="*/ 124451 w 124450"/>
                <a:gd name="connsiteY21" fmla="*/ 110197 h 163924"/>
                <a:gd name="connsiteX22" fmla="*/ 108004 w 124450"/>
                <a:gd name="connsiteY22" fmla="*/ 150767 h 163924"/>
                <a:gd name="connsiteX23" fmla="*/ 58662 w 124450"/>
                <a:gd name="connsiteY23" fmla="*/ 163924 h 163924"/>
                <a:gd name="connsiteX24" fmla="*/ 29605 w 124450"/>
                <a:gd name="connsiteY24" fmla="*/ 157894 h 163924"/>
                <a:gd name="connsiteX25" fmla="*/ 10417 w 124450"/>
                <a:gd name="connsiteY25" fmla="*/ 141995 h 163924"/>
                <a:gd name="connsiteX26" fmla="*/ 0 w 124450"/>
                <a:gd name="connsiteY26" fmla="*/ 110197 h 163924"/>
                <a:gd name="connsiteX27" fmla="*/ 38377 w 124450"/>
                <a:gd name="connsiteY27" fmla="*/ 110197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4450" h="163924">
                  <a:moveTo>
                    <a:pt x="38377" y="110745"/>
                  </a:moveTo>
                  <a:cubicBezTo>
                    <a:pt x="40022" y="117872"/>
                    <a:pt x="42215" y="122258"/>
                    <a:pt x="45504" y="124999"/>
                  </a:cubicBezTo>
                  <a:cubicBezTo>
                    <a:pt x="51535" y="129385"/>
                    <a:pt x="56469" y="130482"/>
                    <a:pt x="61951" y="130482"/>
                  </a:cubicBezTo>
                  <a:cubicBezTo>
                    <a:pt x="66886" y="130482"/>
                    <a:pt x="76206" y="130482"/>
                    <a:pt x="81688" y="126096"/>
                  </a:cubicBezTo>
                  <a:cubicBezTo>
                    <a:pt x="84978" y="123354"/>
                    <a:pt x="87719" y="119517"/>
                    <a:pt x="87719" y="115131"/>
                  </a:cubicBezTo>
                  <a:cubicBezTo>
                    <a:pt x="87719" y="110745"/>
                    <a:pt x="84429" y="106907"/>
                    <a:pt x="81140" y="104166"/>
                  </a:cubicBezTo>
                  <a:cubicBezTo>
                    <a:pt x="75109" y="99780"/>
                    <a:pt x="54824" y="96491"/>
                    <a:pt x="42763" y="93749"/>
                  </a:cubicBezTo>
                  <a:cubicBezTo>
                    <a:pt x="33991" y="91556"/>
                    <a:pt x="28509" y="89363"/>
                    <a:pt x="25219" y="87719"/>
                  </a:cubicBezTo>
                  <a:cubicBezTo>
                    <a:pt x="21930" y="86074"/>
                    <a:pt x="18092" y="83333"/>
                    <a:pt x="14254" y="80043"/>
                  </a:cubicBezTo>
                  <a:cubicBezTo>
                    <a:pt x="4934" y="71820"/>
                    <a:pt x="548" y="60855"/>
                    <a:pt x="548" y="47697"/>
                  </a:cubicBezTo>
                  <a:cubicBezTo>
                    <a:pt x="548" y="33991"/>
                    <a:pt x="5482" y="23026"/>
                    <a:pt x="15351" y="13706"/>
                  </a:cubicBezTo>
                  <a:cubicBezTo>
                    <a:pt x="25767" y="4386"/>
                    <a:pt x="47149" y="0"/>
                    <a:pt x="60855" y="0"/>
                  </a:cubicBezTo>
                  <a:cubicBezTo>
                    <a:pt x="76754" y="0"/>
                    <a:pt x="98684" y="6031"/>
                    <a:pt x="109100" y="17544"/>
                  </a:cubicBezTo>
                  <a:cubicBezTo>
                    <a:pt x="116227" y="25767"/>
                    <a:pt x="120065" y="35636"/>
                    <a:pt x="120613" y="46601"/>
                  </a:cubicBezTo>
                  <a:lnTo>
                    <a:pt x="84429" y="46601"/>
                  </a:lnTo>
                  <a:cubicBezTo>
                    <a:pt x="82785" y="37829"/>
                    <a:pt x="68530" y="33443"/>
                    <a:pt x="60855" y="33443"/>
                  </a:cubicBezTo>
                  <a:cubicBezTo>
                    <a:pt x="57017" y="33443"/>
                    <a:pt x="49890" y="33443"/>
                    <a:pt x="43859" y="37280"/>
                  </a:cubicBezTo>
                  <a:cubicBezTo>
                    <a:pt x="41118" y="39473"/>
                    <a:pt x="37280" y="42763"/>
                    <a:pt x="37280" y="46601"/>
                  </a:cubicBezTo>
                  <a:cubicBezTo>
                    <a:pt x="37280" y="51535"/>
                    <a:pt x="39473" y="54824"/>
                    <a:pt x="44408" y="57565"/>
                  </a:cubicBezTo>
                  <a:cubicBezTo>
                    <a:pt x="46601" y="58662"/>
                    <a:pt x="71271" y="63596"/>
                    <a:pt x="81140" y="66886"/>
                  </a:cubicBezTo>
                  <a:cubicBezTo>
                    <a:pt x="94298" y="70723"/>
                    <a:pt x="101425" y="72916"/>
                    <a:pt x="109648" y="78399"/>
                  </a:cubicBezTo>
                  <a:cubicBezTo>
                    <a:pt x="119517" y="86622"/>
                    <a:pt x="124451" y="96491"/>
                    <a:pt x="124451" y="110197"/>
                  </a:cubicBezTo>
                  <a:cubicBezTo>
                    <a:pt x="124451" y="125547"/>
                    <a:pt x="119517" y="140350"/>
                    <a:pt x="108004" y="150767"/>
                  </a:cubicBezTo>
                  <a:cubicBezTo>
                    <a:pt x="97039" y="161183"/>
                    <a:pt x="74013" y="163924"/>
                    <a:pt x="58662" y="163924"/>
                  </a:cubicBezTo>
                  <a:cubicBezTo>
                    <a:pt x="49890" y="163924"/>
                    <a:pt x="37829" y="161731"/>
                    <a:pt x="29605" y="157894"/>
                  </a:cubicBezTo>
                  <a:cubicBezTo>
                    <a:pt x="21381" y="154056"/>
                    <a:pt x="15351" y="148574"/>
                    <a:pt x="10417" y="141995"/>
                  </a:cubicBezTo>
                  <a:cubicBezTo>
                    <a:pt x="4934" y="134319"/>
                    <a:pt x="1645" y="123903"/>
                    <a:pt x="0" y="110197"/>
                  </a:cubicBezTo>
                  <a:lnTo>
                    <a:pt x="38377" y="110197"/>
                  </a:lnTo>
                  <a:close/>
                </a:path>
              </a:pathLst>
            </a:custGeom>
            <a:solidFill>
              <a:srgbClr val="000000"/>
            </a:solidFill>
            <a:ln w="5476" cap="flat">
              <a:noFill/>
              <a:prstDash val="solid"/>
              <a:miter/>
            </a:ln>
          </p:spPr>
          <p:txBody>
            <a:bodyPr rtlCol="0" anchor="ctr"/>
            <a:lstStyle/>
            <a:p>
              <a:endParaRPr lang="en-GB" sz="2115"/>
            </a:p>
          </p:txBody>
        </p:sp>
        <p:sp>
          <p:nvSpPr>
            <p:cNvPr id="63" name="Freeform: Shape 62">
              <a:extLst>
                <a:ext uri="{FF2B5EF4-FFF2-40B4-BE49-F238E27FC236}">
                  <a16:creationId xmlns:a16="http://schemas.microsoft.com/office/drawing/2014/main" id="{938C2A4C-8F27-4EAC-9EC1-F9C2427070FC}"/>
                </a:ext>
              </a:extLst>
            </p:cNvPr>
            <p:cNvSpPr/>
            <p:nvPr/>
          </p:nvSpPr>
          <p:spPr>
            <a:xfrm>
              <a:off x="-980396" y="3712365"/>
              <a:ext cx="36732" cy="204494"/>
            </a:xfrm>
            <a:custGeom>
              <a:avLst/>
              <a:gdLst>
                <a:gd name="connsiteX0" fmla="*/ 0 w 36732"/>
                <a:gd name="connsiteY0" fmla="*/ 204494 h 204494"/>
                <a:gd name="connsiteX1" fmla="*/ 0 w 36732"/>
                <a:gd name="connsiteY1" fmla="*/ 0 h 204494"/>
                <a:gd name="connsiteX2" fmla="*/ 36732 w 36732"/>
                <a:gd name="connsiteY2" fmla="*/ 0 h 204494"/>
                <a:gd name="connsiteX3" fmla="*/ 36732 w 36732"/>
                <a:gd name="connsiteY3" fmla="*/ 203946 h 204494"/>
                <a:gd name="connsiteX4" fmla="*/ 0 w 36732"/>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32" h="204494">
                  <a:moveTo>
                    <a:pt x="0" y="204494"/>
                  </a:moveTo>
                  <a:lnTo>
                    <a:pt x="0" y="0"/>
                  </a:lnTo>
                  <a:lnTo>
                    <a:pt x="36732" y="0"/>
                  </a:lnTo>
                  <a:lnTo>
                    <a:pt x="36732" y="203946"/>
                  </a:lnTo>
                  <a:lnTo>
                    <a:pt x="0" y="203946"/>
                  </a:lnTo>
                  <a:close/>
                </a:path>
              </a:pathLst>
            </a:custGeom>
            <a:solidFill>
              <a:srgbClr val="000000"/>
            </a:solidFill>
            <a:ln w="5476" cap="flat">
              <a:noFill/>
              <a:prstDash val="solid"/>
              <a:miter/>
            </a:ln>
          </p:spPr>
          <p:txBody>
            <a:bodyPr rtlCol="0" anchor="ctr"/>
            <a:lstStyle/>
            <a:p>
              <a:endParaRPr lang="en-GB" sz="2115"/>
            </a:p>
          </p:txBody>
        </p:sp>
        <p:sp>
          <p:nvSpPr>
            <p:cNvPr id="64" name="Freeform: Shape 63">
              <a:extLst>
                <a:ext uri="{FF2B5EF4-FFF2-40B4-BE49-F238E27FC236}">
                  <a16:creationId xmlns:a16="http://schemas.microsoft.com/office/drawing/2014/main" id="{93FAF7D6-A8D8-4E97-9D9B-E760830BA907}"/>
                </a:ext>
              </a:extLst>
            </p:cNvPr>
            <p:cNvSpPr/>
            <p:nvPr/>
          </p:nvSpPr>
          <p:spPr>
            <a:xfrm>
              <a:off x="-923928" y="3712913"/>
              <a:ext cx="92652" cy="203945"/>
            </a:xfrm>
            <a:custGeom>
              <a:avLst/>
              <a:gdLst>
                <a:gd name="connsiteX0" fmla="*/ 27412 w 92652"/>
                <a:gd name="connsiteY0" fmla="*/ 203946 h 203945"/>
                <a:gd name="connsiteX1" fmla="*/ 27412 w 92652"/>
                <a:gd name="connsiteY1" fmla="*/ 84429 h 203945"/>
                <a:gd name="connsiteX2" fmla="*/ 0 w 92652"/>
                <a:gd name="connsiteY2" fmla="*/ 84429 h 203945"/>
                <a:gd name="connsiteX3" fmla="*/ 0 w 92652"/>
                <a:gd name="connsiteY3" fmla="*/ 50986 h 203945"/>
                <a:gd name="connsiteX4" fmla="*/ 27412 w 92652"/>
                <a:gd name="connsiteY4" fmla="*/ 50986 h 203945"/>
                <a:gd name="connsiteX5" fmla="*/ 27412 w 92652"/>
                <a:gd name="connsiteY5" fmla="*/ 0 h 203945"/>
                <a:gd name="connsiteX6" fmla="*/ 64144 w 92652"/>
                <a:gd name="connsiteY6" fmla="*/ 0 h 203945"/>
                <a:gd name="connsiteX7" fmla="*/ 64144 w 92652"/>
                <a:gd name="connsiteY7" fmla="*/ 50986 h 203945"/>
                <a:gd name="connsiteX8" fmla="*/ 92653 w 92652"/>
                <a:gd name="connsiteY8" fmla="*/ 50986 h 203945"/>
                <a:gd name="connsiteX9" fmla="*/ 92653 w 92652"/>
                <a:gd name="connsiteY9" fmla="*/ 84429 h 203945"/>
                <a:gd name="connsiteX10" fmla="*/ 64144 w 92652"/>
                <a:gd name="connsiteY10" fmla="*/ 84429 h 203945"/>
                <a:gd name="connsiteX11" fmla="*/ 64144 w 92652"/>
                <a:gd name="connsiteY11" fmla="*/ 203946 h 203945"/>
                <a:gd name="connsiteX12" fmla="*/ 27412 w 92652"/>
                <a:gd name="connsiteY12" fmla="*/ 203946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652" h="203945">
                  <a:moveTo>
                    <a:pt x="27412" y="203946"/>
                  </a:moveTo>
                  <a:lnTo>
                    <a:pt x="27412" y="84429"/>
                  </a:lnTo>
                  <a:lnTo>
                    <a:pt x="0" y="84429"/>
                  </a:lnTo>
                  <a:lnTo>
                    <a:pt x="0" y="50986"/>
                  </a:lnTo>
                  <a:lnTo>
                    <a:pt x="27412" y="50986"/>
                  </a:lnTo>
                  <a:lnTo>
                    <a:pt x="27412" y="0"/>
                  </a:lnTo>
                  <a:lnTo>
                    <a:pt x="64144" y="0"/>
                  </a:lnTo>
                  <a:lnTo>
                    <a:pt x="64144" y="50986"/>
                  </a:lnTo>
                  <a:lnTo>
                    <a:pt x="92653" y="50986"/>
                  </a:lnTo>
                  <a:lnTo>
                    <a:pt x="92653" y="84429"/>
                  </a:lnTo>
                  <a:lnTo>
                    <a:pt x="64144" y="84429"/>
                  </a:lnTo>
                  <a:lnTo>
                    <a:pt x="64144" y="203946"/>
                  </a:lnTo>
                  <a:lnTo>
                    <a:pt x="27412" y="203946"/>
                  </a:lnTo>
                  <a:close/>
                </a:path>
              </a:pathLst>
            </a:custGeom>
            <a:solidFill>
              <a:srgbClr val="000000"/>
            </a:solidFill>
            <a:ln w="5476" cap="flat">
              <a:noFill/>
              <a:prstDash val="solid"/>
              <a:miter/>
            </a:ln>
          </p:spPr>
          <p:txBody>
            <a:bodyPr rtlCol="0" anchor="ctr"/>
            <a:lstStyle/>
            <a:p>
              <a:endParaRPr lang="en-GB" sz="2115"/>
            </a:p>
          </p:txBody>
        </p:sp>
        <p:sp>
          <p:nvSpPr>
            <p:cNvPr id="65" name="Freeform: Shape 64">
              <a:extLst>
                <a:ext uri="{FF2B5EF4-FFF2-40B4-BE49-F238E27FC236}">
                  <a16:creationId xmlns:a16="http://schemas.microsoft.com/office/drawing/2014/main" id="{93597F49-1BEE-4380-A149-76E4258D2375}"/>
                </a:ext>
              </a:extLst>
            </p:cNvPr>
            <p:cNvSpPr/>
            <p:nvPr/>
          </p:nvSpPr>
          <p:spPr>
            <a:xfrm>
              <a:off x="-810990" y="3712913"/>
              <a:ext cx="36732" cy="203945"/>
            </a:xfrm>
            <a:custGeom>
              <a:avLst/>
              <a:gdLst>
                <a:gd name="connsiteX0" fmla="*/ 0 w 36732"/>
                <a:gd name="connsiteY0" fmla="*/ 33443 h 203945"/>
                <a:gd name="connsiteX1" fmla="*/ 0 w 36732"/>
                <a:gd name="connsiteY1" fmla="*/ 0 h 203945"/>
                <a:gd name="connsiteX2" fmla="*/ 36732 w 36732"/>
                <a:gd name="connsiteY2" fmla="*/ 0 h 203945"/>
                <a:gd name="connsiteX3" fmla="*/ 36732 w 36732"/>
                <a:gd name="connsiteY3" fmla="*/ 33443 h 203945"/>
                <a:gd name="connsiteX4" fmla="*/ 0 w 36732"/>
                <a:gd name="connsiteY4" fmla="*/ 33443 h 203945"/>
                <a:gd name="connsiteX5" fmla="*/ 0 w 36732"/>
                <a:gd name="connsiteY5" fmla="*/ 203946 h 203945"/>
                <a:gd name="connsiteX6" fmla="*/ 0 w 36732"/>
                <a:gd name="connsiteY6" fmla="*/ 50438 h 203945"/>
                <a:gd name="connsiteX7" fmla="*/ 36732 w 36732"/>
                <a:gd name="connsiteY7" fmla="*/ 50438 h 203945"/>
                <a:gd name="connsiteX8" fmla="*/ 36732 w 36732"/>
                <a:gd name="connsiteY8" fmla="*/ 203398 h 203945"/>
                <a:gd name="connsiteX9" fmla="*/ 0 w 36732"/>
                <a:gd name="connsiteY9" fmla="*/ 203398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732" h="203945">
                  <a:moveTo>
                    <a:pt x="0" y="33443"/>
                  </a:moveTo>
                  <a:lnTo>
                    <a:pt x="0" y="0"/>
                  </a:lnTo>
                  <a:lnTo>
                    <a:pt x="36732" y="0"/>
                  </a:lnTo>
                  <a:lnTo>
                    <a:pt x="36732" y="33443"/>
                  </a:lnTo>
                  <a:lnTo>
                    <a:pt x="0" y="33443"/>
                  </a:lnTo>
                  <a:close/>
                  <a:moveTo>
                    <a:pt x="0" y="203946"/>
                  </a:moveTo>
                  <a:lnTo>
                    <a:pt x="0" y="50438"/>
                  </a:lnTo>
                  <a:lnTo>
                    <a:pt x="36732" y="50438"/>
                  </a:lnTo>
                  <a:lnTo>
                    <a:pt x="36732" y="203398"/>
                  </a:lnTo>
                  <a:lnTo>
                    <a:pt x="0" y="203398"/>
                  </a:lnTo>
                  <a:close/>
                </a:path>
              </a:pathLst>
            </a:custGeom>
            <a:solidFill>
              <a:srgbClr val="000000"/>
            </a:solidFill>
            <a:ln w="5476" cap="flat">
              <a:noFill/>
              <a:prstDash val="solid"/>
              <a:miter/>
            </a:ln>
          </p:spPr>
          <p:txBody>
            <a:bodyPr rtlCol="0" anchor="ctr"/>
            <a:lstStyle/>
            <a:p>
              <a:endParaRPr lang="en-GB" sz="2115"/>
            </a:p>
          </p:txBody>
        </p:sp>
        <p:sp>
          <p:nvSpPr>
            <p:cNvPr id="66" name="Freeform: Shape 65">
              <a:extLst>
                <a:ext uri="{FF2B5EF4-FFF2-40B4-BE49-F238E27FC236}">
                  <a16:creationId xmlns:a16="http://schemas.microsoft.com/office/drawing/2014/main" id="{9316B50D-3697-4AF3-BA58-F6723CBEDE87}"/>
                </a:ext>
              </a:extLst>
            </p:cNvPr>
            <p:cNvSpPr/>
            <p:nvPr/>
          </p:nvSpPr>
          <p:spPr>
            <a:xfrm>
              <a:off x="-739170" y="3757869"/>
              <a:ext cx="145284" cy="158990"/>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rgbClr val="000000"/>
            </a:solidFill>
            <a:ln w="5476" cap="flat">
              <a:noFill/>
              <a:prstDash val="solid"/>
              <a:miter/>
            </a:ln>
          </p:spPr>
          <p:txBody>
            <a:bodyPr rtlCol="0" anchor="ctr"/>
            <a:lstStyle/>
            <a:p>
              <a:endParaRPr lang="en-GB" sz="2115"/>
            </a:p>
          </p:txBody>
        </p:sp>
        <p:sp>
          <p:nvSpPr>
            <p:cNvPr id="67" name="Freeform: Shape 66">
              <a:extLst>
                <a:ext uri="{FF2B5EF4-FFF2-40B4-BE49-F238E27FC236}">
                  <a16:creationId xmlns:a16="http://schemas.microsoft.com/office/drawing/2014/main" id="{608E6495-0C42-4312-AF7F-51E06E92B578}"/>
                </a:ext>
              </a:extLst>
            </p:cNvPr>
            <p:cNvSpPr/>
            <p:nvPr/>
          </p:nvSpPr>
          <p:spPr>
            <a:xfrm>
              <a:off x="-577439" y="3758417"/>
              <a:ext cx="163924" cy="220393"/>
            </a:xfrm>
            <a:custGeom>
              <a:avLst/>
              <a:gdLst>
                <a:gd name="connsiteX0" fmla="*/ 130482 w 163924"/>
                <a:gd name="connsiteY0" fmla="*/ 4934 h 220393"/>
                <a:gd name="connsiteX1" fmla="*/ 163924 w 163924"/>
                <a:gd name="connsiteY1" fmla="*/ 4934 h 220393"/>
                <a:gd name="connsiteX2" fmla="*/ 163924 w 163924"/>
                <a:gd name="connsiteY2" fmla="*/ 129933 h 220393"/>
                <a:gd name="connsiteX3" fmla="*/ 145284 w 163924"/>
                <a:gd name="connsiteY3" fmla="*/ 190240 h 220393"/>
                <a:gd name="connsiteX4" fmla="*/ 117324 w 163924"/>
                <a:gd name="connsiteY4" fmla="*/ 212170 h 220393"/>
                <a:gd name="connsiteX5" fmla="*/ 80043 w 163924"/>
                <a:gd name="connsiteY5" fmla="*/ 220393 h 220393"/>
                <a:gd name="connsiteX6" fmla="*/ 32895 w 163924"/>
                <a:gd name="connsiteY6" fmla="*/ 206687 h 220393"/>
                <a:gd name="connsiteX7" fmla="*/ 2741 w 163924"/>
                <a:gd name="connsiteY7" fmla="*/ 169407 h 220393"/>
                <a:gd name="connsiteX8" fmla="*/ 44407 w 163924"/>
                <a:gd name="connsiteY8" fmla="*/ 169407 h 220393"/>
                <a:gd name="connsiteX9" fmla="*/ 81688 w 163924"/>
                <a:gd name="connsiteY9" fmla="*/ 186402 h 220393"/>
                <a:gd name="connsiteX10" fmla="*/ 114583 w 163924"/>
                <a:gd name="connsiteY10" fmla="*/ 173244 h 220393"/>
                <a:gd name="connsiteX11" fmla="*/ 128837 w 163924"/>
                <a:gd name="connsiteY11" fmla="*/ 138705 h 220393"/>
                <a:gd name="connsiteX12" fmla="*/ 78399 w 163924"/>
                <a:gd name="connsiteY12" fmla="*/ 162828 h 220393"/>
                <a:gd name="connsiteX13" fmla="*/ 36732 w 163924"/>
                <a:gd name="connsiteY13" fmla="*/ 149670 h 220393"/>
                <a:gd name="connsiteX14" fmla="*/ 8772 w 163924"/>
                <a:gd name="connsiteY14" fmla="*/ 117872 h 220393"/>
                <a:gd name="connsiteX15" fmla="*/ 0 w 163924"/>
                <a:gd name="connsiteY15" fmla="*/ 80043 h 220393"/>
                <a:gd name="connsiteX16" fmla="*/ 23026 w 163924"/>
                <a:gd name="connsiteY16" fmla="*/ 23026 h 220393"/>
                <a:gd name="connsiteX17" fmla="*/ 47149 w 163924"/>
                <a:gd name="connsiteY17" fmla="*/ 6579 h 220393"/>
                <a:gd name="connsiteX18" fmla="*/ 77850 w 163924"/>
                <a:gd name="connsiteY18" fmla="*/ 0 h 220393"/>
                <a:gd name="connsiteX19" fmla="*/ 128837 w 163924"/>
                <a:gd name="connsiteY19" fmla="*/ 24123 h 220393"/>
                <a:gd name="connsiteX20" fmla="*/ 128837 w 163924"/>
                <a:gd name="connsiteY20" fmla="*/ 4934 h 220393"/>
                <a:gd name="connsiteX21" fmla="*/ 82236 w 163924"/>
                <a:gd name="connsiteY21" fmla="*/ 33991 h 220393"/>
                <a:gd name="connsiteX22" fmla="*/ 51535 w 163924"/>
                <a:gd name="connsiteY22" fmla="*/ 47149 h 220393"/>
                <a:gd name="connsiteX23" fmla="*/ 37829 w 163924"/>
                <a:gd name="connsiteY23" fmla="*/ 81140 h 220393"/>
                <a:gd name="connsiteX24" fmla="*/ 48245 w 163924"/>
                <a:gd name="connsiteY24" fmla="*/ 112938 h 220393"/>
                <a:gd name="connsiteX25" fmla="*/ 64144 w 163924"/>
                <a:gd name="connsiteY25" fmla="*/ 125547 h 220393"/>
                <a:gd name="connsiteX26" fmla="*/ 83333 w 163924"/>
                <a:gd name="connsiteY26" fmla="*/ 129933 h 220393"/>
                <a:gd name="connsiteX27" fmla="*/ 113486 w 163924"/>
                <a:gd name="connsiteY27" fmla="*/ 116776 h 220393"/>
                <a:gd name="connsiteX28" fmla="*/ 127192 w 163924"/>
                <a:gd name="connsiteY28" fmla="*/ 82785 h 220393"/>
                <a:gd name="connsiteX29" fmla="*/ 112938 w 163924"/>
                <a:gd name="connsiteY29" fmla="*/ 47149 h 220393"/>
                <a:gd name="connsiteX30" fmla="*/ 82236 w 163924"/>
                <a:gd name="connsiteY30" fmla="*/ 33991 h 220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3924" h="220393">
                  <a:moveTo>
                    <a:pt x="130482" y="4934"/>
                  </a:moveTo>
                  <a:lnTo>
                    <a:pt x="163924" y="4934"/>
                  </a:lnTo>
                  <a:lnTo>
                    <a:pt x="163924" y="129933"/>
                  </a:lnTo>
                  <a:cubicBezTo>
                    <a:pt x="163924" y="155152"/>
                    <a:pt x="157894" y="174889"/>
                    <a:pt x="145284" y="190240"/>
                  </a:cubicBezTo>
                  <a:cubicBezTo>
                    <a:pt x="137609" y="199560"/>
                    <a:pt x="128289" y="206687"/>
                    <a:pt x="117324" y="212170"/>
                  </a:cubicBezTo>
                  <a:cubicBezTo>
                    <a:pt x="105811" y="217652"/>
                    <a:pt x="93201" y="220393"/>
                    <a:pt x="80043" y="220393"/>
                  </a:cubicBezTo>
                  <a:cubicBezTo>
                    <a:pt x="62500" y="220393"/>
                    <a:pt x="46601" y="216007"/>
                    <a:pt x="32895" y="206687"/>
                  </a:cubicBezTo>
                  <a:cubicBezTo>
                    <a:pt x="19188" y="197367"/>
                    <a:pt x="9320" y="185306"/>
                    <a:pt x="2741" y="169407"/>
                  </a:cubicBezTo>
                  <a:lnTo>
                    <a:pt x="44407" y="169407"/>
                  </a:lnTo>
                  <a:cubicBezTo>
                    <a:pt x="54276" y="180920"/>
                    <a:pt x="66885" y="186402"/>
                    <a:pt x="81688" y="186402"/>
                  </a:cubicBezTo>
                  <a:cubicBezTo>
                    <a:pt x="94846" y="186402"/>
                    <a:pt x="106359" y="182016"/>
                    <a:pt x="114583" y="173244"/>
                  </a:cubicBezTo>
                  <a:cubicBezTo>
                    <a:pt x="123354" y="164473"/>
                    <a:pt x="128289" y="152960"/>
                    <a:pt x="128837" y="138705"/>
                  </a:cubicBezTo>
                  <a:cubicBezTo>
                    <a:pt x="115131" y="155152"/>
                    <a:pt x="98684" y="162828"/>
                    <a:pt x="78399" y="162828"/>
                  </a:cubicBezTo>
                  <a:cubicBezTo>
                    <a:pt x="64144" y="162828"/>
                    <a:pt x="50438" y="158442"/>
                    <a:pt x="36732" y="149670"/>
                  </a:cubicBezTo>
                  <a:cubicBezTo>
                    <a:pt x="24671" y="141995"/>
                    <a:pt x="15351" y="131030"/>
                    <a:pt x="8772" y="117872"/>
                  </a:cubicBezTo>
                  <a:cubicBezTo>
                    <a:pt x="2741" y="105811"/>
                    <a:pt x="0" y="93201"/>
                    <a:pt x="0" y="80043"/>
                  </a:cubicBezTo>
                  <a:cubicBezTo>
                    <a:pt x="0" y="57565"/>
                    <a:pt x="7675" y="38377"/>
                    <a:pt x="23026" y="23026"/>
                  </a:cubicBezTo>
                  <a:cubicBezTo>
                    <a:pt x="30153" y="15899"/>
                    <a:pt x="38377" y="10417"/>
                    <a:pt x="47149" y="6579"/>
                  </a:cubicBezTo>
                  <a:cubicBezTo>
                    <a:pt x="57565" y="2193"/>
                    <a:pt x="67434" y="0"/>
                    <a:pt x="77850" y="0"/>
                  </a:cubicBezTo>
                  <a:cubicBezTo>
                    <a:pt x="99232" y="0"/>
                    <a:pt x="116775" y="8224"/>
                    <a:pt x="128837" y="24123"/>
                  </a:cubicBezTo>
                  <a:lnTo>
                    <a:pt x="128837" y="4934"/>
                  </a:lnTo>
                  <a:close/>
                  <a:moveTo>
                    <a:pt x="82236" y="33991"/>
                  </a:moveTo>
                  <a:cubicBezTo>
                    <a:pt x="70175" y="33991"/>
                    <a:pt x="60307" y="38377"/>
                    <a:pt x="51535" y="47149"/>
                  </a:cubicBezTo>
                  <a:cubicBezTo>
                    <a:pt x="42215" y="55921"/>
                    <a:pt x="37829" y="67434"/>
                    <a:pt x="37829" y="81140"/>
                  </a:cubicBezTo>
                  <a:cubicBezTo>
                    <a:pt x="37829" y="93749"/>
                    <a:pt x="41118" y="104166"/>
                    <a:pt x="48245" y="112938"/>
                  </a:cubicBezTo>
                  <a:cubicBezTo>
                    <a:pt x="52631" y="118420"/>
                    <a:pt x="57565" y="122258"/>
                    <a:pt x="64144" y="125547"/>
                  </a:cubicBezTo>
                  <a:cubicBezTo>
                    <a:pt x="70175" y="128837"/>
                    <a:pt x="76754" y="129933"/>
                    <a:pt x="83333" y="129933"/>
                  </a:cubicBezTo>
                  <a:cubicBezTo>
                    <a:pt x="94846" y="129933"/>
                    <a:pt x="105262" y="125547"/>
                    <a:pt x="113486" y="116776"/>
                  </a:cubicBezTo>
                  <a:cubicBezTo>
                    <a:pt x="122806" y="106907"/>
                    <a:pt x="127192" y="95942"/>
                    <a:pt x="127192" y="82785"/>
                  </a:cubicBezTo>
                  <a:cubicBezTo>
                    <a:pt x="127192" y="67982"/>
                    <a:pt x="122258" y="56469"/>
                    <a:pt x="112938" y="47149"/>
                  </a:cubicBezTo>
                  <a:cubicBezTo>
                    <a:pt x="104166" y="38377"/>
                    <a:pt x="93749" y="33991"/>
                    <a:pt x="82236" y="33991"/>
                  </a:cubicBezTo>
                  <a:close/>
                </a:path>
              </a:pathLst>
            </a:custGeom>
            <a:solidFill>
              <a:srgbClr val="000000"/>
            </a:solidFill>
            <a:ln w="5476" cap="flat">
              <a:noFill/>
              <a:prstDash val="solid"/>
              <a:miter/>
            </a:ln>
          </p:spPr>
          <p:txBody>
            <a:bodyPr rtlCol="0" anchor="ctr"/>
            <a:lstStyle/>
            <a:p>
              <a:endParaRPr lang="en-GB" sz="2115"/>
            </a:p>
          </p:txBody>
        </p:sp>
        <p:sp>
          <p:nvSpPr>
            <p:cNvPr id="68" name="Freeform: Shape 67">
              <a:extLst>
                <a:ext uri="{FF2B5EF4-FFF2-40B4-BE49-F238E27FC236}">
                  <a16:creationId xmlns:a16="http://schemas.microsoft.com/office/drawing/2014/main" id="{6005794F-E0FA-4A92-AED1-6E42FA576428}"/>
                </a:ext>
              </a:extLst>
            </p:cNvPr>
            <p:cNvSpPr/>
            <p:nvPr/>
          </p:nvSpPr>
          <p:spPr>
            <a:xfrm>
              <a:off x="-2947489" y="3616423"/>
              <a:ext cx="480259" cy="466553"/>
            </a:xfrm>
            <a:custGeom>
              <a:avLst/>
              <a:gdLst>
                <a:gd name="connsiteX0" fmla="*/ 480260 w 480259"/>
                <a:gd name="connsiteY0" fmla="*/ 252740 h 466553"/>
                <a:gd name="connsiteX1" fmla="*/ 480260 w 480259"/>
                <a:gd name="connsiteY1" fmla="*/ 252740 h 466553"/>
                <a:gd name="connsiteX2" fmla="*/ 478067 w 480259"/>
                <a:gd name="connsiteY2" fmla="*/ 258222 h 466553"/>
                <a:gd name="connsiteX3" fmla="*/ 433111 w 480259"/>
                <a:gd name="connsiteY3" fmla="*/ 370612 h 466553"/>
                <a:gd name="connsiteX4" fmla="*/ 433111 w 480259"/>
                <a:gd name="connsiteY4" fmla="*/ 370612 h 466553"/>
                <a:gd name="connsiteX5" fmla="*/ 393638 w 480259"/>
                <a:gd name="connsiteY5" fmla="*/ 466554 h 466553"/>
                <a:gd name="connsiteX6" fmla="*/ 375546 w 480259"/>
                <a:gd name="connsiteY6" fmla="*/ 425436 h 466553"/>
                <a:gd name="connsiteX7" fmla="*/ 370612 w 480259"/>
                <a:gd name="connsiteY7" fmla="*/ 428725 h 466553"/>
                <a:gd name="connsiteX8" fmla="*/ 365677 w 480259"/>
                <a:gd name="connsiteY8" fmla="*/ 432015 h 466553"/>
                <a:gd name="connsiteX9" fmla="*/ 323463 w 480259"/>
                <a:gd name="connsiteY9" fmla="*/ 452300 h 466553"/>
                <a:gd name="connsiteX10" fmla="*/ 317980 w 480259"/>
                <a:gd name="connsiteY10" fmla="*/ 454493 h 466553"/>
                <a:gd name="connsiteX11" fmla="*/ 305919 w 480259"/>
                <a:gd name="connsiteY11" fmla="*/ 458330 h 466553"/>
                <a:gd name="connsiteX12" fmla="*/ 300985 w 480259"/>
                <a:gd name="connsiteY12" fmla="*/ 459427 h 466553"/>
                <a:gd name="connsiteX13" fmla="*/ 295502 w 480259"/>
                <a:gd name="connsiteY13" fmla="*/ 461071 h 466553"/>
                <a:gd name="connsiteX14" fmla="*/ 287279 w 480259"/>
                <a:gd name="connsiteY14" fmla="*/ 462716 h 466553"/>
                <a:gd name="connsiteX15" fmla="*/ 286731 w 480259"/>
                <a:gd name="connsiteY15" fmla="*/ 462716 h 466553"/>
                <a:gd name="connsiteX16" fmla="*/ 279055 w 480259"/>
                <a:gd name="connsiteY16" fmla="*/ 463813 h 466553"/>
                <a:gd name="connsiteX17" fmla="*/ 268639 w 480259"/>
                <a:gd name="connsiteY17" fmla="*/ 464909 h 466553"/>
                <a:gd name="connsiteX18" fmla="*/ 259867 w 480259"/>
                <a:gd name="connsiteY18" fmla="*/ 466006 h 466553"/>
                <a:gd name="connsiteX19" fmla="*/ 251643 w 480259"/>
                <a:gd name="connsiteY19" fmla="*/ 466554 h 466553"/>
                <a:gd name="connsiteX20" fmla="*/ 241226 w 480259"/>
                <a:gd name="connsiteY20" fmla="*/ 466554 h 466553"/>
                <a:gd name="connsiteX21" fmla="*/ 0 w 480259"/>
                <a:gd name="connsiteY21" fmla="*/ 225327 h 466553"/>
                <a:gd name="connsiteX22" fmla="*/ 0 w 480259"/>
                <a:gd name="connsiteY22" fmla="*/ 216007 h 466553"/>
                <a:gd name="connsiteX23" fmla="*/ 548 w 480259"/>
                <a:gd name="connsiteY23" fmla="*/ 208332 h 466553"/>
                <a:gd name="connsiteX24" fmla="*/ 1096 w 480259"/>
                <a:gd name="connsiteY24" fmla="*/ 204494 h 466553"/>
                <a:gd name="connsiteX25" fmla="*/ 1645 w 480259"/>
                <a:gd name="connsiteY25" fmla="*/ 197367 h 466553"/>
                <a:gd name="connsiteX26" fmla="*/ 1645 w 480259"/>
                <a:gd name="connsiteY26" fmla="*/ 196819 h 466553"/>
                <a:gd name="connsiteX27" fmla="*/ 2741 w 480259"/>
                <a:gd name="connsiteY27" fmla="*/ 188595 h 466553"/>
                <a:gd name="connsiteX28" fmla="*/ 2741 w 480259"/>
                <a:gd name="connsiteY28" fmla="*/ 187499 h 466553"/>
                <a:gd name="connsiteX29" fmla="*/ 4386 w 480259"/>
                <a:gd name="connsiteY29" fmla="*/ 178179 h 466553"/>
                <a:gd name="connsiteX30" fmla="*/ 8772 w 480259"/>
                <a:gd name="connsiteY30" fmla="*/ 160087 h 466553"/>
                <a:gd name="connsiteX31" fmla="*/ 10965 w 480259"/>
                <a:gd name="connsiteY31" fmla="*/ 152960 h 466553"/>
                <a:gd name="connsiteX32" fmla="*/ 14803 w 480259"/>
                <a:gd name="connsiteY32" fmla="*/ 141995 h 466553"/>
                <a:gd name="connsiteX33" fmla="*/ 17544 w 480259"/>
                <a:gd name="connsiteY33" fmla="*/ 134868 h 466553"/>
                <a:gd name="connsiteX34" fmla="*/ 19737 w 480259"/>
                <a:gd name="connsiteY34" fmla="*/ 129933 h 466553"/>
                <a:gd name="connsiteX35" fmla="*/ 21381 w 480259"/>
                <a:gd name="connsiteY35" fmla="*/ 125547 h 466553"/>
                <a:gd name="connsiteX36" fmla="*/ 26864 w 480259"/>
                <a:gd name="connsiteY36" fmla="*/ 114583 h 466553"/>
                <a:gd name="connsiteX37" fmla="*/ 31250 w 480259"/>
                <a:gd name="connsiteY37" fmla="*/ 106359 h 466553"/>
                <a:gd name="connsiteX38" fmla="*/ 35087 w 480259"/>
                <a:gd name="connsiteY38" fmla="*/ 99232 h 466553"/>
                <a:gd name="connsiteX39" fmla="*/ 40022 w 480259"/>
                <a:gd name="connsiteY39" fmla="*/ 91008 h 466553"/>
                <a:gd name="connsiteX40" fmla="*/ 47697 w 480259"/>
                <a:gd name="connsiteY40" fmla="*/ 80043 h 466553"/>
                <a:gd name="connsiteX41" fmla="*/ 50986 w 480259"/>
                <a:gd name="connsiteY41" fmla="*/ 75657 h 466553"/>
                <a:gd name="connsiteX42" fmla="*/ 54824 w 480259"/>
                <a:gd name="connsiteY42" fmla="*/ 71271 h 466553"/>
                <a:gd name="connsiteX43" fmla="*/ 62500 w 480259"/>
                <a:gd name="connsiteY43" fmla="*/ 62500 h 466553"/>
                <a:gd name="connsiteX44" fmla="*/ 70723 w 480259"/>
                <a:gd name="connsiteY44" fmla="*/ 54276 h 466553"/>
                <a:gd name="connsiteX45" fmla="*/ 83333 w 480259"/>
                <a:gd name="connsiteY45" fmla="*/ 42215 h 466553"/>
                <a:gd name="connsiteX46" fmla="*/ 87719 w 480259"/>
                <a:gd name="connsiteY46" fmla="*/ 38377 h 466553"/>
                <a:gd name="connsiteX47" fmla="*/ 92105 w 480259"/>
                <a:gd name="connsiteY47" fmla="*/ 34539 h 466553"/>
                <a:gd name="connsiteX48" fmla="*/ 99780 w 480259"/>
                <a:gd name="connsiteY48" fmla="*/ 29057 h 466553"/>
                <a:gd name="connsiteX49" fmla="*/ 105262 w 480259"/>
                <a:gd name="connsiteY49" fmla="*/ 25219 h 466553"/>
                <a:gd name="connsiteX50" fmla="*/ 126096 w 480259"/>
                <a:gd name="connsiteY50" fmla="*/ 12610 h 466553"/>
                <a:gd name="connsiteX51" fmla="*/ 131030 w 480259"/>
                <a:gd name="connsiteY51" fmla="*/ 9868 h 466553"/>
                <a:gd name="connsiteX52" fmla="*/ 152959 w 480259"/>
                <a:gd name="connsiteY52" fmla="*/ 0 h 466553"/>
                <a:gd name="connsiteX53" fmla="*/ 127740 w 480259"/>
                <a:gd name="connsiteY53" fmla="*/ 21930 h 466553"/>
                <a:gd name="connsiteX54" fmla="*/ 94846 w 480259"/>
                <a:gd name="connsiteY54" fmla="*/ 61403 h 466553"/>
                <a:gd name="connsiteX55" fmla="*/ 84429 w 480259"/>
                <a:gd name="connsiteY55" fmla="*/ 195174 h 466553"/>
                <a:gd name="connsiteX56" fmla="*/ 139253 w 480259"/>
                <a:gd name="connsiteY56" fmla="*/ 241226 h 466553"/>
                <a:gd name="connsiteX57" fmla="*/ 300985 w 480259"/>
                <a:gd name="connsiteY57" fmla="*/ 234648 h 466553"/>
                <a:gd name="connsiteX58" fmla="*/ 279603 w 480259"/>
                <a:gd name="connsiteY58" fmla="*/ 175986 h 466553"/>
                <a:gd name="connsiteX59" fmla="*/ 479163 w 480259"/>
                <a:gd name="connsiteY59" fmla="*/ 252191 h 466553"/>
                <a:gd name="connsiteX60" fmla="*/ 480260 w 480259"/>
                <a:gd name="connsiteY60" fmla="*/ 252740 h 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80259" h="466553">
                  <a:moveTo>
                    <a:pt x="480260" y="252740"/>
                  </a:moveTo>
                  <a:lnTo>
                    <a:pt x="480260" y="252740"/>
                  </a:lnTo>
                  <a:lnTo>
                    <a:pt x="478067" y="258222"/>
                  </a:lnTo>
                  <a:lnTo>
                    <a:pt x="433111" y="370612"/>
                  </a:lnTo>
                  <a:lnTo>
                    <a:pt x="433111" y="370612"/>
                  </a:lnTo>
                  <a:lnTo>
                    <a:pt x="393638" y="466554"/>
                  </a:lnTo>
                  <a:lnTo>
                    <a:pt x="375546" y="425436"/>
                  </a:lnTo>
                  <a:cubicBezTo>
                    <a:pt x="373901" y="426532"/>
                    <a:pt x="372256" y="427629"/>
                    <a:pt x="370612" y="428725"/>
                  </a:cubicBezTo>
                  <a:cubicBezTo>
                    <a:pt x="368967" y="429822"/>
                    <a:pt x="367322" y="430918"/>
                    <a:pt x="365677" y="432015"/>
                  </a:cubicBezTo>
                  <a:cubicBezTo>
                    <a:pt x="352520" y="440238"/>
                    <a:pt x="338265" y="446817"/>
                    <a:pt x="323463" y="452300"/>
                  </a:cubicBezTo>
                  <a:cubicBezTo>
                    <a:pt x="321818" y="452848"/>
                    <a:pt x="319625" y="453396"/>
                    <a:pt x="317980" y="454493"/>
                  </a:cubicBezTo>
                  <a:cubicBezTo>
                    <a:pt x="314143" y="455589"/>
                    <a:pt x="309757" y="457234"/>
                    <a:pt x="305919" y="458330"/>
                  </a:cubicBezTo>
                  <a:cubicBezTo>
                    <a:pt x="304274" y="458879"/>
                    <a:pt x="302630" y="458879"/>
                    <a:pt x="300985" y="459427"/>
                  </a:cubicBezTo>
                  <a:cubicBezTo>
                    <a:pt x="299340" y="459975"/>
                    <a:pt x="297147" y="460523"/>
                    <a:pt x="295502" y="461071"/>
                  </a:cubicBezTo>
                  <a:cubicBezTo>
                    <a:pt x="292761" y="461620"/>
                    <a:pt x="290020" y="462168"/>
                    <a:pt x="287279" y="462716"/>
                  </a:cubicBezTo>
                  <a:cubicBezTo>
                    <a:pt x="287279" y="462716"/>
                    <a:pt x="286731" y="462716"/>
                    <a:pt x="286731" y="462716"/>
                  </a:cubicBezTo>
                  <a:cubicBezTo>
                    <a:pt x="283989" y="463264"/>
                    <a:pt x="281796" y="463813"/>
                    <a:pt x="279055" y="463813"/>
                  </a:cubicBezTo>
                  <a:cubicBezTo>
                    <a:pt x="275766" y="464361"/>
                    <a:pt x="272476" y="464909"/>
                    <a:pt x="268639" y="464909"/>
                  </a:cubicBezTo>
                  <a:cubicBezTo>
                    <a:pt x="265897" y="465457"/>
                    <a:pt x="262608" y="465457"/>
                    <a:pt x="259867" y="466006"/>
                  </a:cubicBezTo>
                  <a:cubicBezTo>
                    <a:pt x="257125" y="466006"/>
                    <a:pt x="254384" y="466554"/>
                    <a:pt x="251643" y="466554"/>
                  </a:cubicBezTo>
                  <a:cubicBezTo>
                    <a:pt x="248354" y="466554"/>
                    <a:pt x="244516" y="466554"/>
                    <a:pt x="241226" y="466554"/>
                  </a:cubicBezTo>
                  <a:cubicBezTo>
                    <a:pt x="108004" y="466554"/>
                    <a:pt x="0" y="358550"/>
                    <a:pt x="0" y="225327"/>
                  </a:cubicBezTo>
                  <a:cubicBezTo>
                    <a:pt x="0" y="222038"/>
                    <a:pt x="0" y="218749"/>
                    <a:pt x="0" y="216007"/>
                  </a:cubicBezTo>
                  <a:cubicBezTo>
                    <a:pt x="0" y="213266"/>
                    <a:pt x="0" y="211073"/>
                    <a:pt x="548" y="208332"/>
                  </a:cubicBezTo>
                  <a:cubicBezTo>
                    <a:pt x="548" y="207235"/>
                    <a:pt x="548" y="205591"/>
                    <a:pt x="1096" y="204494"/>
                  </a:cubicBezTo>
                  <a:cubicBezTo>
                    <a:pt x="1096" y="202301"/>
                    <a:pt x="1645" y="199560"/>
                    <a:pt x="1645" y="197367"/>
                  </a:cubicBezTo>
                  <a:lnTo>
                    <a:pt x="1645" y="196819"/>
                  </a:lnTo>
                  <a:cubicBezTo>
                    <a:pt x="2193" y="194078"/>
                    <a:pt x="2193" y="191336"/>
                    <a:pt x="2741" y="188595"/>
                  </a:cubicBezTo>
                  <a:cubicBezTo>
                    <a:pt x="2741" y="188047"/>
                    <a:pt x="2741" y="188047"/>
                    <a:pt x="2741" y="187499"/>
                  </a:cubicBezTo>
                  <a:cubicBezTo>
                    <a:pt x="3289" y="184209"/>
                    <a:pt x="3838" y="181468"/>
                    <a:pt x="4386" y="178179"/>
                  </a:cubicBezTo>
                  <a:cubicBezTo>
                    <a:pt x="5482" y="172148"/>
                    <a:pt x="7127" y="166117"/>
                    <a:pt x="8772" y="160087"/>
                  </a:cubicBezTo>
                  <a:cubicBezTo>
                    <a:pt x="9320" y="157894"/>
                    <a:pt x="9868" y="155152"/>
                    <a:pt x="10965" y="152960"/>
                  </a:cubicBezTo>
                  <a:cubicBezTo>
                    <a:pt x="12061" y="149122"/>
                    <a:pt x="13158" y="145284"/>
                    <a:pt x="14803" y="141995"/>
                  </a:cubicBezTo>
                  <a:cubicBezTo>
                    <a:pt x="15899" y="139802"/>
                    <a:pt x="16447" y="137060"/>
                    <a:pt x="17544" y="134868"/>
                  </a:cubicBezTo>
                  <a:cubicBezTo>
                    <a:pt x="18092" y="133223"/>
                    <a:pt x="18640" y="131578"/>
                    <a:pt x="19737" y="129933"/>
                  </a:cubicBezTo>
                  <a:cubicBezTo>
                    <a:pt x="20285" y="128289"/>
                    <a:pt x="20833" y="127192"/>
                    <a:pt x="21381" y="125547"/>
                  </a:cubicBezTo>
                  <a:cubicBezTo>
                    <a:pt x="23026" y="121710"/>
                    <a:pt x="24671" y="118420"/>
                    <a:pt x="26864" y="114583"/>
                  </a:cubicBezTo>
                  <a:cubicBezTo>
                    <a:pt x="27960" y="111841"/>
                    <a:pt x="29605" y="109100"/>
                    <a:pt x="31250" y="106359"/>
                  </a:cubicBezTo>
                  <a:cubicBezTo>
                    <a:pt x="32346" y="104166"/>
                    <a:pt x="33991" y="101425"/>
                    <a:pt x="35087" y="99232"/>
                  </a:cubicBezTo>
                  <a:cubicBezTo>
                    <a:pt x="36732" y="96491"/>
                    <a:pt x="38377" y="93749"/>
                    <a:pt x="40022" y="91008"/>
                  </a:cubicBezTo>
                  <a:cubicBezTo>
                    <a:pt x="42215" y="87170"/>
                    <a:pt x="44956" y="83333"/>
                    <a:pt x="47697" y="80043"/>
                  </a:cubicBezTo>
                  <a:cubicBezTo>
                    <a:pt x="48794" y="78399"/>
                    <a:pt x="49890" y="76754"/>
                    <a:pt x="50986" y="75657"/>
                  </a:cubicBezTo>
                  <a:cubicBezTo>
                    <a:pt x="52083" y="74013"/>
                    <a:pt x="53179" y="72368"/>
                    <a:pt x="54824" y="71271"/>
                  </a:cubicBezTo>
                  <a:cubicBezTo>
                    <a:pt x="57017" y="68530"/>
                    <a:pt x="59758" y="65241"/>
                    <a:pt x="62500" y="62500"/>
                  </a:cubicBezTo>
                  <a:cubicBezTo>
                    <a:pt x="65241" y="59758"/>
                    <a:pt x="67982" y="57017"/>
                    <a:pt x="70723" y="54276"/>
                  </a:cubicBezTo>
                  <a:cubicBezTo>
                    <a:pt x="74561" y="50438"/>
                    <a:pt x="78947" y="46052"/>
                    <a:pt x="83333" y="42215"/>
                  </a:cubicBezTo>
                  <a:cubicBezTo>
                    <a:pt x="84978" y="41118"/>
                    <a:pt x="86074" y="39473"/>
                    <a:pt x="87719" y="38377"/>
                  </a:cubicBezTo>
                  <a:cubicBezTo>
                    <a:pt x="89363" y="37280"/>
                    <a:pt x="90460" y="36184"/>
                    <a:pt x="92105" y="34539"/>
                  </a:cubicBezTo>
                  <a:cubicBezTo>
                    <a:pt x="94298" y="32346"/>
                    <a:pt x="97039" y="30702"/>
                    <a:pt x="99780" y="29057"/>
                  </a:cubicBezTo>
                  <a:cubicBezTo>
                    <a:pt x="101425" y="27960"/>
                    <a:pt x="103618" y="26316"/>
                    <a:pt x="105262" y="25219"/>
                  </a:cubicBezTo>
                  <a:cubicBezTo>
                    <a:pt x="111841" y="20285"/>
                    <a:pt x="118968" y="16447"/>
                    <a:pt x="126096" y="12610"/>
                  </a:cubicBezTo>
                  <a:cubicBezTo>
                    <a:pt x="127740" y="11513"/>
                    <a:pt x="129385" y="10965"/>
                    <a:pt x="131030" y="9868"/>
                  </a:cubicBezTo>
                  <a:cubicBezTo>
                    <a:pt x="138157" y="6031"/>
                    <a:pt x="145284" y="2741"/>
                    <a:pt x="152959" y="0"/>
                  </a:cubicBezTo>
                  <a:lnTo>
                    <a:pt x="127740" y="21930"/>
                  </a:lnTo>
                  <a:cubicBezTo>
                    <a:pt x="117324" y="32346"/>
                    <a:pt x="105262" y="45504"/>
                    <a:pt x="94846" y="61403"/>
                  </a:cubicBezTo>
                  <a:cubicBezTo>
                    <a:pt x="70723" y="97039"/>
                    <a:pt x="55372" y="145284"/>
                    <a:pt x="84429" y="195174"/>
                  </a:cubicBezTo>
                  <a:cubicBezTo>
                    <a:pt x="98135" y="218200"/>
                    <a:pt x="117324" y="233003"/>
                    <a:pt x="139253" y="241226"/>
                  </a:cubicBezTo>
                  <a:cubicBezTo>
                    <a:pt x="208880" y="268639"/>
                    <a:pt x="300985" y="234648"/>
                    <a:pt x="300985" y="234648"/>
                  </a:cubicBezTo>
                  <a:lnTo>
                    <a:pt x="279603" y="175986"/>
                  </a:lnTo>
                  <a:lnTo>
                    <a:pt x="479163" y="252191"/>
                  </a:lnTo>
                  <a:lnTo>
                    <a:pt x="480260" y="25274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sp>
          <p:nvSpPr>
            <p:cNvPr id="69" name="Freeform: Shape 68">
              <a:extLst>
                <a:ext uri="{FF2B5EF4-FFF2-40B4-BE49-F238E27FC236}">
                  <a16:creationId xmlns:a16="http://schemas.microsoft.com/office/drawing/2014/main" id="{5F5735DC-F64F-4AA5-90DE-4CD6FE0EEDDA}"/>
                </a:ext>
              </a:extLst>
            </p:cNvPr>
            <p:cNvSpPr/>
            <p:nvPr/>
          </p:nvSpPr>
          <p:spPr>
            <a:xfrm>
              <a:off x="-2136091" y="3707979"/>
              <a:ext cx="230261" cy="212717"/>
            </a:xfrm>
            <a:custGeom>
              <a:avLst/>
              <a:gdLst>
                <a:gd name="connsiteX0" fmla="*/ 230262 w 230261"/>
                <a:gd name="connsiteY0" fmla="*/ 104714 h 212717"/>
                <a:gd name="connsiteX1" fmla="*/ 230262 w 230261"/>
                <a:gd name="connsiteY1" fmla="*/ 212718 h 212717"/>
                <a:gd name="connsiteX2" fmla="*/ 195174 w 230261"/>
                <a:gd name="connsiteY2" fmla="*/ 212718 h 212717"/>
                <a:gd name="connsiteX3" fmla="*/ 195174 w 230261"/>
                <a:gd name="connsiteY3" fmla="*/ 172696 h 212717"/>
                <a:gd name="connsiteX4" fmla="*/ 178179 w 230261"/>
                <a:gd name="connsiteY4" fmla="*/ 189143 h 212717"/>
                <a:gd name="connsiteX5" fmla="*/ 162828 w 230261"/>
                <a:gd name="connsiteY5" fmla="*/ 199012 h 212717"/>
                <a:gd name="connsiteX6" fmla="*/ 110197 w 230261"/>
                <a:gd name="connsiteY6" fmla="*/ 212718 h 212717"/>
                <a:gd name="connsiteX7" fmla="*/ 84429 w 230261"/>
                <a:gd name="connsiteY7" fmla="*/ 209428 h 212717"/>
                <a:gd name="connsiteX8" fmla="*/ 55372 w 230261"/>
                <a:gd name="connsiteY8" fmla="*/ 198464 h 212717"/>
                <a:gd name="connsiteX9" fmla="*/ 14803 w 230261"/>
                <a:gd name="connsiteY9" fmla="*/ 159538 h 212717"/>
                <a:gd name="connsiteX10" fmla="*/ 0 w 230261"/>
                <a:gd name="connsiteY10" fmla="*/ 106359 h 212717"/>
                <a:gd name="connsiteX11" fmla="*/ 20285 w 230261"/>
                <a:gd name="connsiteY11" fmla="*/ 44956 h 212717"/>
                <a:gd name="connsiteX12" fmla="*/ 66886 w 230261"/>
                <a:gd name="connsiteY12" fmla="*/ 8772 h 212717"/>
                <a:gd name="connsiteX13" fmla="*/ 109100 w 230261"/>
                <a:gd name="connsiteY13" fmla="*/ 0 h 212717"/>
                <a:gd name="connsiteX14" fmla="*/ 148025 w 230261"/>
                <a:gd name="connsiteY14" fmla="*/ 7127 h 212717"/>
                <a:gd name="connsiteX15" fmla="*/ 182016 w 230261"/>
                <a:gd name="connsiteY15" fmla="*/ 27412 h 212717"/>
                <a:gd name="connsiteX16" fmla="*/ 207784 w 230261"/>
                <a:gd name="connsiteY16" fmla="*/ 63596 h 212717"/>
                <a:gd name="connsiteX17" fmla="*/ 162828 w 230261"/>
                <a:gd name="connsiteY17" fmla="*/ 63596 h 212717"/>
                <a:gd name="connsiteX18" fmla="*/ 139802 w 230261"/>
                <a:gd name="connsiteY18" fmla="*/ 42763 h 212717"/>
                <a:gd name="connsiteX19" fmla="*/ 108552 w 230261"/>
                <a:gd name="connsiteY19" fmla="*/ 35087 h 212717"/>
                <a:gd name="connsiteX20" fmla="*/ 58114 w 230261"/>
                <a:gd name="connsiteY20" fmla="*/ 55921 h 212717"/>
                <a:gd name="connsiteX21" fmla="*/ 43859 w 230261"/>
                <a:gd name="connsiteY21" fmla="*/ 78947 h 212717"/>
                <a:gd name="connsiteX22" fmla="*/ 38377 w 230261"/>
                <a:gd name="connsiteY22" fmla="*/ 105811 h 212717"/>
                <a:gd name="connsiteX23" fmla="*/ 50987 w 230261"/>
                <a:gd name="connsiteY23" fmla="*/ 145832 h 212717"/>
                <a:gd name="connsiteX24" fmla="*/ 81140 w 230261"/>
                <a:gd name="connsiteY24" fmla="*/ 170503 h 212717"/>
                <a:gd name="connsiteX25" fmla="*/ 110745 w 230261"/>
                <a:gd name="connsiteY25" fmla="*/ 175986 h 212717"/>
                <a:gd name="connsiteX26" fmla="*/ 146381 w 230261"/>
                <a:gd name="connsiteY26" fmla="*/ 166117 h 212717"/>
                <a:gd name="connsiteX27" fmla="*/ 171052 w 230261"/>
                <a:gd name="connsiteY27" fmla="*/ 138705 h 212717"/>
                <a:gd name="connsiteX28" fmla="*/ 171052 w 230261"/>
                <a:gd name="connsiteY28" fmla="*/ 138705 h 212717"/>
                <a:gd name="connsiteX29" fmla="*/ 127740 w 230261"/>
                <a:gd name="connsiteY29" fmla="*/ 138705 h 212717"/>
                <a:gd name="connsiteX30" fmla="*/ 127740 w 230261"/>
                <a:gd name="connsiteY30" fmla="*/ 103618 h 212717"/>
                <a:gd name="connsiteX31" fmla="*/ 230262 w 230261"/>
                <a:gd name="connsiteY31" fmla="*/ 103618 h 21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0261" h="212717">
                  <a:moveTo>
                    <a:pt x="230262" y="104714"/>
                  </a:moveTo>
                  <a:lnTo>
                    <a:pt x="230262" y="212718"/>
                  </a:lnTo>
                  <a:lnTo>
                    <a:pt x="195174" y="212718"/>
                  </a:lnTo>
                  <a:lnTo>
                    <a:pt x="195174" y="172696"/>
                  </a:lnTo>
                  <a:cubicBezTo>
                    <a:pt x="190240" y="178727"/>
                    <a:pt x="184758" y="184209"/>
                    <a:pt x="178179" y="189143"/>
                  </a:cubicBezTo>
                  <a:cubicBezTo>
                    <a:pt x="173244" y="192981"/>
                    <a:pt x="168310" y="195722"/>
                    <a:pt x="162828" y="199012"/>
                  </a:cubicBezTo>
                  <a:cubicBezTo>
                    <a:pt x="145832" y="208332"/>
                    <a:pt x="128289" y="212718"/>
                    <a:pt x="110197" y="212718"/>
                  </a:cubicBezTo>
                  <a:cubicBezTo>
                    <a:pt x="101425" y="212718"/>
                    <a:pt x="92653" y="211621"/>
                    <a:pt x="84429" y="209428"/>
                  </a:cubicBezTo>
                  <a:cubicBezTo>
                    <a:pt x="74561" y="207235"/>
                    <a:pt x="64693" y="203398"/>
                    <a:pt x="55372" y="198464"/>
                  </a:cubicBezTo>
                  <a:cubicBezTo>
                    <a:pt x="38377" y="189143"/>
                    <a:pt x="24671" y="176534"/>
                    <a:pt x="14803" y="159538"/>
                  </a:cubicBezTo>
                  <a:cubicBezTo>
                    <a:pt x="4934" y="143091"/>
                    <a:pt x="0" y="124999"/>
                    <a:pt x="0" y="106359"/>
                  </a:cubicBezTo>
                  <a:cubicBezTo>
                    <a:pt x="0" y="83881"/>
                    <a:pt x="6579" y="63596"/>
                    <a:pt x="20285" y="44956"/>
                  </a:cubicBezTo>
                  <a:cubicBezTo>
                    <a:pt x="32346" y="28509"/>
                    <a:pt x="47697" y="16447"/>
                    <a:pt x="66886" y="8772"/>
                  </a:cubicBezTo>
                  <a:cubicBezTo>
                    <a:pt x="80592" y="3289"/>
                    <a:pt x="94846" y="0"/>
                    <a:pt x="109100" y="0"/>
                  </a:cubicBezTo>
                  <a:cubicBezTo>
                    <a:pt x="122258" y="0"/>
                    <a:pt x="135416" y="2193"/>
                    <a:pt x="148025" y="7127"/>
                  </a:cubicBezTo>
                  <a:cubicBezTo>
                    <a:pt x="160635" y="12061"/>
                    <a:pt x="172148" y="18640"/>
                    <a:pt x="182016" y="27412"/>
                  </a:cubicBezTo>
                  <a:cubicBezTo>
                    <a:pt x="194626" y="38925"/>
                    <a:pt x="203398" y="50986"/>
                    <a:pt x="207784" y="63596"/>
                  </a:cubicBezTo>
                  <a:lnTo>
                    <a:pt x="162828" y="63596"/>
                  </a:lnTo>
                  <a:cubicBezTo>
                    <a:pt x="156797" y="54824"/>
                    <a:pt x="149122" y="47697"/>
                    <a:pt x="139802" y="42763"/>
                  </a:cubicBezTo>
                  <a:cubicBezTo>
                    <a:pt x="129933" y="37829"/>
                    <a:pt x="119517" y="35087"/>
                    <a:pt x="108552" y="35087"/>
                  </a:cubicBezTo>
                  <a:cubicBezTo>
                    <a:pt x="88267" y="35087"/>
                    <a:pt x="71271" y="42215"/>
                    <a:pt x="58114" y="55921"/>
                  </a:cubicBezTo>
                  <a:cubicBezTo>
                    <a:pt x="52083" y="62500"/>
                    <a:pt x="47149" y="70175"/>
                    <a:pt x="43859" y="78947"/>
                  </a:cubicBezTo>
                  <a:cubicBezTo>
                    <a:pt x="40022" y="88267"/>
                    <a:pt x="38377" y="97039"/>
                    <a:pt x="38377" y="105811"/>
                  </a:cubicBezTo>
                  <a:cubicBezTo>
                    <a:pt x="38377" y="120065"/>
                    <a:pt x="42763" y="133223"/>
                    <a:pt x="50987" y="145832"/>
                  </a:cubicBezTo>
                  <a:cubicBezTo>
                    <a:pt x="58662" y="157345"/>
                    <a:pt x="68530" y="165569"/>
                    <a:pt x="81140" y="170503"/>
                  </a:cubicBezTo>
                  <a:cubicBezTo>
                    <a:pt x="89912" y="174341"/>
                    <a:pt x="99780" y="175986"/>
                    <a:pt x="110745" y="175986"/>
                  </a:cubicBezTo>
                  <a:cubicBezTo>
                    <a:pt x="123354" y="175986"/>
                    <a:pt x="135416" y="172696"/>
                    <a:pt x="146381" y="166117"/>
                  </a:cubicBezTo>
                  <a:cubicBezTo>
                    <a:pt x="157346" y="159538"/>
                    <a:pt x="165569" y="150218"/>
                    <a:pt x="171052" y="138705"/>
                  </a:cubicBezTo>
                  <a:cubicBezTo>
                    <a:pt x="171052" y="138705"/>
                    <a:pt x="171052" y="138705"/>
                    <a:pt x="171052" y="138705"/>
                  </a:cubicBezTo>
                  <a:lnTo>
                    <a:pt x="127740" y="138705"/>
                  </a:lnTo>
                  <a:lnTo>
                    <a:pt x="127740" y="103618"/>
                  </a:lnTo>
                  <a:lnTo>
                    <a:pt x="230262" y="103618"/>
                  </a:lnTo>
                  <a:close/>
                </a:path>
              </a:pathLst>
            </a:custGeom>
            <a:solidFill>
              <a:srgbClr val="0060AC"/>
            </a:solidFill>
            <a:ln w="5476" cap="flat">
              <a:noFill/>
              <a:prstDash val="solid"/>
              <a:miter/>
            </a:ln>
          </p:spPr>
          <p:txBody>
            <a:bodyPr rtlCol="0" anchor="ctr"/>
            <a:lstStyle/>
            <a:p>
              <a:endParaRPr lang="en-GB" sz="2115"/>
            </a:p>
          </p:txBody>
        </p:sp>
        <p:sp>
          <p:nvSpPr>
            <p:cNvPr id="70" name="Freeform: Shape 69">
              <a:extLst>
                <a:ext uri="{FF2B5EF4-FFF2-40B4-BE49-F238E27FC236}">
                  <a16:creationId xmlns:a16="http://schemas.microsoft.com/office/drawing/2014/main" id="{AC9CFFE6-39C0-4BF3-82C0-7BC28F0D9854}"/>
                </a:ext>
              </a:extLst>
            </p:cNvPr>
            <p:cNvSpPr/>
            <p:nvPr/>
          </p:nvSpPr>
          <p:spPr>
            <a:xfrm>
              <a:off x="-2051661" y="3812693"/>
              <a:ext cx="145832" cy="108003"/>
            </a:xfrm>
            <a:custGeom>
              <a:avLst/>
              <a:gdLst>
                <a:gd name="connsiteX0" fmla="*/ 145832 w 145832"/>
                <a:gd name="connsiteY0" fmla="*/ 0 h 108003"/>
                <a:gd name="connsiteX1" fmla="*/ 145832 w 145832"/>
                <a:gd name="connsiteY1" fmla="*/ 108004 h 108003"/>
                <a:gd name="connsiteX2" fmla="*/ 110745 w 145832"/>
                <a:gd name="connsiteY2" fmla="*/ 108004 h 108003"/>
                <a:gd name="connsiteX3" fmla="*/ 110745 w 145832"/>
                <a:gd name="connsiteY3" fmla="*/ 67982 h 108003"/>
                <a:gd name="connsiteX4" fmla="*/ 93749 w 145832"/>
                <a:gd name="connsiteY4" fmla="*/ 84429 h 108003"/>
                <a:gd name="connsiteX5" fmla="*/ 78399 w 145832"/>
                <a:gd name="connsiteY5" fmla="*/ 94298 h 108003"/>
                <a:gd name="connsiteX6" fmla="*/ 25767 w 145832"/>
                <a:gd name="connsiteY6" fmla="*/ 108004 h 108003"/>
                <a:gd name="connsiteX7" fmla="*/ 0 w 145832"/>
                <a:gd name="connsiteY7" fmla="*/ 104714 h 108003"/>
                <a:gd name="connsiteX8" fmla="*/ 62500 w 145832"/>
                <a:gd name="connsiteY8" fmla="*/ 69627 h 108003"/>
                <a:gd name="connsiteX9" fmla="*/ 86074 w 145832"/>
                <a:gd name="connsiteY9" fmla="*/ 35087 h 108003"/>
                <a:gd name="connsiteX10" fmla="*/ 86074 w 145832"/>
                <a:gd name="connsiteY10" fmla="*/ 35087 h 108003"/>
                <a:gd name="connsiteX11" fmla="*/ 42763 w 145832"/>
                <a:gd name="connsiteY11" fmla="*/ 35087 h 108003"/>
                <a:gd name="connsiteX12" fmla="*/ 42763 w 145832"/>
                <a:gd name="connsiteY12" fmla="*/ 0 h 108003"/>
                <a:gd name="connsiteX13" fmla="*/ 145832 w 145832"/>
                <a:gd name="connsiteY13" fmla="*/ 0 h 10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832" h="108003">
                  <a:moveTo>
                    <a:pt x="145832" y="0"/>
                  </a:moveTo>
                  <a:lnTo>
                    <a:pt x="145832" y="108004"/>
                  </a:lnTo>
                  <a:lnTo>
                    <a:pt x="110745" y="108004"/>
                  </a:lnTo>
                  <a:lnTo>
                    <a:pt x="110745" y="67982"/>
                  </a:lnTo>
                  <a:cubicBezTo>
                    <a:pt x="105811" y="74013"/>
                    <a:pt x="100328" y="79495"/>
                    <a:pt x="93749" y="84429"/>
                  </a:cubicBezTo>
                  <a:cubicBezTo>
                    <a:pt x="88815" y="88267"/>
                    <a:pt x="83881" y="91008"/>
                    <a:pt x="78399" y="94298"/>
                  </a:cubicBezTo>
                  <a:cubicBezTo>
                    <a:pt x="61403" y="103618"/>
                    <a:pt x="43859" y="108004"/>
                    <a:pt x="25767" y="108004"/>
                  </a:cubicBezTo>
                  <a:cubicBezTo>
                    <a:pt x="16995" y="108004"/>
                    <a:pt x="8224" y="106907"/>
                    <a:pt x="0" y="104714"/>
                  </a:cubicBezTo>
                  <a:cubicBezTo>
                    <a:pt x="24123" y="98684"/>
                    <a:pt x="42215" y="92653"/>
                    <a:pt x="62500" y="69627"/>
                  </a:cubicBezTo>
                  <a:cubicBezTo>
                    <a:pt x="81688" y="48245"/>
                    <a:pt x="85526" y="36732"/>
                    <a:pt x="86074" y="35087"/>
                  </a:cubicBezTo>
                  <a:cubicBezTo>
                    <a:pt x="86074" y="35087"/>
                    <a:pt x="86074" y="35087"/>
                    <a:pt x="86074" y="35087"/>
                  </a:cubicBezTo>
                  <a:lnTo>
                    <a:pt x="42763" y="35087"/>
                  </a:lnTo>
                  <a:lnTo>
                    <a:pt x="42763" y="0"/>
                  </a:lnTo>
                  <a:lnTo>
                    <a:pt x="145832" y="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grpSp>
          <p:nvGrpSpPr>
            <p:cNvPr id="71" name="Graphic 4">
              <a:extLst>
                <a:ext uri="{FF2B5EF4-FFF2-40B4-BE49-F238E27FC236}">
                  <a16:creationId xmlns:a16="http://schemas.microsoft.com/office/drawing/2014/main" id="{AF034114-23F8-474A-9AFD-1FED74616D91}"/>
                </a:ext>
              </a:extLst>
            </p:cNvPr>
            <p:cNvGrpSpPr/>
            <p:nvPr/>
          </p:nvGrpSpPr>
          <p:grpSpPr>
            <a:xfrm>
              <a:off x="-2390475" y="3958526"/>
              <a:ext cx="1092646" cy="78398"/>
              <a:chOff x="-2390475" y="2457477"/>
              <a:chExt cx="1092646" cy="78398"/>
            </a:xfrm>
            <a:solidFill>
              <a:srgbClr val="0067B4"/>
            </a:solidFill>
          </p:grpSpPr>
          <p:sp>
            <p:nvSpPr>
              <p:cNvPr id="72" name="Freeform: Shape 71">
                <a:extLst>
                  <a:ext uri="{FF2B5EF4-FFF2-40B4-BE49-F238E27FC236}">
                    <a16:creationId xmlns:a16="http://schemas.microsoft.com/office/drawing/2014/main" id="{DC358B8E-CFE9-4E50-99FE-7F9682F4563E}"/>
                  </a:ext>
                </a:extLst>
              </p:cNvPr>
              <p:cNvSpPr/>
              <p:nvPr/>
            </p:nvSpPr>
            <p:spPr>
              <a:xfrm>
                <a:off x="-2390475" y="2458025"/>
                <a:ext cx="46052" cy="63596"/>
              </a:xfrm>
              <a:custGeom>
                <a:avLst/>
                <a:gdLst>
                  <a:gd name="connsiteX0" fmla="*/ 0 w 46052"/>
                  <a:gd name="connsiteY0" fmla="*/ 0 h 63596"/>
                  <a:gd name="connsiteX1" fmla="*/ 19188 w 46052"/>
                  <a:gd name="connsiteY1" fmla="*/ 0 h 63596"/>
                  <a:gd name="connsiteX2" fmla="*/ 37829 w 46052"/>
                  <a:gd name="connsiteY2" fmla="*/ 4934 h 63596"/>
                  <a:gd name="connsiteX3" fmla="*/ 43311 w 46052"/>
                  <a:gd name="connsiteY3" fmla="*/ 15899 h 63596"/>
                  <a:gd name="connsiteX4" fmla="*/ 43311 w 46052"/>
                  <a:gd name="connsiteY4" fmla="*/ 15899 h 63596"/>
                  <a:gd name="connsiteX5" fmla="*/ 28509 w 46052"/>
                  <a:gd name="connsiteY5" fmla="*/ 31250 h 63596"/>
                  <a:gd name="connsiteX6" fmla="*/ 46052 w 46052"/>
                  <a:gd name="connsiteY6" fmla="*/ 46601 h 63596"/>
                  <a:gd name="connsiteX7" fmla="*/ 46052 w 46052"/>
                  <a:gd name="connsiteY7" fmla="*/ 46601 h 63596"/>
                  <a:gd name="connsiteX8" fmla="*/ 18640 w 46052"/>
                  <a:gd name="connsiteY8" fmla="*/ 63596 h 63596"/>
                  <a:gd name="connsiteX9" fmla="*/ 548 w 46052"/>
                  <a:gd name="connsiteY9" fmla="*/ 63596 h 63596"/>
                  <a:gd name="connsiteX10" fmla="*/ 548 w 46052"/>
                  <a:gd name="connsiteY10" fmla="*/ 0 h 63596"/>
                  <a:gd name="connsiteX11" fmla="*/ 37829 w 46052"/>
                  <a:gd name="connsiteY11" fmla="*/ 16447 h 63596"/>
                  <a:gd name="connsiteX12" fmla="*/ 19188 w 46052"/>
                  <a:gd name="connsiteY12" fmla="*/ 3838 h 63596"/>
                  <a:gd name="connsiteX13" fmla="*/ 6031 w 46052"/>
                  <a:gd name="connsiteY13" fmla="*/ 3838 h 63596"/>
                  <a:gd name="connsiteX14" fmla="*/ 6031 w 46052"/>
                  <a:gd name="connsiteY14" fmla="*/ 30153 h 63596"/>
                  <a:gd name="connsiteX15" fmla="*/ 18092 w 46052"/>
                  <a:gd name="connsiteY15" fmla="*/ 30153 h 63596"/>
                  <a:gd name="connsiteX16" fmla="*/ 37829 w 46052"/>
                  <a:gd name="connsiteY16" fmla="*/ 16447 h 63596"/>
                  <a:gd name="connsiteX17" fmla="*/ 37829 w 46052"/>
                  <a:gd name="connsiteY17" fmla="*/ 16447 h 63596"/>
                  <a:gd name="connsiteX18" fmla="*/ 18092 w 46052"/>
                  <a:gd name="connsiteY18" fmla="*/ 33991 h 63596"/>
                  <a:gd name="connsiteX19" fmla="*/ 5482 w 46052"/>
                  <a:gd name="connsiteY19" fmla="*/ 33991 h 63596"/>
                  <a:gd name="connsiteX20" fmla="*/ 5482 w 46052"/>
                  <a:gd name="connsiteY20" fmla="*/ 60855 h 63596"/>
                  <a:gd name="connsiteX21" fmla="*/ 18092 w 46052"/>
                  <a:gd name="connsiteY21" fmla="*/ 60855 h 63596"/>
                  <a:gd name="connsiteX22" fmla="*/ 39473 w 46052"/>
                  <a:gd name="connsiteY22" fmla="*/ 47697 h 63596"/>
                  <a:gd name="connsiteX23" fmla="*/ 39473 w 46052"/>
                  <a:gd name="connsiteY23" fmla="*/ 47697 h 63596"/>
                  <a:gd name="connsiteX24" fmla="*/ 18092 w 46052"/>
                  <a:gd name="connsiteY24" fmla="*/ 33991 h 6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052" h="63596">
                    <a:moveTo>
                      <a:pt x="0" y="0"/>
                    </a:moveTo>
                    <a:lnTo>
                      <a:pt x="19188" y="0"/>
                    </a:lnTo>
                    <a:cubicBezTo>
                      <a:pt x="26864" y="0"/>
                      <a:pt x="33443" y="1645"/>
                      <a:pt x="37829" y="4934"/>
                    </a:cubicBezTo>
                    <a:cubicBezTo>
                      <a:pt x="41118" y="7675"/>
                      <a:pt x="43311" y="11513"/>
                      <a:pt x="43311" y="15899"/>
                    </a:cubicBezTo>
                    <a:lnTo>
                      <a:pt x="43311" y="15899"/>
                    </a:lnTo>
                    <a:cubicBezTo>
                      <a:pt x="43311" y="25219"/>
                      <a:pt x="36184" y="29605"/>
                      <a:pt x="28509" y="31250"/>
                    </a:cubicBezTo>
                    <a:cubicBezTo>
                      <a:pt x="38377" y="32895"/>
                      <a:pt x="46052" y="37829"/>
                      <a:pt x="46052" y="46601"/>
                    </a:cubicBezTo>
                    <a:lnTo>
                      <a:pt x="46052" y="46601"/>
                    </a:lnTo>
                    <a:cubicBezTo>
                      <a:pt x="46052" y="57565"/>
                      <a:pt x="35087" y="63596"/>
                      <a:pt x="18640" y="63596"/>
                    </a:cubicBezTo>
                    <a:lnTo>
                      <a:pt x="548" y="63596"/>
                    </a:lnTo>
                    <a:lnTo>
                      <a:pt x="548" y="0"/>
                    </a:lnTo>
                    <a:close/>
                    <a:moveTo>
                      <a:pt x="37829" y="16447"/>
                    </a:moveTo>
                    <a:cubicBezTo>
                      <a:pt x="37829" y="8772"/>
                      <a:pt x="30702" y="3838"/>
                      <a:pt x="19188" y="3838"/>
                    </a:cubicBezTo>
                    <a:lnTo>
                      <a:pt x="6031" y="3838"/>
                    </a:lnTo>
                    <a:lnTo>
                      <a:pt x="6031" y="30153"/>
                    </a:lnTo>
                    <a:lnTo>
                      <a:pt x="18092" y="30153"/>
                    </a:lnTo>
                    <a:cubicBezTo>
                      <a:pt x="30153" y="30153"/>
                      <a:pt x="37829" y="25219"/>
                      <a:pt x="37829" y="16447"/>
                    </a:cubicBezTo>
                    <a:lnTo>
                      <a:pt x="37829" y="16447"/>
                    </a:lnTo>
                    <a:close/>
                    <a:moveTo>
                      <a:pt x="18092" y="33991"/>
                    </a:moveTo>
                    <a:lnTo>
                      <a:pt x="5482" y="33991"/>
                    </a:lnTo>
                    <a:lnTo>
                      <a:pt x="5482" y="60855"/>
                    </a:lnTo>
                    <a:lnTo>
                      <a:pt x="18092" y="60855"/>
                    </a:lnTo>
                    <a:cubicBezTo>
                      <a:pt x="31250" y="60855"/>
                      <a:pt x="39473" y="55921"/>
                      <a:pt x="39473" y="47697"/>
                    </a:cubicBezTo>
                    <a:lnTo>
                      <a:pt x="39473" y="47697"/>
                    </a:lnTo>
                    <a:cubicBezTo>
                      <a:pt x="40022" y="38925"/>
                      <a:pt x="32346" y="33991"/>
                      <a:pt x="18092" y="33991"/>
                    </a:cubicBezTo>
                    <a:close/>
                  </a:path>
                </a:pathLst>
              </a:custGeom>
              <a:grpFill/>
              <a:ln w="5476" cap="flat">
                <a:noFill/>
                <a:prstDash val="solid"/>
                <a:miter/>
              </a:ln>
            </p:spPr>
            <p:txBody>
              <a:bodyPr rtlCol="0" anchor="ctr"/>
              <a:lstStyle/>
              <a:p>
                <a:endParaRPr lang="en-GB" sz="2115"/>
              </a:p>
            </p:txBody>
          </p:sp>
          <p:sp>
            <p:nvSpPr>
              <p:cNvPr id="73" name="Freeform: Shape 72">
                <a:extLst>
                  <a:ext uri="{FF2B5EF4-FFF2-40B4-BE49-F238E27FC236}">
                    <a16:creationId xmlns:a16="http://schemas.microsoft.com/office/drawing/2014/main" id="{A3917C8D-D27A-4B0B-A3B2-2AAA66E10FE6}"/>
                  </a:ext>
                </a:extLst>
              </p:cNvPr>
              <p:cNvSpPr/>
              <p:nvPr/>
            </p:nvSpPr>
            <p:spPr>
              <a:xfrm>
                <a:off x="-233729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6579" y="49342"/>
                      <a:pt x="0" y="43859"/>
                      <a:pt x="0" y="33443"/>
                    </a:cubicBezTo>
                    <a:close/>
                  </a:path>
                </a:pathLst>
              </a:custGeom>
              <a:grpFill/>
              <a:ln w="5476" cap="flat">
                <a:noFill/>
                <a:prstDash val="solid"/>
                <a:miter/>
              </a:ln>
            </p:spPr>
            <p:txBody>
              <a:bodyPr rtlCol="0" anchor="ctr"/>
              <a:lstStyle/>
              <a:p>
                <a:endParaRPr lang="en-GB" sz="2115"/>
              </a:p>
            </p:txBody>
          </p:sp>
          <p:sp>
            <p:nvSpPr>
              <p:cNvPr id="74" name="Freeform: Shape 73">
                <a:extLst>
                  <a:ext uri="{FF2B5EF4-FFF2-40B4-BE49-F238E27FC236}">
                    <a16:creationId xmlns:a16="http://schemas.microsoft.com/office/drawing/2014/main" id="{A0CCF945-2B84-4679-9BD3-846A9CBDA4D1}"/>
                  </a:ext>
                </a:extLst>
              </p:cNvPr>
              <p:cNvSpPr/>
              <p:nvPr/>
            </p:nvSpPr>
            <p:spPr>
              <a:xfrm>
                <a:off x="-2295081"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2 w 36732"/>
                  <a:gd name="connsiteY3" fmla="*/ 36732 h 49341"/>
                  <a:gd name="connsiteX4" fmla="*/ 30702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2" y="42215"/>
                      <a:pt x="30702" y="36732"/>
                    </a:cubicBezTo>
                    <a:lnTo>
                      <a:pt x="30702" y="36732"/>
                    </a:lnTo>
                    <a:cubicBezTo>
                      <a:pt x="30702"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75" name="Freeform: Shape 74">
                <a:extLst>
                  <a:ext uri="{FF2B5EF4-FFF2-40B4-BE49-F238E27FC236}">
                    <a16:creationId xmlns:a16="http://schemas.microsoft.com/office/drawing/2014/main" id="{DC00B4BC-C284-4DB9-BC83-0183BD016E2C}"/>
                  </a:ext>
                </a:extLst>
              </p:cNvPr>
              <p:cNvSpPr/>
              <p:nvPr/>
            </p:nvSpPr>
            <p:spPr>
              <a:xfrm>
                <a:off x="-2251770" y="2457477"/>
                <a:ext cx="6030" cy="65789"/>
              </a:xfrm>
              <a:custGeom>
                <a:avLst/>
                <a:gdLst>
                  <a:gd name="connsiteX0" fmla="*/ 0 w 6030"/>
                  <a:gd name="connsiteY0" fmla="*/ 0 h 65789"/>
                  <a:gd name="connsiteX1" fmla="*/ 6031 w 6030"/>
                  <a:gd name="connsiteY1" fmla="*/ 0 h 65789"/>
                  <a:gd name="connsiteX2" fmla="*/ 6031 w 6030"/>
                  <a:gd name="connsiteY2" fmla="*/ 6579 h 65789"/>
                  <a:gd name="connsiteX3" fmla="*/ 0 w 6030"/>
                  <a:gd name="connsiteY3" fmla="*/ 6579 h 65789"/>
                  <a:gd name="connsiteX4" fmla="*/ 0 w 6030"/>
                  <a:gd name="connsiteY4" fmla="*/ 0 h 65789"/>
                  <a:gd name="connsiteX5" fmla="*/ 548 w 6030"/>
                  <a:gd name="connsiteY5" fmla="*/ 17544 h 65789"/>
                  <a:gd name="connsiteX6" fmla="*/ 6031 w 6030"/>
                  <a:gd name="connsiteY6" fmla="*/ 17544 h 65789"/>
                  <a:gd name="connsiteX7" fmla="*/ 6031 w 6030"/>
                  <a:gd name="connsiteY7" fmla="*/ 65789 h 65789"/>
                  <a:gd name="connsiteX8" fmla="*/ 548 w 6030"/>
                  <a:gd name="connsiteY8" fmla="*/ 65789 h 65789"/>
                  <a:gd name="connsiteX9" fmla="*/ 548 w 6030"/>
                  <a:gd name="connsiteY9" fmla="*/ 17544 h 65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0" h="65789">
                    <a:moveTo>
                      <a:pt x="0" y="0"/>
                    </a:moveTo>
                    <a:lnTo>
                      <a:pt x="6031" y="0"/>
                    </a:lnTo>
                    <a:lnTo>
                      <a:pt x="6031" y="6579"/>
                    </a:lnTo>
                    <a:lnTo>
                      <a:pt x="0" y="6579"/>
                    </a:lnTo>
                    <a:lnTo>
                      <a:pt x="0" y="0"/>
                    </a:lnTo>
                    <a:close/>
                    <a:moveTo>
                      <a:pt x="548" y="17544"/>
                    </a:moveTo>
                    <a:lnTo>
                      <a:pt x="6031" y="17544"/>
                    </a:lnTo>
                    <a:lnTo>
                      <a:pt x="6031" y="65789"/>
                    </a:lnTo>
                    <a:lnTo>
                      <a:pt x="548" y="65789"/>
                    </a:lnTo>
                    <a:lnTo>
                      <a:pt x="548" y="17544"/>
                    </a:lnTo>
                    <a:close/>
                  </a:path>
                </a:pathLst>
              </a:custGeom>
              <a:grpFill/>
              <a:ln w="5476" cap="flat">
                <a:noFill/>
                <a:prstDash val="solid"/>
                <a:miter/>
              </a:ln>
            </p:spPr>
            <p:txBody>
              <a:bodyPr rtlCol="0" anchor="ctr"/>
              <a:lstStyle/>
              <a:p>
                <a:endParaRPr lang="en-GB" sz="2115"/>
              </a:p>
            </p:txBody>
          </p:sp>
          <p:sp>
            <p:nvSpPr>
              <p:cNvPr id="76" name="Freeform: Shape 75">
                <a:extLst>
                  <a:ext uri="{FF2B5EF4-FFF2-40B4-BE49-F238E27FC236}">
                    <a16:creationId xmlns:a16="http://schemas.microsoft.com/office/drawing/2014/main" id="{A3273B0F-8190-4E13-9326-86626D1C3202}"/>
                  </a:ext>
                </a:extLst>
              </p:cNvPr>
              <p:cNvSpPr/>
              <p:nvPr/>
            </p:nvSpPr>
            <p:spPr>
              <a:xfrm>
                <a:off x="-223532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77" name="Freeform: Shape 76">
                <a:extLst>
                  <a:ext uri="{FF2B5EF4-FFF2-40B4-BE49-F238E27FC236}">
                    <a16:creationId xmlns:a16="http://schemas.microsoft.com/office/drawing/2014/main" id="{2A106D09-CA3E-49DE-A53D-D3B97C3B153F}"/>
                  </a:ext>
                </a:extLst>
              </p:cNvPr>
              <p:cNvSpPr/>
              <p:nvPr/>
            </p:nvSpPr>
            <p:spPr>
              <a:xfrm>
                <a:off x="-2189270"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8 w 40569"/>
                  <a:gd name="connsiteY11" fmla="*/ 22478 h 50438"/>
                  <a:gd name="connsiteX12" fmla="*/ 20285 w 40569"/>
                  <a:gd name="connsiteY12" fmla="*/ 3289 h 50438"/>
                  <a:gd name="connsiteX13" fmla="*/ 4934 w 40569"/>
                  <a:gd name="connsiteY13" fmla="*/ 22478 h 50438"/>
                  <a:gd name="connsiteX14" fmla="*/ 35088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8" y="22478"/>
                    </a:moveTo>
                    <a:cubicBezTo>
                      <a:pt x="35088" y="12061"/>
                      <a:pt x="29605" y="3289"/>
                      <a:pt x="20285" y="3289"/>
                    </a:cubicBezTo>
                    <a:cubicBezTo>
                      <a:pt x="12061" y="3289"/>
                      <a:pt x="5482" y="10417"/>
                      <a:pt x="4934" y="22478"/>
                    </a:cubicBezTo>
                    <a:lnTo>
                      <a:pt x="35088" y="22478"/>
                    </a:lnTo>
                    <a:close/>
                  </a:path>
                </a:pathLst>
              </a:custGeom>
              <a:grpFill/>
              <a:ln w="5476" cap="flat">
                <a:noFill/>
                <a:prstDash val="solid"/>
                <a:miter/>
              </a:ln>
            </p:spPr>
            <p:txBody>
              <a:bodyPr rtlCol="0" anchor="ctr"/>
              <a:lstStyle/>
              <a:p>
                <a:endParaRPr lang="en-GB" sz="2115"/>
              </a:p>
            </p:txBody>
          </p:sp>
          <p:sp>
            <p:nvSpPr>
              <p:cNvPr id="78" name="Freeform: Shape 77">
                <a:extLst>
                  <a:ext uri="{FF2B5EF4-FFF2-40B4-BE49-F238E27FC236}">
                    <a16:creationId xmlns:a16="http://schemas.microsoft.com/office/drawing/2014/main" id="{34ACD1CE-5101-4CCE-974F-3B73F17DFA6F}"/>
                  </a:ext>
                </a:extLst>
              </p:cNvPr>
              <p:cNvSpPr/>
              <p:nvPr/>
            </p:nvSpPr>
            <p:spPr>
              <a:xfrm>
                <a:off x="-2147604"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5482" y="47149"/>
                      <a:pt x="0" y="42763"/>
                    </a:cubicBezTo>
                    <a:close/>
                  </a:path>
                </a:pathLst>
              </a:custGeom>
              <a:grpFill/>
              <a:ln w="5476" cap="flat">
                <a:noFill/>
                <a:prstDash val="solid"/>
                <a:miter/>
              </a:ln>
            </p:spPr>
            <p:txBody>
              <a:bodyPr rtlCol="0" anchor="ctr"/>
              <a:lstStyle/>
              <a:p>
                <a:endParaRPr lang="en-GB" sz="2115"/>
              </a:p>
            </p:txBody>
          </p:sp>
          <p:sp>
            <p:nvSpPr>
              <p:cNvPr id="79" name="Freeform: Shape 78">
                <a:extLst>
                  <a:ext uri="{FF2B5EF4-FFF2-40B4-BE49-F238E27FC236}">
                    <a16:creationId xmlns:a16="http://schemas.microsoft.com/office/drawing/2014/main" id="{5CB39C77-C6CF-400B-B355-2FDD2488949B}"/>
                  </a:ext>
                </a:extLst>
              </p:cNvPr>
              <p:cNvSpPr/>
              <p:nvPr/>
            </p:nvSpPr>
            <p:spPr>
              <a:xfrm>
                <a:off x="-2111968" y="2474472"/>
                <a:ext cx="36732" cy="49341"/>
              </a:xfrm>
              <a:custGeom>
                <a:avLst/>
                <a:gdLst>
                  <a:gd name="connsiteX0" fmla="*/ 0 w 36732"/>
                  <a:gd name="connsiteY0" fmla="*/ 42763 h 49341"/>
                  <a:gd name="connsiteX1" fmla="*/ 3289 w 36732"/>
                  <a:gd name="connsiteY1" fmla="*/ 39473 h 49341"/>
                  <a:gd name="connsiteX2" fmla="*/ 18640 w 36732"/>
                  <a:gd name="connsiteY2" fmla="*/ 45504 h 49341"/>
                  <a:gd name="connsiteX3" fmla="*/ 30701 w 36732"/>
                  <a:gd name="connsiteY3" fmla="*/ 36732 h 49341"/>
                  <a:gd name="connsiteX4" fmla="*/ 30701 w 36732"/>
                  <a:gd name="connsiteY4" fmla="*/ 36732 h 49341"/>
                  <a:gd name="connsiteX5" fmla="*/ 18640 w 36732"/>
                  <a:gd name="connsiteY5" fmla="*/ 25767 h 49341"/>
                  <a:gd name="connsiteX6" fmla="*/ 3838 w 36732"/>
                  <a:gd name="connsiteY6" fmla="*/ 11513 h 49341"/>
                  <a:gd name="connsiteX7" fmla="*/ 3838 w 36732"/>
                  <a:gd name="connsiteY7" fmla="*/ 11513 h 49341"/>
                  <a:gd name="connsiteX8" fmla="*/ 20285 w 36732"/>
                  <a:gd name="connsiteY8" fmla="*/ 0 h 49341"/>
                  <a:gd name="connsiteX9" fmla="*/ 36732 w 36732"/>
                  <a:gd name="connsiteY9" fmla="*/ 4934 h 49341"/>
                  <a:gd name="connsiteX10" fmla="*/ 33443 w 36732"/>
                  <a:gd name="connsiteY10" fmla="*/ 8224 h 49341"/>
                  <a:gd name="connsiteX11" fmla="*/ 20285 w 36732"/>
                  <a:gd name="connsiteY11" fmla="*/ 3838 h 49341"/>
                  <a:gd name="connsiteX12" fmla="*/ 9320 w 36732"/>
                  <a:gd name="connsiteY12" fmla="*/ 11513 h 49341"/>
                  <a:gd name="connsiteX13" fmla="*/ 9320 w 36732"/>
                  <a:gd name="connsiteY13" fmla="*/ 11513 h 49341"/>
                  <a:gd name="connsiteX14" fmla="*/ 21381 w 36732"/>
                  <a:gd name="connsiteY14" fmla="*/ 21930 h 49341"/>
                  <a:gd name="connsiteX15" fmla="*/ 36184 w 36732"/>
                  <a:gd name="connsiteY15" fmla="*/ 36732 h 49341"/>
                  <a:gd name="connsiteX16" fmla="*/ 36184 w 36732"/>
                  <a:gd name="connsiteY16" fmla="*/ 36732 h 49341"/>
                  <a:gd name="connsiteX17" fmla="*/ 18640 w 36732"/>
                  <a:gd name="connsiteY17" fmla="*/ 49342 h 49341"/>
                  <a:gd name="connsiteX18" fmla="*/ 0 w 36732"/>
                  <a:gd name="connsiteY18" fmla="*/ 42763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32" h="49341">
                    <a:moveTo>
                      <a:pt x="0" y="42763"/>
                    </a:moveTo>
                    <a:lnTo>
                      <a:pt x="3289" y="39473"/>
                    </a:lnTo>
                    <a:cubicBezTo>
                      <a:pt x="8224" y="43311"/>
                      <a:pt x="13158" y="45504"/>
                      <a:pt x="18640" y="45504"/>
                    </a:cubicBezTo>
                    <a:cubicBezTo>
                      <a:pt x="25219" y="45504"/>
                      <a:pt x="30701" y="42215"/>
                      <a:pt x="30701" y="36732"/>
                    </a:cubicBezTo>
                    <a:lnTo>
                      <a:pt x="30701" y="36732"/>
                    </a:lnTo>
                    <a:cubicBezTo>
                      <a:pt x="30701" y="32895"/>
                      <a:pt x="27960" y="30153"/>
                      <a:pt x="18640" y="25767"/>
                    </a:cubicBezTo>
                    <a:cubicBezTo>
                      <a:pt x="8224" y="21381"/>
                      <a:pt x="3838" y="17544"/>
                      <a:pt x="3838" y="11513"/>
                    </a:cubicBezTo>
                    <a:lnTo>
                      <a:pt x="3838" y="11513"/>
                    </a:lnTo>
                    <a:cubicBezTo>
                      <a:pt x="3838" y="4386"/>
                      <a:pt x="10965" y="0"/>
                      <a:pt x="20285" y="0"/>
                    </a:cubicBezTo>
                    <a:cubicBezTo>
                      <a:pt x="27412" y="0"/>
                      <a:pt x="32895" y="2193"/>
                      <a:pt x="36732" y="4934"/>
                    </a:cubicBezTo>
                    <a:lnTo>
                      <a:pt x="33443" y="8224"/>
                    </a:lnTo>
                    <a:cubicBezTo>
                      <a:pt x="29605" y="5482"/>
                      <a:pt x="25219" y="3838"/>
                      <a:pt x="20285" y="3838"/>
                    </a:cubicBezTo>
                    <a:cubicBezTo>
                      <a:pt x="13706" y="3838"/>
                      <a:pt x="9320" y="7127"/>
                      <a:pt x="9320" y="11513"/>
                    </a:cubicBezTo>
                    <a:lnTo>
                      <a:pt x="9320" y="11513"/>
                    </a:lnTo>
                    <a:cubicBezTo>
                      <a:pt x="9320" y="15351"/>
                      <a:pt x="12061" y="18092"/>
                      <a:pt x="21381" y="21930"/>
                    </a:cubicBezTo>
                    <a:cubicBezTo>
                      <a:pt x="32895" y="26864"/>
                      <a:pt x="36184" y="30702"/>
                      <a:pt x="36184" y="36732"/>
                    </a:cubicBezTo>
                    <a:lnTo>
                      <a:pt x="36184" y="36732"/>
                    </a:lnTo>
                    <a:cubicBezTo>
                      <a:pt x="36184" y="44408"/>
                      <a:pt x="28509" y="49342"/>
                      <a:pt x="18640" y="49342"/>
                    </a:cubicBezTo>
                    <a:cubicBezTo>
                      <a:pt x="12061" y="49342"/>
                      <a:pt x="6031" y="47149"/>
                      <a:pt x="0" y="42763"/>
                    </a:cubicBezTo>
                    <a:close/>
                  </a:path>
                </a:pathLst>
              </a:custGeom>
              <a:grpFill/>
              <a:ln w="5476" cap="flat">
                <a:noFill/>
                <a:prstDash val="solid"/>
                <a:miter/>
              </a:ln>
            </p:spPr>
            <p:txBody>
              <a:bodyPr rtlCol="0" anchor="ctr"/>
              <a:lstStyle/>
              <a:p>
                <a:endParaRPr lang="en-GB" sz="2115"/>
              </a:p>
            </p:txBody>
          </p:sp>
          <p:sp>
            <p:nvSpPr>
              <p:cNvPr id="80" name="Freeform: Shape 79">
                <a:extLst>
                  <a:ext uri="{FF2B5EF4-FFF2-40B4-BE49-F238E27FC236}">
                    <a16:creationId xmlns:a16="http://schemas.microsoft.com/office/drawing/2014/main" id="{E7D474CA-D390-4085-BA36-D99A5F03B288}"/>
                  </a:ext>
                </a:extLst>
              </p:cNvPr>
              <p:cNvSpPr/>
              <p:nvPr/>
            </p:nvSpPr>
            <p:spPr>
              <a:xfrm>
                <a:off x="-2047824" y="2458025"/>
                <a:ext cx="5482" cy="64692"/>
              </a:xfrm>
              <a:custGeom>
                <a:avLst/>
                <a:gdLst>
                  <a:gd name="connsiteX0" fmla="*/ 0 w 5482"/>
                  <a:gd name="connsiteY0" fmla="*/ 0 h 64692"/>
                  <a:gd name="connsiteX1" fmla="*/ 5482 w 5482"/>
                  <a:gd name="connsiteY1" fmla="*/ 0 h 64692"/>
                  <a:gd name="connsiteX2" fmla="*/ 5482 w 5482"/>
                  <a:gd name="connsiteY2" fmla="*/ 64693 h 64692"/>
                  <a:gd name="connsiteX3" fmla="*/ 0 w 5482"/>
                  <a:gd name="connsiteY3" fmla="*/ 64693 h 64692"/>
                  <a:gd name="connsiteX4" fmla="*/ 0 w 5482"/>
                  <a:gd name="connsiteY4" fmla="*/ 0 h 64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2" h="64692">
                    <a:moveTo>
                      <a:pt x="0" y="0"/>
                    </a:moveTo>
                    <a:lnTo>
                      <a:pt x="5482" y="0"/>
                    </a:lnTo>
                    <a:lnTo>
                      <a:pt x="5482" y="64693"/>
                    </a:lnTo>
                    <a:lnTo>
                      <a:pt x="0" y="64693"/>
                    </a:lnTo>
                    <a:lnTo>
                      <a:pt x="0" y="0"/>
                    </a:lnTo>
                    <a:close/>
                  </a:path>
                </a:pathLst>
              </a:custGeom>
              <a:grpFill/>
              <a:ln w="5476" cap="flat">
                <a:noFill/>
                <a:prstDash val="solid"/>
                <a:miter/>
              </a:ln>
            </p:spPr>
            <p:txBody>
              <a:bodyPr rtlCol="0" anchor="ctr"/>
              <a:lstStyle/>
              <a:p>
                <a:endParaRPr lang="en-GB" sz="2115"/>
              </a:p>
            </p:txBody>
          </p:sp>
          <p:sp>
            <p:nvSpPr>
              <p:cNvPr id="81" name="Freeform: Shape 80">
                <a:extLst>
                  <a:ext uri="{FF2B5EF4-FFF2-40B4-BE49-F238E27FC236}">
                    <a16:creationId xmlns:a16="http://schemas.microsoft.com/office/drawing/2014/main" id="{B9098C70-FADD-47E7-8347-12F6ACA05E31}"/>
                  </a:ext>
                </a:extLst>
              </p:cNvPr>
              <p:cNvSpPr/>
              <p:nvPr/>
            </p:nvSpPr>
            <p:spPr>
              <a:xfrm>
                <a:off x="-2029732"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82" name="Freeform: Shape 81">
                <a:extLst>
                  <a:ext uri="{FF2B5EF4-FFF2-40B4-BE49-F238E27FC236}">
                    <a16:creationId xmlns:a16="http://schemas.microsoft.com/office/drawing/2014/main" id="{4345CCB0-6CC1-4B04-AD39-49A89255F42C}"/>
                  </a:ext>
                </a:extLst>
              </p:cNvPr>
              <p:cNvSpPr/>
              <p:nvPr/>
            </p:nvSpPr>
            <p:spPr>
              <a:xfrm>
                <a:off x="-195133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sp>
            <p:nvSpPr>
              <p:cNvPr id="83" name="Freeform: Shape 82">
                <a:extLst>
                  <a:ext uri="{FF2B5EF4-FFF2-40B4-BE49-F238E27FC236}">
                    <a16:creationId xmlns:a16="http://schemas.microsoft.com/office/drawing/2014/main" id="{B1B81C9A-75D1-4A9B-8AE2-5225CEA1C0B2}"/>
                  </a:ext>
                </a:extLst>
              </p:cNvPr>
              <p:cNvSpPr/>
              <p:nvPr/>
            </p:nvSpPr>
            <p:spPr>
              <a:xfrm>
                <a:off x="-1901443" y="2474426"/>
                <a:ext cx="24670" cy="48291"/>
              </a:xfrm>
              <a:custGeom>
                <a:avLst/>
                <a:gdLst>
                  <a:gd name="connsiteX0" fmla="*/ 548 w 24670"/>
                  <a:gd name="connsiteY0" fmla="*/ 595 h 48291"/>
                  <a:gd name="connsiteX1" fmla="*/ 6031 w 24670"/>
                  <a:gd name="connsiteY1" fmla="*/ 595 h 48291"/>
                  <a:gd name="connsiteX2" fmla="*/ 6031 w 24670"/>
                  <a:gd name="connsiteY2" fmla="*/ 9367 h 48291"/>
                  <a:gd name="connsiteX3" fmla="*/ 24671 w 24670"/>
                  <a:gd name="connsiteY3" fmla="*/ 46 h 48291"/>
                  <a:gd name="connsiteX4" fmla="*/ 24671 w 24670"/>
                  <a:gd name="connsiteY4" fmla="*/ 4432 h 48291"/>
                  <a:gd name="connsiteX5" fmla="*/ 23574 w 24670"/>
                  <a:gd name="connsiteY5" fmla="*/ 4432 h 48291"/>
                  <a:gd name="connsiteX6" fmla="*/ 5482 w 24670"/>
                  <a:gd name="connsiteY6" fmla="*/ 19783 h 48291"/>
                  <a:gd name="connsiteX7" fmla="*/ 5482 w 24670"/>
                  <a:gd name="connsiteY7" fmla="*/ 48292 h 48291"/>
                  <a:gd name="connsiteX8" fmla="*/ 0 w 24670"/>
                  <a:gd name="connsiteY8" fmla="*/ 48292 h 48291"/>
                  <a:gd name="connsiteX9" fmla="*/ 0 w 24670"/>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70" h="48291">
                    <a:moveTo>
                      <a:pt x="548" y="595"/>
                    </a:moveTo>
                    <a:lnTo>
                      <a:pt x="6031" y="595"/>
                    </a:lnTo>
                    <a:lnTo>
                      <a:pt x="6031" y="9367"/>
                    </a:lnTo>
                    <a:cubicBezTo>
                      <a:pt x="8772" y="3884"/>
                      <a:pt x="15351" y="-502"/>
                      <a:pt x="24671" y="46"/>
                    </a:cubicBezTo>
                    <a:lnTo>
                      <a:pt x="24671"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84" name="Freeform: Shape 83">
                <a:extLst>
                  <a:ext uri="{FF2B5EF4-FFF2-40B4-BE49-F238E27FC236}">
                    <a16:creationId xmlns:a16="http://schemas.microsoft.com/office/drawing/2014/main" id="{7415891B-AC0C-4D75-AA37-8BFFBB2404A5}"/>
                  </a:ext>
                </a:extLst>
              </p:cNvPr>
              <p:cNvSpPr/>
              <p:nvPr/>
            </p:nvSpPr>
            <p:spPr>
              <a:xfrm>
                <a:off x="-1877320"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7829 w 43859"/>
                  <a:gd name="connsiteY7" fmla="*/ 25219 h 49890"/>
                  <a:gd name="connsiteX8" fmla="*/ 37829 w 43859"/>
                  <a:gd name="connsiteY8" fmla="*/ 24671 h 49890"/>
                  <a:gd name="connsiteX9" fmla="*/ 21381 w 43859"/>
                  <a:gd name="connsiteY9" fmla="*/ 3838 h 49890"/>
                  <a:gd name="connsiteX10" fmla="*/ 4934 w 43859"/>
                  <a:gd name="connsiteY10" fmla="*/ 24671 h 49890"/>
                  <a:gd name="connsiteX11" fmla="*/ 4934 w 43859"/>
                  <a:gd name="connsiteY11" fmla="*/ 25219 h 49890"/>
                  <a:gd name="connsiteX12" fmla="*/ 21381 w 43859"/>
                  <a:gd name="connsiteY12" fmla="*/ 46052 h 49890"/>
                  <a:gd name="connsiteX13" fmla="*/ 37829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7829" y="25219"/>
                    </a:moveTo>
                    <a:lnTo>
                      <a:pt x="37829" y="24671"/>
                    </a:lnTo>
                    <a:cubicBezTo>
                      <a:pt x="37829" y="12610"/>
                      <a:pt x="30153" y="3838"/>
                      <a:pt x="21381" y="3838"/>
                    </a:cubicBezTo>
                    <a:cubicBezTo>
                      <a:pt x="12609" y="3838"/>
                      <a:pt x="4934" y="12061"/>
                      <a:pt x="4934" y="24671"/>
                    </a:cubicBezTo>
                    <a:lnTo>
                      <a:pt x="4934" y="25219"/>
                    </a:lnTo>
                    <a:cubicBezTo>
                      <a:pt x="4934" y="37829"/>
                      <a:pt x="12609" y="46052"/>
                      <a:pt x="21381" y="46052"/>
                    </a:cubicBezTo>
                    <a:cubicBezTo>
                      <a:pt x="30153" y="46052"/>
                      <a:pt x="37829" y="37280"/>
                      <a:pt x="37829" y="25219"/>
                    </a:cubicBezTo>
                    <a:close/>
                  </a:path>
                </a:pathLst>
              </a:custGeom>
              <a:grpFill/>
              <a:ln w="5476" cap="flat">
                <a:noFill/>
                <a:prstDash val="solid"/>
                <a:miter/>
              </a:ln>
            </p:spPr>
            <p:txBody>
              <a:bodyPr rtlCol="0" anchor="ctr"/>
              <a:lstStyle/>
              <a:p>
                <a:endParaRPr lang="en-GB" sz="2115"/>
              </a:p>
            </p:txBody>
          </p:sp>
          <p:sp>
            <p:nvSpPr>
              <p:cNvPr id="85" name="Freeform: Shape 84">
                <a:extLst>
                  <a:ext uri="{FF2B5EF4-FFF2-40B4-BE49-F238E27FC236}">
                    <a16:creationId xmlns:a16="http://schemas.microsoft.com/office/drawing/2014/main" id="{51A7D1EE-7D9F-4012-82FF-8D96FA62534D}"/>
                  </a:ext>
                </a:extLst>
              </p:cNvPr>
              <p:cNvSpPr/>
              <p:nvPr/>
            </p:nvSpPr>
            <p:spPr>
              <a:xfrm>
                <a:off x="-1832913" y="2475020"/>
                <a:ext cx="42214" cy="48245"/>
              </a:xfrm>
              <a:custGeom>
                <a:avLst/>
                <a:gdLst>
                  <a:gd name="connsiteX0" fmla="*/ 0 w 42214"/>
                  <a:gd name="connsiteY0" fmla="*/ 0 h 48245"/>
                  <a:gd name="connsiteX1" fmla="*/ 5482 w 42214"/>
                  <a:gd name="connsiteY1" fmla="*/ 0 h 48245"/>
                  <a:gd name="connsiteX2" fmla="*/ 20833 w 42214"/>
                  <a:gd name="connsiteY2" fmla="*/ 42215 h 48245"/>
                  <a:gd name="connsiteX3" fmla="*/ 36732 w 42214"/>
                  <a:gd name="connsiteY3" fmla="*/ 0 h 48245"/>
                  <a:gd name="connsiteX4" fmla="*/ 42215 w 42214"/>
                  <a:gd name="connsiteY4" fmla="*/ 0 h 48245"/>
                  <a:gd name="connsiteX5" fmla="*/ 23026 w 42214"/>
                  <a:gd name="connsiteY5" fmla="*/ 48245 h 48245"/>
                  <a:gd name="connsiteX6" fmla="*/ 18640 w 42214"/>
                  <a:gd name="connsiteY6" fmla="*/ 48245 h 48245"/>
                  <a:gd name="connsiteX7" fmla="*/ 0 w 42214"/>
                  <a:gd name="connsiteY7" fmla="*/ 0 h 48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214" h="48245">
                    <a:moveTo>
                      <a:pt x="0" y="0"/>
                    </a:moveTo>
                    <a:lnTo>
                      <a:pt x="5482" y="0"/>
                    </a:lnTo>
                    <a:lnTo>
                      <a:pt x="20833" y="42215"/>
                    </a:lnTo>
                    <a:lnTo>
                      <a:pt x="36732" y="0"/>
                    </a:lnTo>
                    <a:lnTo>
                      <a:pt x="42215" y="0"/>
                    </a:lnTo>
                    <a:lnTo>
                      <a:pt x="23026" y="48245"/>
                    </a:lnTo>
                    <a:lnTo>
                      <a:pt x="18640" y="48245"/>
                    </a:lnTo>
                    <a:lnTo>
                      <a:pt x="0" y="0"/>
                    </a:lnTo>
                    <a:close/>
                  </a:path>
                </a:pathLst>
              </a:custGeom>
              <a:grpFill/>
              <a:ln w="5476" cap="flat">
                <a:noFill/>
                <a:prstDash val="solid"/>
                <a:miter/>
              </a:ln>
            </p:spPr>
            <p:txBody>
              <a:bodyPr rtlCol="0" anchor="ctr"/>
              <a:lstStyle/>
              <a:p>
                <a:endParaRPr lang="en-GB" sz="2115"/>
              </a:p>
            </p:txBody>
          </p:sp>
          <p:sp>
            <p:nvSpPr>
              <p:cNvPr id="86" name="Freeform: Shape 85">
                <a:extLst>
                  <a:ext uri="{FF2B5EF4-FFF2-40B4-BE49-F238E27FC236}">
                    <a16:creationId xmlns:a16="http://schemas.microsoft.com/office/drawing/2014/main" id="{DA8A4EF5-35FD-4AB8-A505-3689FCA75C9A}"/>
                  </a:ext>
                </a:extLst>
              </p:cNvPr>
              <p:cNvSpPr/>
              <p:nvPr/>
            </p:nvSpPr>
            <p:spPr>
              <a:xfrm>
                <a:off x="-1789602"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87" name="Freeform: Shape 86">
                <a:extLst>
                  <a:ext uri="{FF2B5EF4-FFF2-40B4-BE49-F238E27FC236}">
                    <a16:creationId xmlns:a16="http://schemas.microsoft.com/office/drawing/2014/main" id="{7F31403F-00D7-41E5-AD03-A1E98C3FD4E4}"/>
                  </a:ext>
                </a:extLst>
              </p:cNvPr>
              <p:cNvSpPr/>
              <p:nvPr/>
            </p:nvSpPr>
            <p:spPr>
              <a:xfrm>
                <a:off x="-1741356" y="2474472"/>
                <a:ext cx="67981" cy="49890"/>
              </a:xfrm>
              <a:custGeom>
                <a:avLst/>
                <a:gdLst>
                  <a:gd name="connsiteX0" fmla="*/ 0 w 67981"/>
                  <a:gd name="connsiteY0" fmla="*/ 548 h 49890"/>
                  <a:gd name="connsiteX1" fmla="*/ 5482 w 67981"/>
                  <a:gd name="connsiteY1" fmla="*/ 548 h 49890"/>
                  <a:gd name="connsiteX2" fmla="*/ 5482 w 67981"/>
                  <a:gd name="connsiteY2" fmla="*/ 8224 h 49890"/>
                  <a:gd name="connsiteX3" fmla="*/ 20285 w 67981"/>
                  <a:gd name="connsiteY3" fmla="*/ 0 h 49890"/>
                  <a:gd name="connsiteX4" fmla="*/ 35087 w 67981"/>
                  <a:gd name="connsiteY4" fmla="*/ 8224 h 49890"/>
                  <a:gd name="connsiteX5" fmla="*/ 51535 w 67981"/>
                  <a:gd name="connsiteY5" fmla="*/ 0 h 49890"/>
                  <a:gd name="connsiteX6" fmla="*/ 67982 w 67981"/>
                  <a:gd name="connsiteY6" fmla="*/ 15899 h 49890"/>
                  <a:gd name="connsiteX7" fmla="*/ 67982 w 67981"/>
                  <a:gd name="connsiteY7" fmla="*/ 48794 h 49890"/>
                  <a:gd name="connsiteX8" fmla="*/ 62500 w 67981"/>
                  <a:gd name="connsiteY8" fmla="*/ 48794 h 49890"/>
                  <a:gd name="connsiteX9" fmla="*/ 62500 w 67981"/>
                  <a:gd name="connsiteY9" fmla="*/ 17544 h 49890"/>
                  <a:gd name="connsiteX10" fmla="*/ 50438 w 67981"/>
                  <a:gd name="connsiteY10" fmla="*/ 3838 h 49890"/>
                  <a:gd name="connsiteX11" fmla="*/ 36732 w 67981"/>
                  <a:gd name="connsiteY11" fmla="*/ 18092 h 49890"/>
                  <a:gd name="connsiteX12" fmla="*/ 36732 w 67981"/>
                  <a:gd name="connsiteY12" fmla="*/ 49342 h 49890"/>
                  <a:gd name="connsiteX13" fmla="*/ 31250 w 67981"/>
                  <a:gd name="connsiteY13" fmla="*/ 49342 h 49890"/>
                  <a:gd name="connsiteX14" fmla="*/ 31250 w 67981"/>
                  <a:gd name="connsiteY14" fmla="*/ 18092 h 49890"/>
                  <a:gd name="connsiteX15" fmla="*/ 19188 w 67981"/>
                  <a:gd name="connsiteY15" fmla="*/ 4386 h 49890"/>
                  <a:gd name="connsiteX16" fmla="*/ 5482 w 67981"/>
                  <a:gd name="connsiteY16" fmla="*/ 18640 h 49890"/>
                  <a:gd name="connsiteX17" fmla="*/ 5482 w 67981"/>
                  <a:gd name="connsiteY17" fmla="*/ 49890 h 49890"/>
                  <a:gd name="connsiteX18" fmla="*/ 0 w 67981"/>
                  <a:gd name="connsiteY18" fmla="*/ 49890 h 49890"/>
                  <a:gd name="connsiteX19" fmla="*/ 0 w 67981"/>
                  <a:gd name="connsiteY19" fmla="*/ 548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981" h="49890">
                    <a:moveTo>
                      <a:pt x="0" y="548"/>
                    </a:moveTo>
                    <a:lnTo>
                      <a:pt x="5482" y="548"/>
                    </a:lnTo>
                    <a:lnTo>
                      <a:pt x="5482" y="8224"/>
                    </a:lnTo>
                    <a:cubicBezTo>
                      <a:pt x="8224" y="3838"/>
                      <a:pt x="12610" y="0"/>
                      <a:pt x="20285" y="0"/>
                    </a:cubicBezTo>
                    <a:cubicBezTo>
                      <a:pt x="26864" y="0"/>
                      <a:pt x="32346" y="2741"/>
                      <a:pt x="35087" y="8224"/>
                    </a:cubicBezTo>
                    <a:cubicBezTo>
                      <a:pt x="37829" y="3838"/>
                      <a:pt x="42763" y="0"/>
                      <a:pt x="51535" y="0"/>
                    </a:cubicBezTo>
                    <a:cubicBezTo>
                      <a:pt x="61403" y="0"/>
                      <a:pt x="67982" y="5482"/>
                      <a:pt x="67982" y="15899"/>
                    </a:cubicBezTo>
                    <a:lnTo>
                      <a:pt x="67982" y="48794"/>
                    </a:lnTo>
                    <a:lnTo>
                      <a:pt x="62500" y="48794"/>
                    </a:lnTo>
                    <a:lnTo>
                      <a:pt x="62500" y="17544"/>
                    </a:lnTo>
                    <a:cubicBezTo>
                      <a:pt x="62500" y="8224"/>
                      <a:pt x="58114" y="3838"/>
                      <a:pt x="50438" y="3838"/>
                    </a:cubicBezTo>
                    <a:cubicBezTo>
                      <a:pt x="42763" y="3838"/>
                      <a:pt x="36732" y="9320"/>
                      <a:pt x="36732" y="18092"/>
                    </a:cubicBezTo>
                    <a:lnTo>
                      <a:pt x="36732" y="49342"/>
                    </a:lnTo>
                    <a:lnTo>
                      <a:pt x="31250" y="49342"/>
                    </a:lnTo>
                    <a:lnTo>
                      <a:pt x="31250" y="18092"/>
                    </a:lnTo>
                    <a:cubicBezTo>
                      <a:pt x="31250" y="8772"/>
                      <a:pt x="26864" y="4386"/>
                      <a:pt x="19188" y="4386"/>
                    </a:cubicBezTo>
                    <a:cubicBezTo>
                      <a:pt x="11513" y="4386"/>
                      <a:pt x="5482" y="9868"/>
                      <a:pt x="5482" y="18640"/>
                    </a:cubicBezTo>
                    <a:lnTo>
                      <a:pt x="5482" y="49890"/>
                    </a:lnTo>
                    <a:lnTo>
                      <a:pt x="0" y="49890"/>
                    </a:lnTo>
                    <a:lnTo>
                      <a:pt x="0" y="548"/>
                    </a:lnTo>
                    <a:close/>
                  </a:path>
                </a:pathLst>
              </a:custGeom>
              <a:grpFill/>
              <a:ln w="5476" cap="flat">
                <a:noFill/>
                <a:prstDash val="solid"/>
                <a:miter/>
              </a:ln>
            </p:spPr>
            <p:txBody>
              <a:bodyPr rtlCol="0" anchor="ctr"/>
              <a:lstStyle/>
              <a:p>
                <a:endParaRPr lang="en-GB" sz="2115"/>
              </a:p>
            </p:txBody>
          </p:sp>
          <p:sp>
            <p:nvSpPr>
              <p:cNvPr id="88" name="Freeform: Shape 87">
                <a:extLst>
                  <a:ext uri="{FF2B5EF4-FFF2-40B4-BE49-F238E27FC236}">
                    <a16:creationId xmlns:a16="http://schemas.microsoft.com/office/drawing/2014/main" id="{B4402673-6BAB-4E82-9DD9-83B05427C76A}"/>
                  </a:ext>
                </a:extLst>
              </p:cNvPr>
              <p:cNvSpPr/>
              <p:nvPr/>
            </p:nvSpPr>
            <p:spPr>
              <a:xfrm>
                <a:off x="-1665699" y="2474472"/>
                <a:ext cx="40569" cy="50438"/>
              </a:xfrm>
              <a:custGeom>
                <a:avLst/>
                <a:gdLst>
                  <a:gd name="connsiteX0" fmla="*/ 0 w 40569"/>
                  <a:gd name="connsiteY0" fmla="*/ 25219 h 50438"/>
                  <a:gd name="connsiteX1" fmla="*/ 0 w 40569"/>
                  <a:gd name="connsiteY1" fmla="*/ 24671 h 50438"/>
                  <a:gd name="connsiteX2" fmla="*/ 20833 w 40569"/>
                  <a:gd name="connsiteY2" fmla="*/ 0 h 50438"/>
                  <a:gd name="connsiteX3" fmla="*/ 40570 w 40569"/>
                  <a:gd name="connsiteY3" fmla="*/ 24123 h 50438"/>
                  <a:gd name="connsiteX4" fmla="*/ 40570 w 40569"/>
                  <a:gd name="connsiteY4" fmla="*/ 26864 h 50438"/>
                  <a:gd name="connsiteX5" fmla="*/ 5482 w 40569"/>
                  <a:gd name="connsiteY5" fmla="*/ 26864 h 50438"/>
                  <a:gd name="connsiteX6" fmla="*/ 24123 w 40569"/>
                  <a:gd name="connsiteY6" fmla="*/ 46052 h 50438"/>
                  <a:gd name="connsiteX7" fmla="*/ 36732 w 40569"/>
                  <a:gd name="connsiteY7" fmla="*/ 42215 h 50438"/>
                  <a:gd name="connsiteX8" fmla="*/ 39473 w 40569"/>
                  <a:gd name="connsiteY8" fmla="*/ 45504 h 50438"/>
                  <a:gd name="connsiteX9" fmla="*/ 23574 w 40569"/>
                  <a:gd name="connsiteY9" fmla="*/ 50438 h 50438"/>
                  <a:gd name="connsiteX10" fmla="*/ 0 w 40569"/>
                  <a:gd name="connsiteY10" fmla="*/ 25219 h 50438"/>
                  <a:gd name="connsiteX11" fmla="*/ 35087 w 40569"/>
                  <a:gd name="connsiteY11" fmla="*/ 22478 h 50438"/>
                  <a:gd name="connsiteX12" fmla="*/ 20285 w 40569"/>
                  <a:gd name="connsiteY12" fmla="*/ 3289 h 50438"/>
                  <a:gd name="connsiteX13" fmla="*/ 4934 w 40569"/>
                  <a:gd name="connsiteY13" fmla="*/ 22478 h 50438"/>
                  <a:gd name="connsiteX14" fmla="*/ 35087 w 40569"/>
                  <a:gd name="connsiteY14" fmla="*/ 22478 h 5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9" h="50438">
                    <a:moveTo>
                      <a:pt x="0" y="25219"/>
                    </a:moveTo>
                    <a:lnTo>
                      <a:pt x="0" y="24671"/>
                    </a:lnTo>
                    <a:cubicBezTo>
                      <a:pt x="0" y="8772"/>
                      <a:pt x="9320" y="0"/>
                      <a:pt x="20833" y="0"/>
                    </a:cubicBezTo>
                    <a:cubicBezTo>
                      <a:pt x="32895" y="0"/>
                      <a:pt x="40570" y="9320"/>
                      <a:pt x="40570" y="24123"/>
                    </a:cubicBezTo>
                    <a:lnTo>
                      <a:pt x="40570" y="26864"/>
                    </a:lnTo>
                    <a:lnTo>
                      <a:pt x="5482" y="26864"/>
                    </a:lnTo>
                    <a:cubicBezTo>
                      <a:pt x="6031" y="39473"/>
                      <a:pt x="14254" y="46052"/>
                      <a:pt x="24123" y="46052"/>
                    </a:cubicBezTo>
                    <a:cubicBezTo>
                      <a:pt x="29057" y="46052"/>
                      <a:pt x="33443" y="44408"/>
                      <a:pt x="36732" y="42215"/>
                    </a:cubicBezTo>
                    <a:lnTo>
                      <a:pt x="39473" y="45504"/>
                    </a:lnTo>
                    <a:cubicBezTo>
                      <a:pt x="34539" y="48794"/>
                      <a:pt x="29605" y="50438"/>
                      <a:pt x="23574" y="50438"/>
                    </a:cubicBezTo>
                    <a:cubicBezTo>
                      <a:pt x="10417" y="49342"/>
                      <a:pt x="0" y="40570"/>
                      <a:pt x="0" y="25219"/>
                    </a:cubicBezTo>
                    <a:close/>
                    <a:moveTo>
                      <a:pt x="35087" y="22478"/>
                    </a:moveTo>
                    <a:cubicBezTo>
                      <a:pt x="35087" y="12061"/>
                      <a:pt x="29605" y="3289"/>
                      <a:pt x="20285" y="3289"/>
                    </a:cubicBezTo>
                    <a:cubicBezTo>
                      <a:pt x="12061" y="3289"/>
                      <a:pt x="5482" y="10417"/>
                      <a:pt x="4934" y="22478"/>
                    </a:cubicBezTo>
                    <a:lnTo>
                      <a:pt x="35087" y="22478"/>
                    </a:lnTo>
                    <a:close/>
                  </a:path>
                </a:pathLst>
              </a:custGeom>
              <a:grpFill/>
              <a:ln w="5476" cap="flat">
                <a:noFill/>
                <a:prstDash val="solid"/>
                <a:miter/>
              </a:ln>
            </p:spPr>
            <p:txBody>
              <a:bodyPr rtlCol="0" anchor="ctr"/>
              <a:lstStyle/>
              <a:p>
                <a:endParaRPr lang="en-GB" sz="2115"/>
              </a:p>
            </p:txBody>
          </p:sp>
          <p:sp>
            <p:nvSpPr>
              <p:cNvPr id="89" name="Freeform: Shape 88">
                <a:extLst>
                  <a:ext uri="{FF2B5EF4-FFF2-40B4-BE49-F238E27FC236}">
                    <a16:creationId xmlns:a16="http://schemas.microsoft.com/office/drawing/2014/main" id="{1E2191CF-1BC9-43E2-AEF6-76E47E613D97}"/>
                  </a:ext>
                </a:extLst>
              </p:cNvPr>
              <p:cNvSpPr/>
              <p:nvPr/>
            </p:nvSpPr>
            <p:spPr>
              <a:xfrm>
                <a:off x="-1618002" y="2474472"/>
                <a:ext cx="38925" cy="49341"/>
              </a:xfrm>
              <a:custGeom>
                <a:avLst/>
                <a:gdLst>
                  <a:gd name="connsiteX0" fmla="*/ 548 w 38925"/>
                  <a:gd name="connsiteY0" fmla="*/ 548 h 49341"/>
                  <a:gd name="connsiteX1" fmla="*/ 6031 w 38925"/>
                  <a:gd name="connsiteY1" fmla="*/ 548 h 49341"/>
                  <a:gd name="connsiteX2" fmla="*/ 6031 w 38925"/>
                  <a:gd name="connsiteY2" fmla="*/ 8224 h 49341"/>
                  <a:gd name="connsiteX3" fmla="*/ 21930 w 38925"/>
                  <a:gd name="connsiteY3" fmla="*/ 0 h 49341"/>
                  <a:gd name="connsiteX4" fmla="*/ 38925 w 38925"/>
                  <a:gd name="connsiteY4" fmla="*/ 15899 h 49341"/>
                  <a:gd name="connsiteX5" fmla="*/ 38925 w 38925"/>
                  <a:gd name="connsiteY5" fmla="*/ 48794 h 49341"/>
                  <a:gd name="connsiteX6" fmla="*/ 33443 w 38925"/>
                  <a:gd name="connsiteY6" fmla="*/ 48794 h 49341"/>
                  <a:gd name="connsiteX7" fmla="*/ 33443 w 38925"/>
                  <a:gd name="connsiteY7" fmla="*/ 17544 h 49341"/>
                  <a:gd name="connsiteX8" fmla="*/ 20285 w 38925"/>
                  <a:gd name="connsiteY8" fmla="*/ 3838 h 49341"/>
                  <a:gd name="connsiteX9" fmla="*/ 5482 w 38925"/>
                  <a:gd name="connsiteY9" fmla="*/ 18092 h 49341"/>
                  <a:gd name="connsiteX10" fmla="*/ 5482 w 38925"/>
                  <a:gd name="connsiteY10" fmla="*/ 49342 h 49341"/>
                  <a:gd name="connsiteX11" fmla="*/ 0 w 38925"/>
                  <a:gd name="connsiteY11" fmla="*/ 49342 h 49341"/>
                  <a:gd name="connsiteX12" fmla="*/ 0 w 38925"/>
                  <a:gd name="connsiteY12" fmla="*/ 548 h 4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9341">
                    <a:moveTo>
                      <a:pt x="548" y="548"/>
                    </a:moveTo>
                    <a:lnTo>
                      <a:pt x="6031" y="548"/>
                    </a:lnTo>
                    <a:lnTo>
                      <a:pt x="6031" y="8224"/>
                    </a:lnTo>
                    <a:cubicBezTo>
                      <a:pt x="8772" y="3838"/>
                      <a:pt x="13706" y="0"/>
                      <a:pt x="21930" y="0"/>
                    </a:cubicBezTo>
                    <a:cubicBezTo>
                      <a:pt x="31798" y="0"/>
                      <a:pt x="38925" y="5482"/>
                      <a:pt x="38925" y="15899"/>
                    </a:cubicBezTo>
                    <a:lnTo>
                      <a:pt x="38925" y="48794"/>
                    </a:lnTo>
                    <a:lnTo>
                      <a:pt x="33443" y="48794"/>
                    </a:lnTo>
                    <a:lnTo>
                      <a:pt x="33443" y="17544"/>
                    </a:lnTo>
                    <a:cubicBezTo>
                      <a:pt x="33443" y="8224"/>
                      <a:pt x="28509" y="3838"/>
                      <a:pt x="20285" y="3838"/>
                    </a:cubicBezTo>
                    <a:cubicBezTo>
                      <a:pt x="12061" y="3838"/>
                      <a:pt x="5482" y="9320"/>
                      <a:pt x="5482" y="18092"/>
                    </a:cubicBezTo>
                    <a:lnTo>
                      <a:pt x="5482" y="49342"/>
                    </a:lnTo>
                    <a:lnTo>
                      <a:pt x="0" y="49342"/>
                    </a:lnTo>
                    <a:lnTo>
                      <a:pt x="0" y="548"/>
                    </a:lnTo>
                    <a:close/>
                  </a:path>
                </a:pathLst>
              </a:custGeom>
              <a:grpFill/>
              <a:ln w="5476" cap="flat">
                <a:noFill/>
                <a:prstDash val="solid"/>
                <a:miter/>
              </a:ln>
            </p:spPr>
            <p:txBody>
              <a:bodyPr rtlCol="0" anchor="ctr"/>
              <a:lstStyle/>
              <a:p>
                <a:endParaRPr lang="en-GB" sz="2115"/>
              </a:p>
            </p:txBody>
          </p:sp>
          <p:sp>
            <p:nvSpPr>
              <p:cNvPr id="90" name="Freeform: Shape 89">
                <a:extLst>
                  <a:ext uri="{FF2B5EF4-FFF2-40B4-BE49-F238E27FC236}">
                    <a16:creationId xmlns:a16="http://schemas.microsoft.com/office/drawing/2014/main" id="{5E0B8F03-1E85-45CE-A8E1-7F2C098975DE}"/>
                  </a:ext>
                </a:extLst>
              </p:cNvPr>
              <p:cNvSpPr/>
              <p:nvPr/>
            </p:nvSpPr>
            <p:spPr>
              <a:xfrm>
                <a:off x="-1574143" y="2460218"/>
                <a:ext cx="25767" cy="63047"/>
              </a:xfrm>
              <a:custGeom>
                <a:avLst/>
                <a:gdLst>
                  <a:gd name="connsiteX0" fmla="*/ 6579 w 25767"/>
                  <a:gd name="connsiteY0" fmla="*/ 53179 h 63047"/>
                  <a:gd name="connsiteX1" fmla="*/ 6579 w 25767"/>
                  <a:gd name="connsiteY1" fmla="*/ 18092 h 63047"/>
                  <a:gd name="connsiteX2" fmla="*/ 0 w 25767"/>
                  <a:gd name="connsiteY2" fmla="*/ 18092 h 63047"/>
                  <a:gd name="connsiteX3" fmla="*/ 0 w 25767"/>
                  <a:gd name="connsiteY3" fmla="*/ 14254 h 63047"/>
                  <a:gd name="connsiteX4" fmla="*/ 6579 w 25767"/>
                  <a:gd name="connsiteY4" fmla="*/ 14254 h 63047"/>
                  <a:gd name="connsiteX5" fmla="*/ 6579 w 25767"/>
                  <a:gd name="connsiteY5" fmla="*/ 0 h 63047"/>
                  <a:gd name="connsiteX6" fmla="*/ 12061 w 25767"/>
                  <a:gd name="connsiteY6" fmla="*/ 0 h 63047"/>
                  <a:gd name="connsiteX7" fmla="*/ 12061 w 25767"/>
                  <a:gd name="connsiteY7" fmla="*/ 14254 h 63047"/>
                  <a:gd name="connsiteX8" fmla="*/ 25767 w 25767"/>
                  <a:gd name="connsiteY8" fmla="*/ 14254 h 63047"/>
                  <a:gd name="connsiteX9" fmla="*/ 25767 w 25767"/>
                  <a:gd name="connsiteY9" fmla="*/ 18092 h 63047"/>
                  <a:gd name="connsiteX10" fmla="*/ 12061 w 25767"/>
                  <a:gd name="connsiteY10" fmla="*/ 18092 h 63047"/>
                  <a:gd name="connsiteX11" fmla="*/ 12061 w 25767"/>
                  <a:gd name="connsiteY11" fmla="*/ 52631 h 63047"/>
                  <a:gd name="connsiteX12" fmla="*/ 20285 w 25767"/>
                  <a:gd name="connsiteY12" fmla="*/ 59210 h 63047"/>
                  <a:gd name="connsiteX13" fmla="*/ 25767 w 25767"/>
                  <a:gd name="connsiteY13" fmla="*/ 58114 h 63047"/>
                  <a:gd name="connsiteX14" fmla="*/ 25767 w 25767"/>
                  <a:gd name="connsiteY14" fmla="*/ 61951 h 63047"/>
                  <a:gd name="connsiteX15" fmla="*/ 19737 w 25767"/>
                  <a:gd name="connsiteY15" fmla="*/ 63048 h 63047"/>
                  <a:gd name="connsiteX16" fmla="*/ 6579 w 25767"/>
                  <a:gd name="connsiteY16" fmla="*/ 53179 h 63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67" h="63047">
                    <a:moveTo>
                      <a:pt x="6579" y="53179"/>
                    </a:moveTo>
                    <a:lnTo>
                      <a:pt x="6579" y="18092"/>
                    </a:lnTo>
                    <a:lnTo>
                      <a:pt x="0" y="18092"/>
                    </a:lnTo>
                    <a:lnTo>
                      <a:pt x="0" y="14254"/>
                    </a:lnTo>
                    <a:lnTo>
                      <a:pt x="6579" y="14254"/>
                    </a:lnTo>
                    <a:lnTo>
                      <a:pt x="6579" y="0"/>
                    </a:lnTo>
                    <a:lnTo>
                      <a:pt x="12061" y="0"/>
                    </a:lnTo>
                    <a:lnTo>
                      <a:pt x="12061" y="14254"/>
                    </a:lnTo>
                    <a:lnTo>
                      <a:pt x="25767" y="14254"/>
                    </a:lnTo>
                    <a:lnTo>
                      <a:pt x="25767" y="18092"/>
                    </a:lnTo>
                    <a:lnTo>
                      <a:pt x="12061" y="18092"/>
                    </a:lnTo>
                    <a:lnTo>
                      <a:pt x="12061" y="52631"/>
                    </a:lnTo>
                    <a:cubicBezTo>
                      <a:pt x="12061" y="57565"/>
                      <a:pt x="15351" y="59210"/>
                      <a:pt x="20285" y="59210"/>
                    </a:cubicBezTo>
                    <a:cubicBezTo>
                      <a:pt x="21930" y="59210"/>
                      <a:pt x="24123" y="58662"/>
                      <a:pt x="25767" y="58114"/>
                    </a:cubicBezTo>
                    <a:lnTo>
                      <a:pt x="25767" y="61951"/>
                    </a:lnTo>
                    <a:cubicBezTo>
                      <a:pt x="24123" y="62500"/>
                      <a:pt x="21930" y="63048"/>
                      <a:pt x="19737" y="63048"/>
                    </a:cubicBezTo>
                    <a:cubicBezTo>
                      <a:pt x="12061" y="63048"/>
                      <a:pt x="6579" y="60307"/>
                      <a:pt x="6579" y="53179"/>
                    </a:cubicBezTo>
                    <a:close/>
                  </a:path>
                </a:pathLst>
              </a:custGeom>
              <a:grpFill/>
              <a:ln w="5476" cap="flat">
                <a:noFill/>
                <a:prstDash val="solid"/>
                <a:miter/>
              </a:ln>
            </p:spPr>
            <p:txBody>
              <a:bodyPr rtlCol="0" anchor="ctr"/>
              <a:lstStyle/>
              <a:p>
                <a:endParaRPr lang="en-GB" sz="2115"/>
              </a:p>
            </p:txBody>
          </p:sp>
          <p:sp>
            <p:nvSpPr>
              <p:cNvPr id="91" name="Freeform: Shape 90">
                <a:extLst>
                  <a:ext uri="{FF2B5EF4-FFF2-40B4-BE49-F238E27FC236}">
                    <a16:creationId xmlns:a16="http://schemas.microsoft.com/office/drawing/2014/main" id="{B1AE0FF1-3984-4075-8CEE-194372C97572}"/>
                  </a:ext>
                </a:extLst>
              </p:cNvPr>
              <p:cNvSpPr/>
              <p:nvPr/>
            </p:nvSpPr>
            <p:spPr>
              <a:xfrm>
                <a:off x="-1524253" y="2458025"/>
                <a:ext cx="50438" cy="66337"/>
              </a:xfrm>
              <a:custGeom>
                <a:avLst/>
                <a:gdLst>
                  <a:gd name="connsiteX0" fmla="*/ 0 w 50438"/>
                  <a:gd name="connsiteY0" fmla="*/ 32895 h 66337"/>
                  <a:gd name="connsiteX1" fmla="*/ 0 w 50438"/>
                  <a:gd name="connsiteY1" fmla="*/ 32346 h 66337"/>
                  <a:gd name="connsiteX2" fmla="*/ 31250 w 50438"/>
                  <a:gd name="connsiteY2" fmla="*/ 0 h 66337"/>
                  <a:gd name="connsiteX3" fmla="*/ 49342 w 50438"/>
                  <a:gd name="connsiteY3" fmla="*/ 4934 h 66337"/>
                  <a:gd name="connsiteX4" fmla="*/ 46052 w 50438"/>
                  <a:gd name="connsiteY4" fmla="*/ 8772 h 66337"/>
                  <a:gd name="connsiteX5" fmla="*/ 31250 w 50438"/>
                  <a:gd name="connsiteY5" fmla="*/ 4386 h 66337"/>
                  <a:gd name="connsiteX6" fmla="*/ 6031 w 50438"/>
                  <a:gd name="connsiteY6" fmla="*/ 32895 h 66337"/>
                  <a:gd name="connsiteX7" fmla="*/ 6031 w 50438"/>
                  <a:gd name="connsiteY7" fmla="*/ 33443 h 66337"/>
                  <a:gd name="connsiteX8" fmla="*/ 31798 w 50438"/>
                  <a:gd name="connsiteY8" fmla="*/ 61951 h 66337"/>
                  <a:gd name="connsiteX9" fmla="*/ 44956 w 50438"/>
                  <a:gd name="connsiteY9" fmla="*/ 59210 h 66337"/>
                  <a:gd name="connsiteX10" fmla="*/ 44956 w 50438"/>
                  <a:gd name="connsiteY10" fmla="*/ 36184 h 66337"/>
                  <a:gd name="connsiteX11" fmla="*/ 26864 w 50438"/>
                  <a:gd name="connsiteY11" fmla="*/ 36184 h 66337"/>
                  <a:gd name="connsiteX12" fmla="*/ 26864 w 50438"/>
                  <a:gd name="connsiteY12" fmla="*/ 32346 h 66337"/>
                  <a:gd name="connsiteX13" fmla="*/ 50438 w 50438"/>
                  <a:gd name="connsiteY13" fmla="*/ 32346 h 66337"/>
                  <a:gd name="connsiteX14" fmla="*/ 50438 w 50438"/>
                  <a:gd name="connsiteY14" fmla="*/ 61403 h 66337"/>
                  <a:gd name="connsiteX15" fmla="*/ 31798 w 50438"/>
                  <a:gd name="connsiteY15" fmla="*/ 66337 h 66337"/>
                  <a:gd name="connsiteX16" fmla="*/ 0 w 50438"/>
                  <a:gd name="connsiteY16" fmla="*/ 32895 h 6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438" h="66337">
                    <a:moveTo>
                      <a:pt x="0" y="32895"/>
                    </a:moveTo>
                    <a:lnTo>
                      <a:pt x="0" y="32346"/>
                    </a:lnTo>
                    <a:cubicBezTo>
                      <a:pt x="0" y="12610"/>
                      <a:pt x="13158" y="0"/>
                      <a:pt x="31250" y="0"/>
                    </a:cubicBezTo>
                    <a:cubicBezTo>
                      <a:pt x="38377" y="0"/>
                      <a:pt x="43859" y="1645"/>
                      <a:pt x="49342" y="4934"/>
                    </a:cubicBezTo>
                    <a:lnTo>
                      <a:pt x="46052" y="8772"/>
                    </a:lnTo>
                    <a:cubicBezTo>
                      <a:pt x="42215" y="6031"/>
                      <a:pt x="37280" y="4386"/>
                      <a:pt x="31250" y="4386"/>
                    </a:cubicBezTo>
                    <a:cubicBezTo>
                      <a:pt x="16996" y="4386"/>
                      <a:pt x="6031" y="15351"/>
                      <a:pt x="6031" y="32895"/>
                    </a:cubicBezTo>
                    <a:lnTo>
                      <a:pt x="6031" y="33443"/>
                    </a:lnTo>
                    <a:cubicBezTo>
                      <a:pt x="6031" y="51535"/>
                      <a:pt x="16447" y="61951"/>
                      <a:pt x="31798" y="61951"/>
                    </a:cubicBezTo>
                    <a:cubicBezTo>
                      <a:pt x="36732" y="61951"/>
                      <a:pt x="41118" y="60855"/>
                      <a:pt x="44956" y="59210"/>
                    </a:cubicBezTo>
                    <a:lnTo>
                      <a:pt x="44956" y="36184"/>
                    </a:lnTo>
                    <a:lnTo>
                      <a:pt x="26864" y="36184"/>
                    </a:lnTo>
                    <a:lnTo>
                      <a:pt x="26864" y="32346"/>
                    </a:lnTo>
                    <a:lnTo>
                      <a:pt x="50438" y="32346"/>
                    </a:lnTo>
                    <a:lnTo>
                      <a:pt x="50438" y="61403"/>
                    </a:lnTo>
                    <a:cubicBezTo>
                      <a:pt x="46052" y="64144"/>
                      <a:pt x="38925" y="66337"/>
                      <a:pt x="31798" y="66337"/>
                    </a:cubicBezTo>
                    <a:cubicBezTo>
                      <a:pt x="12061" y="65789"/>
                      <a:pt x="0" y="53179"/>
                      <a:pt x="0" y="32895"/>
                    </a:cubicBezTo>
                    <a:close/>
                  </a:path>
                </a:pathLst>
              </a:custGeom>
              <a:grpFill/>
              <a:ln w="5476" cap="flat">
                <a:noFill/>
                <a:prstDash val="solid"/>
                <a:miter/>
              </a:ln>
            </p:spPr>
            <p:txBody>
              <a:bodyPr rtlCol="0" anchor="ctr"/>
              <a:lstStyle/>
              <a:p>
                <a:endParaRPr lang="en-GB" sz="2115"/>
              </a:p>
            </p:txBody>
          </p:sp>
          <p:sp>
            <p:nvSpPr>
              <p:cNvPr id="92" name="Freeform: Shape 91">
                <a:extLst>
                  <a:ext uri="{FF2B5EF4-FFF2-40B4-BE49-F238E27FC236}">
                    <a16:creationId xmlns:a16="http://schemas.microsoft.com/office/drawing/2014/main" id="{6C7B84E6-962F-45DB-BD25-1B0B587FAF76}"/>
                  </a:ext>
                </a:extLst>
              </p:cNvPr>
              <p:cNvSpPr/>
              <p:nvPr/>
            </p:nvSpPr>
            <p:spPr>
              <a:xfrm>
                <a:off x="-1463398" y="2474426"/>
                <a:ext cx="24122" cy="48291"/>
              </a:xfrm>
              <a:custGeom>
                <a:avLst/>
                <a:gdLst>
                  <a:gd name="connsiteX0" fmla="*/ 0 w 24122"/>
                  <a:gd name="connsiteY0" fmla="*/ 595 h 48291"/>
                  <a:gd name="connsiteX1" fmla="*/ 5482 w 24122"/>
                  <a:gd name="connsiteY1" fmla="*/ 595 h 48291"/>
                  <a:gd name="connsiteX2" fmla="*/ 5482 w 24122"/>
                  <a:gd name="connsiteY2" fmla="*/ 9367 h 48291"/>
                  <a:gd name="connsiteX3" fmla="*/ 24123 w 24122"/>
                  <a:gd name="connsiteY3" fmla="*/ 46 h 48291"/>
                  <a:gd name="connsiteX4" fmla="*/ 24123 w 24122"/>
                  <a:gd name="connsiteY4" fmla="*/ 4432 h 48291"/>
                  <a:gd name="connsiteX5" fmla="*/ 23574 w 24122"/>
                  <a:gd name="connsiteY5" fmla="*/ 4432 h 48291"/>
                  <a:gd name="connsiteX6" fmla="*/ 5482 w 24122"/>
                  <a:gd name="connsiteY6" fmla="*/ 19783 h 48291"/>
                  <a:gd name="connsiteX7" fmla="*/ 5482 w 24122"/>
                  <a:gd name="connsiteY7" fmla="*/ 48292 h 48291"/>
                  <a:gd name="connsiteX8" fmla="*/ 0 w 24122"/>
                  <a:gd name="connsiteY8" fmla="*/ 48292 h 48291"/>
                  <a:gd name="connsiteX9" fmla="*/ 0 w 24122"/>
                  <a:gd name="connsiteY9" fmla="*/ 595 h 4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122" h="48291">
                    <a:moveTo>
                      <a:pt x="0" y="595"/>
                    </a:moveTo>
                    <a:lnTo>
                      <a:pt x="5482" y="595"/>
                    </a:lnTo>
                    <a:lnTo>
                      <a:pt x="5482" y="9367"/>
                    </a:lnTo>
                    <a:cubicBezTo>
                      <a:pt x="8224" y="3884"/>
                      <a:pt x="14802" y="-502"/>
                      <a:pt x="24123" y="46"/>
                    </a:cubicBezTo>
                    <a:lnTo>
                      <a:pt x="24123" y="4432"/>
                    </a:lnTo>
                    <a:lnTo>
                      <a:pt x="23574" y="4432"/>
                    </a:lnTo>
                    <a:cubicBezTo>
                      <a:pt x="13706" y="4432"/>
                      <a:pt x="5482" y="9367"/>
                      <a:pt x="5482" y="19783"/>
                    </a:cubicBezTo>
                    <a:lnTo>
                      <a:pt x="5482" y="48292"/>
                    </a:lnTo>
                    <a:lnTo>
                      <a:pt x="0" y="48292"/>
                    </a:lnTo>
                    <a:lnTo>
                      <a:pt x="0" y="595"/>
                    </a:lnTo>
                    <a:close/>
                  </a:path>
                </a:pathLst>
              </a:custGeom>
              <a:grpFill/>
              <a:ln w="5476" cap="flat">
                <a:noFill/>
                <a:prstDash val="solid"/>
                <a:miter/>
              </a:ln>
            </p:spPr>
            <p:txBody>
              <a:bodyPr rtlCol="0" anchor="ctr"/>
              <a:lstStyle/>
              <a:p>
                <a:endParaRPr lang="en-GB" sz="2115"/>
              </a:p>
            </p:txBody>
          </p:sp>
          <p:sp>
            <p:nvSpPr>
              <p:cNvPr id="93" name="Freeform: Shape 92">
                <a:extLst>
                  <a:ext uri="{FF2B5EF4-FFF2-40B4-BE49-F238E27FC236}">
                    <a16:creationId xmlns:a16="http://schemas.microsoft.com/office/drawing/2014/main" id="{D8B01E7E-6476-4E16-BF29-0FD32958F605}"/>
                  </a:ext>
                </a:extLst>
              </p:cNvPr>
              <p:cNvSpPr/>
              <p:nvPr/>
            </p:nvSpPr>
            <p:spPr>
              <a:xfrm>
                <a:off x="-1439823" y="2473924"/>
                <a:ext cx="43859" cy="49890"/>
              </a:xfrm>
              <a:custGeom>
                <a:avLst/>
                <a:gdLst>
                  <a:gd name="connsiteX0" fmla="*/ 0 w 43859"/>
                  <a:gd name="connsiteY0" fmla="*/ 25219 h 49890"/>
                  <a:gd name="connsiteX1" fmla="*/ 0 w 43859"/>
                  <a:gd name="connsiteY1" fmla="*/ 24671 h 49890"/>
                  <a:gd name="connsiteX2" fmla="*/ 21930 w 43859"/>
                  <a:gd name="connsiteY2" fmla="*/ 0 h 49890"/>
                  <a:gd name="connsiteX3" fmla="*/ 43859 w 43859"/>
                  <a:gd name="connsiteY3" fmla="*/ 24671 h 49890"/>
                  <a:gd name="connsiteX4" fmla="*/ 43859 w 43859"/>
                  <a:gd name="connsiteY4" fmla="*/ 25219 h 49890"/>
                  <a:gd name="connsiteX5" fmla="*/ 21930 w 43859"/>
                  <a:gd name="connsiteY5" fmla="*/ 49890 h 49890"/>
                  <a:gd name="connsiteX6" fmla="*/ 0 w 43859"/>
                  <a:gd name="connsiteY6" fmla="*/ 25219 h 49890"/>
                  <a:gd name="connsiteX7" fmla="*/ 38377 w 43859"/>
                  <a:gd name="connsiteY7" fmla="*/ 25219 h 49890"/>
                  <a:gd name="connsiteX8" fmla="*/ 38377 w 43859"/>
                  <a:gd name="connsiteY8" fmla="*/ 24671 h 49890"/>
                  <a:gd name="connsiteX9" fmla="*/ 21930 w 43859"/>
                  <a:gd name="connsiteY9" fmla="*/ 3838 h 49890"/>
                  <a:gd name="connsiteX10" fmla="*/ 5482 w 43859"/>
                  <a:gd name="connsiteY10" fmla="*/ 24671 h 49890"/>
                  <a:gd name="connsiteX11" fmla="*/ 5482 w 43859"/>
                  <a:gd name="connsiteY11" fmla="*/ 25219 h 49890"/>
                  <a:gd name="connsiteX12" fmla="*/ 21930 w 43859"/>
                  <a:gd name="connsiteY12" fmla="*/ 46052 h 49890"/>
                  <a:gd name="connsiteX13" fmla="*/ 38377 w 43859"/>
                  <a:gd name="connsiteY13" fmla="*/ 25219 h 49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859" h="49890">
                    <a:moveTo>
                      <a:pt x="0" y="25219"/>
                    </a:moveTo>
                    <a:lnTo>
                      <a:pt x="0" y="24671"/>
                    </a:lnTo>
                    <a:cubicBezTo>
                      <a:pt x="0" y="10417"/>
                      <a:pt x="9320" y="0"/>
                      <a:pt x="21930" y="0"/>
                    </a:cubicBezTo>
                    <a:cubicBezTo>
                      <a:pt x="34539" y="0"/>
                      <a:pt x="43859" y="9868"/>
                      <a:pt x="43859" y="24671"/>
                    </a:cubicBezTo>
                    <a:lnTo>
                      <a:pt x="43859" y="25219"/>
                    </a:lnTo>
                    <a:cubicBezTo>
                      <a:pt x="43859" y="39473"/>
                      <a:pt x="34539" y="49890"/>
                      <a:pt x="21930" y="49890"/>
                    </a:cubicBezTo>
                    <a:cubicBezTo>
                      <a:pt x="9320" y="49890"/>
                      <a:pt x="0" y="39473"/>
                      <a:pt x="0" y="25219"/>
                    </a:cubicBezTo>
                    <a:close/>
                    <a:moveTo>
                      <a:pt x="38377" y="25219"/>
                    </a:moveTo>
                    <a:lnTo>
                      <a:pt x="38377" y="24671"/>
                    </a:lnTo>
                    <a:cubicBezTo>
                      <a:pt x="38377" y="12610"/>
                      <a:pt x="30702" y="3838"/>
                      <a:pt x="21930" y="3838"/>
                    </a:cubicBezTo>
                    <a:cubicBezTo>
                      <a:pt x="13158" y="3838"/>
                      <a:pt x="5482" y="12061"/>
                      <a:pt x="5482" y="24671"/>
                    </a:cubicBezTo>
                    <a:lnTo>
                      <a:pt x="5482" y="25219"/>
                    </a:lnTo>
                    <a:cubicBezTo>
                      <a:pt x="5482" y="37829"/>
                      <a:pt x="13158" y="46052"/>
                      <a:pt x="21930" y="46052"/>
                    </a:cubicBezTo>
                    <a:cubicBezTo>
                      <a:pt x="30702" y="46052"/>
                      <a:pt x="38377" y="37280"/>
                      <a:pt x="38377" y="25219"/>
                    </a:cubicBezTo>
                    <a:close/>
                  </a:path>
                </a:pathLst>
              </a:custGeom>
              <a:grpFill/>
              <a:ln w="5476" cap="flat">
                <a:noFill/>
                <a:prstDash val="solid"/>
                <a:miter/>
              </a:ln>
            </p:spPr>
            <p:txBody>
              <a:bodyPr rtlCol="0" anchor="ctr"/>
              <a:lstStyle/>
              <a:p>
                <a:endParaRPr lang="en-GB" sz="2115"/>
              </a:p>
            </p:txBody>
          </p:sp>
          <p:sp>
            <p:nvSpPr>
              <p:cNvPr id="94" name="Freeform: Shape 93">
                <a:extLst>
                  <a:ext uri="{FF2B5EF4-FFF2-40B4-BE49-F238E27FC236}">
                    <a16:creationId xmlns:a16="http://schemas.microsoft.com/office/drawing/2014/main" id="{EE74DC1A-DB51-4A32-AA1B-0007BC87011D}"/>
                  </a:ext>
                </a:extLst>
              </p:cNvPr>
              <p:cNvSpPr/>
              <p:nvPr/>
            </p:nvSpPr>
            <p:spPr>
              <a:xfrm>
                <a:off x="-1389385" y="2474472"/>
                <a:ext cx="38925" cy="48831"/>
              </a:xfrm>
              <a:custGeom>
                <a:avLst/>
                <a:gdLst>
                  <a:gd name="connsiteX0" fmla="*/ 0 w 38925"/>
                  <a:gd name="connsiteY0" fmla="*/ 33443 h 48831"/>
                  <a:gd name="connsiteX1" fmla="*/ 0 w 38925"/>
                  <a:gd name="connsiteY1" fmla="*/ 548 h 48831"/>
                  <a:gd name="connsiteX2" fmla="*/ 5482 w 38925"/>
                  <a:gd name="connsiteY2" fmla="*/ 548 h 48831"/>
                  <a:gd name="connsiteX3" fmla="*/ 5482 w 38925"/>
                  <a:gd name="connsiteY3" fmla="*/ 31798 h 48831"/>
                  <a:gd name="connsiteX4" fmla="*/ 18640 w 38925"/>
                  <a:gd name="connsiteY4" fmla="*/ 45504 h 48831"/>
                  <a:gd name="connsiteX5" fmla="*/ 33443 w 38925"/>
                  <a:gd name="connsiteY5" fmla="*/ 31250 h 48831"/>
                  <a:gd name="connsiteX6" fmla="*/ 33443 w 38925"/>
                  <a:gd name="connsiteY6" fmla="*/ 0 h 48831"/>
                  <a:gd name="connsiteX7" fmla="*/ 38925 w 38925"/>
                  <a:gd name="connsiteY7" fmla="*/ 0 h 48831"/>
                  <a:gd name="connsiteX8" fmla="*/ 38925 w 38925"/>
                  <a:gd name="connsiteY8" fmla="*/ 48245 h 48831"/>
                  <a:gd name="connsiteX9" fmla="*/ 33443 w 38925"/>
                  <a:gd name="connsiteY9" fmla="*/ 48245 h 48831"/>
                  <a:gd name="connsiteX10" fmla="*/ 33443 w 38925"/>
                  <a:gd name="connsiteY10" fmla="*/ 40570 h 48831"/>
                  <a:gd name="connsiteX11" fmla="*/ 17544 w 38925"/>
                  <a:gd name="connsiteY11" fmla="*/ 48794 h 48831"/>
                  <a:gd name="connsiteX12" fmla="*/ 0 w 38925"/>
                  <a:gd name="connsiteY12" fmla="*/ 33443 h 48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925" h="48831">
                    <a:moveTo>
                      <a:pt x="0" y="33443"/>
                    </a:moveTo>
                    <a:lnTo>
                      <a:pt x="0" y="548"/>
                    </a:lnTo>
                    <a:lnTo>
                      <a:pt x="5482" y="548"/>
                    </a:lnTo>
                    <a:lnTo>
                      <a:pt x="5482" y="31798"/>
                    </a:lnTo>
                    <a:cubicBezTo>
                      <a:pt x="5482" y="41118"/>
                      <a:pt x="10417" y="45504"/>
                      <a:pt x="18640" y="45504"/>
                    </a:cubicBezTo>
                    <a:cubicBezTo>
                      <a:pt x="26864" y="45504"/>
                      <a:pt x="33443" y="40022"/>
                      <a:pt x="33443" y="31250"/>
                    </a:cubicBezTo>
                    <a:lnTo>
                      <a:pt x="33443" y="0"/>
                    </a:lnTo>
                    <a:lnTo>
                      <a:pt x="38925" y="0"/>
                    </a:lnTo>
                    <a:lnTo>
                      <a:pt x="38925" y="48245"/>
                    </a:lnTo>
                    <a:lnTo>
                      <a:pt x="33443" y="48245"/>
                    </a:lnTo>
                    <a:lnTo>
                      <a:pt x="33443" y="40570"/>
                    </a:lnTo>
                    <a:cubicBezTo>
                      <a:pt x="30702" y="44956"/>
                      <a:pt x="25767" y="48794"/>
                      <a:pt x="17544" y="48794"/>
                    </a:cubicBezTo>
                    <a:cubicBezTo>
                      <a:pt x="7127" y="49342"/>
                      <a:pt x="0" y="43859"/>
                      <a:pt x="0" y="33443"/>
                    </a:cubicBezTo>
                    <a:close/>
                  </a:path>
                </a:pathLst>
              </a:custGeom>
              <a:grpFill/>
              <a:ln w="5476" cap="flat">
                <a:noFill/>
                <a:prstDash val="solid"/>
                <a:miter/>
              </a:ln>
            </p:spPr>
            <p:txBody>
              <a:bodyPr rtlCol="0" anchor="ctr"/>
              <a:lstStyle/>
              <a:p>
                <a:endParaRPr lang="en-GB" sz="2115"/>
              </a:p>
            </p:txBody>
          </p:sp>
          <p:sp>
            <p:nvSpPr>
              <p:cNvPr id="95" name="Freeform: Shape 94">
                <a:extLst>
                  <a:ext uri="{FF2B5EF4-FFF2-40B4-BE49-F238E27FC236}">
                    <a16:creationId xmlns:a16="http://schemas.microsoft.com/office/drawing/2014/main" id="{AD5AF742-EF9B-472B-ACEB-0489D2358D8E}"/>
                  </a:ext>
                </a:extLst>
              </p:cNvPr>
              <p:cNvSpPr/>
              <p:nvPr/>
            </p:nvSpPr>
            <p:spPr>
              <a:xfrm>
                <a:off x="-1340043" y="2474472"/>
                <a:ext cx="42214" cy="61403"/>
              </a:xfrm>
              <a:custGeom>
                <a:avLst/>
                <a:gdLst>
                  <a:gd name="connsiteX0" fmla="*/ 0 w 42214"/>
                  <a:gd name="connsiteY0" fmla="*/ 548 h 61403"/>
                  <a:gd name="connsiteX1" fmla="*/ 5482 w 42214"/>
                  <a:gd name="connsiteY1" fmla="*/ 548 h 61403"/>
                  <a:gd name="connsiteX2" fmla="*/ 5482 w 42214"/>
                  <a:gd name="connsiteY2" fmla="*/ 10417 h 61403"/>
                  <a:gd name="connsiteX3" fmla="*/ 22478 w 42214"/>
                  <a:gd name="connsiteY3" fmla="*/ 0 h 61403"/>
                  <a:gd name="connsiteX4" fmla="*/ 42215 w 42214"/>
                  <a:gd name="connsiteY4" fmla="*/ 24123 h 61403"/>
                  <a:gd name="connsiteX5" fmla="*/ 42215 w 42214"/>
                  <a:gd name="connsiteY5" fmla="*/ 25219 h 61403"/>
                  <a:gd name="connsiteX6" fmla="*/ 22478 w 42214"/>
                  <a:gd name="connsiteY6" fmla="*/ 49342 h 61403"/>
                  <a:gd name="connsiteX7" fmla="*/ 5482 w 42214"/>
                  <a:gd name="connsiteY7" fmla="*/ 38925 h 61403"/>
                  <a:gd name="connsiteX8" fmla="*/ 5482 w 42214"/>
                  <a:gd name="connsiteY8" fmla="*/ 61403 h 61403"/>
                  <a:gd name="connsiteX9" fmla="*/ 0 w 42214"/>
                  <a:gd name="connsiteY9" fmla="*/ 61403 h 61403"/>
                  <a:gd name="connsiteX10" fmla="*/ 0 w 42214"/>
                  <a:gd name="connsiteY10" fmla="*/ 548 h 61403"/>
                  <a:gd name="connsiteX11" fmla="*/ 36732 w 42214"/>
                  <a:gd name="connsiteY11" fmla="*/ 25219 h 61403"/>
                  <a:gd name="connsiteX12" fmla="*/ 36732 w 42214"/>
                  <a:gd name="connsiteY12" fmla="*/ 24123 h 61403"/>
                  <a:gd name="connsiteX13" fmla="*/ 21930 w 42214"/>
                  <a:gd name="connsiteY13" fmla="*/ 3289 h 61403"/>
                  <a:gd name="connsiteX14" fmla="*/ 4934 w 42214"/>
                  <a:gd name="connsiteY14" fmla="*/ 23574 h 61403"/>
                  <a:gd name="connsiteX15" fmla="*/ 4934 w 42214"/>
                  <a:gd name="connsiteY15" fmla="*/ 25219 h 61403"/>
                  <a:gd name="connsiteX16" fmla="*/ 21930 w 42214"/>
                  <a:gd name="connsiteY16" fmla="*/ 45504 h 61403"/>
                  <a:gd name="connsiteX17" fmla="*/ 36732 w 42214"/>
                  <a:gd name="connsiteY17" fmla="*/ 25219 h 61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14" h="61403">
                    <a:moveTo>
                      <a:pt x="0" y="548"/>
                    </a:moveTo>
                    <a:lnTo>
                      <a:pt x="5482" y="548"/>
                    </a:lnTo>
                    <a:lnTo>
                      <a:pt x="5482" y="10417"/>
                    </a:lnTo>
                    <a:cubicBezTo>
                      <a:pt x="8772" y="4934"/>
                      <a:pt x="14254" y="0"/>
                      <a:pt x="22478" y="0"/>
                    </a:cubicBezTo>
                    <a:cubicBezTo>
                      <a:pt x="32895" y="0"/>
                      <a:pt x="42215" y="8224"/>
                      <a:pt x="42215" y="24123"/>
                    </a:cubicBezTo>
                    <a:lnTo>
                      <a:pt x="42215" y="25219"/>
                    </a:lnTo>
                    <a:cubicBezTo>
                      <a:pt x="42215" y="41118"/>
                      <a:pt x="32346" y="49342"/>
                      <a:pt x="22478" y="49342"/>
                    </a:cubicBezTo>
                    <a:cubicBezTo>
                      <a:pt x="13706" y="49342"/>
                      <a:pt x="8772" y="44408"/>
                      <a:pt x="5482" y="38925"/>
                    </a:cubicBezTo>
                    <a:lnTo>
                      <a:pt x="5482" y="61403"/>
                    </a:lnTo>
                    <a:lnTo>
                      <a:pt x="0" y="61403"/>
                    </a:lnTo>
                    <a:lnTo>
                      <a:pt x="0" y="548"/>
                    </a:lnTo>
                    <a:close/>
                    <a:moveTo>
                      <a:pt x="36732" y="25219"/>
                    </a:moveTo>
                    <a:lnTo>
                      <a:pt x="36732" y="24123"/>
                    </a:lnTo>
                    <a:cubicBezTo>
                      <a:pt x="36732" y="10417"/>
                      <a:pt x="30153" y="3289"/>
                      <a:pt x="21930" y="3289"/>
                    </a:cubicBezTo>
                    <a:cubicBezTo>
                      <a:pt x="13158" y="3289"/>
                      <a:pt x="4934" y="10965"/>
                      <a:pt x="4934" y="23574"/>
                    </a:cubicBezTo>
                    <a:lnTo>
                      <a:pt x="4934" y="25219"/>
                    </a:lnTo>
                    <a:cubicBezTo>
                      <a:pt x="4934" y="37829"/>
                      <a:pt x="13158" y="45504"/>
                      <a:pt x="21930" y="45504"/>
                    </a:cubicBezTo>
                    <a:cubicBezTo>
                      <a:pt x="30153" y="45504"/>
                      <a:pt x="36732" y="38377"/>
                      <a:pt x="36732" y="25219"/>
                    </a:cubicBezTo>
                    <a:close/>
                  </a:path>
                </a:pathLst>
              </a:custGeom>
              <a:grpFill/>
              <a:ln w="5476" cap="flat">
                <a:noFill/>
                <a:prstDash val="solid"/>
                <a:miter/>
              </a:ln>
            </p:spPr>
            <p:txBody>
              <a:bodyPr rtlCol="0" anchor="ctr"/>
              <a:lstStyle/>
              <a:p>
                <a:endParaRPr lang="en-GB" sz="2115"/>
              </a:p>
            </p:txBody>
          </p:sp>
        </p:grpSp>
      </p:grpSp>
      <p:sp>
        <p:nvSpPr>
          <p:cNvPr id="96" name="Picture Placeholder 2">
            <a:extLst>
              <a:ext uri="{FF2B5EF4-FFF2-40B4-BE49-F238E27FC236}">
                <a16:creationId xmlns:a16="http://schemas.microsoft.com/office/drawing/2014/main" id="{C0C2D9BF-B499-4D60-A3BA-5671D810D448}"/>
              </a:ext>
            </a:extLst>
          </p:cNvPr>
          <p:cNvSpPr>
            <a:spLocks noGrp="1"/>
          </p:cNvSpPr>
          <p:nvPr>
            <p:ph type="pic" sz="quarter" idx="14" hasCustomPrompt="1"/>
          </p:nvPr>
        </p:nvSpPr>
        <p:spPr>
          <a:xfrm>
            <a:off x="8474765" y="6818037"/>
            <a:ext cx="1861932" cy="411162"/>
          </a:xfrm>
          <a:prstGeom prst="rect">
            <a:avLst/>
          </a:prstGeom>
          <a:solidFill>
            <a:srgbClr val="F6F7F8">
              <a:alpha val="54000"/>
            </a:srgbClr>
          </a:solidFill>
        </p:spPr>
        <p:txBody>
          <a:bodyPr anchor="ctr"/>
          <a:lstStyle>
            <a:lvl1pPr marL="0" indent="0" algn="ctr">
              <a:buNone/>
              <a:defRPr sz="1100" b="1">
                <a:latin typeface="Century Gothic" panose="020B0502020202020204" pitchFamily="34" charset="0"/>
              </a:defRPr>
            </a:lvl1pPr>
          </a:lstStyle>
          <a:p>
            <a:r>
              <a:rPr lang="en-GB" dirty="0"/>
              <a:t>Add Clients Logo</a:t>
            </a:r>
          </a:p>
        </p:txBody>
      </p:sp>
      <p:sp>
        <p:nvSpPr>
          <p:cNvPr id="98" name="Text Placeholder 2">
            <a:extLst>
              <a:ext uri="{FF2B5EF4-FFF2-40B4-BE49-F238E27FC236}">
                <a16:creationId xmlns:a16="http://schemas.microsoft.com/office/drawing/2014/main" id="{FAB1C187-785B-4F20-B6A5-CE277864A3D2}"/>
              </a:ext>
            </a:extLst>
          </p:cNvPr>
          <p:cNvSpPr>
            <a:spLocks noGrp="1"/>
          </p:cNvSpPr>
          <p:nvPr>
            <p:ph type="body" sz="quarter" idx="15" hasCustomPrompt="1"/>
          </p:nvPr>
        </p:nvSpPr>
        <p:spPr>
          <a:xfrm>
            <a:off x="632285" y="6866802"/>
            <a:ext cx="1985020" cy="282961"/>
          </a:xfrm>
          <a:prstGeom prst="rect">
            <a:avLst/>
          </a:prstGeom>
        </p:spPr>
        <p:txBody>
          <a:bodyPr anchor="ctr">
            <a:noAutofit/>
          </a:bodyPr>
          <a:lstStyle>
            <a:lvl1pPr marL="0" indent="0" algn="l">
              <a:buNone/>
              <a:defRPr lang="en-GB" sz="1100" kern="1200" dirty="0">
                <a:solidFill>
                  <a:schemeClr val="tx1"/>
                </a:solidFill>
                <a:latin typeface="Century Gothic" panose="020B0502020202020204" pitchFamily="34" charset="0"/>
                <a:ea typeface="+mn-ea"/>
                <a:cs typeface="+mn-cs"/>
              </a:defRPr>
            </a:lvl1pPr>
          </a:lstStyle>
          <a:p>
            <a:pPr lvl="0"/>
            <a:r>
              <a:rPr lang="en-GB" dirty="0"/>
              <a:t>www.bigconsult.com</a:t>
            </a:r>
          </a:p>
        </p:txBody>
      </p:sp>
      <p:sp>
        <p:nvSpPr>
          <p:cNvPr id="53" name="Rectangle 52">
            <a:extLst>
              <a:ext uri="{FF2B5EF4-FFF2-40B4-BE49-F238E27FC236}">
                <a16:creationId xmlns:a16="http://schemas.microsoft.com/office/drawing/2014/main" id="{6121287D-58CD-4465-9C2C-96BD8DDA57B3}"/>
              </a:ext>
            </a:extLst>
          </p:cNvPr>
          <p:cNvSpPr/>
          <p:nvPr userDrawn="1"/>
        </p:nvSpPr>
        <p:spPr>
          <a:xfrm>
            <a:off x="6385560" y="0"/>
            <a:ext cx="4306253" cy="5867400"/>
          </a:xfrm>
          <a:prstGeom prst="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Picture Placeholder 2">
            <a:extLst>
              <a:ext uri="{FF2B5EF4-FFF2-40B4-BE49-F238E27FC236}">
                <a16:creationId xmlns:a16="http://schemas.microsoft.com/office/drawing/2014/main" id="{FAAEF388-E811-495C-93AD-FFA8FBED89EE}"/>
              </a:ext>
            </a:extLst>
          </p:cNvPr>
          <p:cNvSpPr>
            <a:spLocks noGrp="1"/>
          </p:cNvSpPr>
          <p:nvPr>
            <p:ph type="pic" sz="quarter" idx="16" hasCustomPrompt="1"/>
          </p:nvPr>
        </p:nvSpPr>
        <p:spPr>
          <a:xfrm>
            <a:off x="5693464" y="419100"/>
            <a:ext cx="4669736" cy="6195060"/>
          </a:xfrm>
          <a:prstGeom prst="rect">
            <a:avLst/>
          </a:prstGeom>
          <a:solidFill>
            <a:srgbClr val="0F1B37"/>
          </a:solidFill>
        </p:spPr>
        <p:txBody>
          <a:bodyPr anchor="ctr"/>
          <a:lstStyle>
            <a:lvl1pPr marL="0" indent="0" algn="ctr">
              <a:buNone/>
              <a:defRPr sz="1100" b="1">
                <a:solidFill>
                  <a:schemeClr val="bg1"/>
                </a:solidFill>
                <a:latin typeface="Century Gothic" panose="020B0502020202020204" pitchFamily="34" charset="0"/>
              </a:defRPr>
            </a:lvl1pPr>
          </a:lstStyle>
          <a:p>
            <a:r>
              <a:rPr lang="en-GB" dirty="0"/>
              <a:t>Add Clients Logo</a:t>
            </a:r>
          </a:p>
        </p:txBody>
      </p:sp>
      <p:sp>
        <p:nvSpPr>
          <p:cNvPr id="97" name="TextBox 96">
            <a:extLst>
              <a:ext uri="{FF2B5EF4-FFF2-40B4-BE49-F238E27FC236}">
                <a16:creationId xmlns:a16="http://schemas.microsoft.com/office/drawing/2014/main" id="{C20FD051-0D05-4C23-B1EF-245EAD438E58}"/>
              </a:ext>
            </a:extLst>
          </p:cNvPr>
          <p:cNvSpPr txBox="1"/>
          <p:nvPr userDrawn="1"/>
        </p:nvSpPr>
        <p:spPr>
          <a:xfrm>
            <a:off x="502285" y="5646896"/>
            <a:ext cx="4976495" cy="954107"/>
          </a:xfrm>
          <a:prstGeom prst="rect">
            <a:avLst/>
          </a:prstGeom>
          <a:noFill/>
        </p:spPr>
        <p:txBody>
          <a:bodyPr wrap="square">
            <a:spAutoFit/>
          </a:bodyPr>
          <a:lstStyle/>
          <a:p>
            <a:r>
              <a:rPr lang="en-GB" sz="1200" b="1" kern="1200" dirty="0">
                <a:solidFill>
                  <a:srgbClr val="0F1B37"/>
                </a:solidFill>
                <a:latin typeface="Century Gothic" panose="020B0502020202020204" pitchFamily="34" charset="0"/>
                <a:ea typeface="+mn-ea"/>
              </a:rPr>
              <a:t>Prepared by: </a:t>
            </a:r>
          </a:p>
          <a:p>
            <a:r>
              <a:rPr lang="en-GB" sz="1100" kern="1200" dirty="0">
                <a:solidFill>
                  <a:srgbClr val="0F1B37"/>
                </a:solidFill>
                <a:latin typeface="Century Gothic" panose="020B0502020202020204" pitchFamily="34" charset="0"/>
                <a:ea typeface="+mn-ea"/>
              </a:rPr>
              <a:t>Simon </a:t>
            </a:r>
            <a:r>
              <a:rPr lang="en-GB" sz="1100" kern="1200" dirty="0" err="1">
                <a:solidFill>
                  <a:srgbClr val="0F1B37"/>
                </a:solidFill>
                <a:latin typeface="Century Gothic" panose="020B0502020202020204" pitchFamily="34" charset="0"/>
                <a:ea typeface="+mn-ea"/>
              </a:rPr>
              <a:t>Dethridge</a:t>
            </a:r>
            <a:br>
              <a:rPr lang="en-GB" sz="1100" kern="1200" dirty="0">
                <a:solidFill>
                  <a:srgbClr val="0F1B37"/>
                </a:solidFill>
                <a:latin typeface="Century Gothic" panose="020B0502020202020204" pitchFamily="34" charset="0"/>
                <a:ea typeface="+mn-ea"/>
              </a:rPr>
            </a:br>
            <a:r>
              <a:rPr lang="en-GB" sz="1100" kern="1200" dirty="0">
                <a:solidFill>
                  <a:srgbClr val="0F1B37"/>
                </a:solidFill>
                <a:latin typeface="Century Gothic" panose="020B0502020202020204" pitchFamily="34" charset="0"/>
                <a:ea typeface="+mn-ea"/>
              </a:rPr>
              <a:t>Eclat, 141 Camberwell Road, Hawthorn East, VIC, 3123, Australia</a:t>
            </a:r>
            <a:br>
              <a:rPr lang="en-GB" sz="1100" kern="1200" dirty="0">
                <a:solidFill>
                  <a:srgbClr val="0F1B37"/>
                </a:solidFill>
                <a:latin typeface="Century Gothic" panose="020B0502020202020204" pitchFamily="34" charset="0"/>
                <a:ea typeface="+mn-ea"/>
              </a:rPr>
            </a:br>
            <a:r>
              <a:rPr lang="en-GB" sz="1100" kern="1200" dirty="0">
                <a:solidFill>
                  <a:srgbClr val="0F1B37"/>
                </a:solidFill>
                <a:latin typeface="Century Gothic" panose="020B0502020202020204" pitchFamily="34" charset="0"/>
                <a:ea typeface="+mn-ea"/>
              </a:rPr>
              <a:t>e simon.dethridge@bigconsult.com.au</a:t>
            </a:r>
            <a:br>
              <a:rPr lang="en-GB" sz="1100" kern="1200" dirty="0">
                <a:solidFill>
                  <a:srgbClr val="0F1B37"/>
                </a:solidFill>
                <a:latin typeface="Century Gothic" panose="020B0502020202020204" pitchFamily="34" charset="0"/>
                <a:ea typeface="+mn-ea"/>
              </a:rPr>
            </a:br>
            <a:r>
              <a:rPr lang="en-GB" sz="1100" kern="1200" dirty="0">
                <a:solidFill>
                  <a:srgbClr val="0F1B37"/>
                </a:solidFill>
                <a:latin typeface="Century Gothic" panose="020B0502020202020204" pitchFamily="34" charset="0"/>
                <a:ea typeface="+mn-ea"/>
              </a:rPr>
              <a:t>m +61 411 860 918 w bigconsult.com</a:t>
            </a:r>
          </a:p>
        </p:txBody>
      </p:sp>
    </p:spTree>
    <p:extLst>
      <p:ext uri="{BB962C8B-B14F-4D97-AF65-F5344CB8AC3E}">
        <p14:creationId xmlns:p14="http://schemas.microsoft.com/office/powerpoint/2010/main" val="349823465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Parallelogram 6">
            <a:extLst>
              <a:ext uri="{FF2B5EF4-FFF2-40B4-BE49-F238E27FC236}">
                <a16:creationId xmlns:a16="http://schemas.microsoft.com/office/drawing/2014/main" id="{B6D9C20F-607D-4D42-ABA7-F0D687EE9EB5}"/>
              </a:ext>
            </a:extLst>
          </p:cNvPr>
          <p:cNvSpPr/>
          <p:nvPr userDrawn="1"/>
        </p:nvSpPr>
        <p:spPr>
          <a:xfrm>
            <a:off x="1720646" y="7085056"/>
            <a:ext cx="8065969" cy="273447"/>
          </a:xfrm>
          <a:prstGeom prst="parallelogram">
            <a:avLst>
              <a:gd name="adj" fmla="val 34678"/>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8" name="Parallelogram 7">
            <a:extLst>
              <a:ext uri="{FF2B5EF4-FFF2-40B4-BE49-F238E27FC236}">
                <a16:creationId xmlns:a16="http://schemas.microsoft.com/office/drawing/2014/main" id="{BE3F368C-F8C9-45B1-8E41-232D3C5D5043}"/>
              </a:ext>
            </a:extLst>
          </p:cNvPr>
          <p:cNvSpPr/>
          <p:nvPr userDrawn="1"/>
        </p:nvSpPr>
        <p:spPr>
          <a:xfrm>
            <a:off x="9833623" y="7086604"/>
            <a:ext cx="637584" cy="270350"/>
          </a:xfrm>
          <a:prstGeom prst="parallelogram">
            <a:avLst>
              <a:gd name="adj" fmla="val 34678"/>
            </a:avLst>
          </a:prstGeom>
          <a:solidFill>
            <a:srgbClr val="15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9" name="TextBox 8">
            <a:extLst>
              <a:ext uri="{FF2B5EF4-FFF2-40B4-BE49-F238E27FC236}">
                <a16:creationId xmlns:a16="http://schemas.microsoft.com/office/drawing/2014/main" id="{37CA4494-F8F5-445A-B623-6BBE46DAAF38}"/>
              </a:ext>
            </a:extLst>
          </p:cNvPr>
          <p:cNvSpPr txBox="1"/>
          <p:nvPr userDrawn="1"/>
        </p:nvSpPr>
        <p:spPr>
          <a:xfrm>
            <a:off x="1711490" y="7122169"/>
            <a:ext cx="7754453" cy="200376"/>
          </a:xfrm>
          <a:prstGeom prst="rect">
            <a:avLst/>
          </a:prstGeom>
          <a:noFill/>
        </p:spPr>
        <p:txBody>
          <a:bodyPr wrap="square" rtlCol="0">
            <a:spAutoFit/>
          </a:bodyPr>
          <a:lstStyle/>
          <a:p>
            <a:pPr algn="ctr"/>
            <a:r>
              <a:rPr lang="en-US" sz="702" kern="1200" dirty="0">
                <a:solidFill>
                  <a:schemeClr val="bg1"/>
                </a:solidFill>
                <a:latin typeface="Century Gothic" panose="020B0502020202020204" pitchFamily="34" charset="0"/>
                <a:ea typeface="+mn-ea"/>
                <a:cs typeface="Poppins" panose="00000500000000000000" pitchFamily="2" charset="0"/>
              </a:rPr>
              <a:t>Copyright© BIG Consulting 2024</a:t>
            </a:r>
          </a:p>
        </p:txBody>
      </p:sp>
      <p:grpSp>
        <p:nvGrpSpPr>
          <p:cNvPr id="58" name="Group 57">
            <a:extLst>
              <a:ext uri="{FF2B5EF4-FFF2-40B4-BE49-F238E27FC236}">
                <a16:creationId xmlns:a16="http://schemas.microsoft.com/office/drawing/2014/main" id="{9FEDD924-E7B2-4C7D-93B0-89AE19645AF4}"/>
              </a:ext>
            </a:extLst>
          </p:cNvPr>
          <p:cNvGrpSpPr/>
          <p:nvPr userDrawn="1"/>
        </p:nvGrpSpPr>
        <p:grpSpPr>
          <a:xfrm>
            <a:off x="8815369" y="374566"/>
            <a:ext cx="1542459" cy="295994"/>
            <a:chOff x="9036349" y="382186"/>
            <a:chExt cx="4202941" cy="806534"/>
          </a:xfrm>
        </p:grpSpPr>
        <p:sp>
          <p:nvSpPr>
            <p:cNvPr id="11" name="Freeform: Shape 10">
              <a:extLst>
                <a:ext uri="{FF2B5EF4-FFF2-40B4-BE49-F238E27FC236}">
                  <a16:creationId xmlns:a16="http://schemas.microsoft.com/office/drawing/2014/main" id="{2BE332CE-F8B2-49AC-94B9-E004D5920C8E}"/>
                </a:ext>
              </a:extLst>
            </p:cNvPr>
            <p:cNvSpPr/>
            <p:nvPr/>
          </p:nvSpPr>
          <p:spPr>
            <a:xfrm>
              <a:off x="9036349" y="382186"/>
              <a:ext cx="790614" cy="806534"/>
            </a:xfrm>
            <a:custGeom>
              <a:avLst/>
              <a:gdLst>
                <a:gd name="connsiteX0" fmla="*/ 441883 w 483001"/>
                <a:gd name="connsiteY0" fmla="*/ 367870 h 482452"/>
                <a:gd name="connsiteX1" fmla="*/ 363484 w 483001"/>
                <a:gd name="connsiteY1" fmla="*/ 396927 h 482452"/>
                <a:gd name="connsiteX2" fmla="*/ 243968 w 483001"/>
                <a:gd name="connsiteY2" fmla="*/ 277410 h 482452"/>
                <a:gd name="connsiteX3" fmla="*/ 244516 w 483001"/>
                <a:gd name="connsiteY3" fmla="*/ 264801 h 482452"/>
                <a:gd name="connsiteX4" fmla="*/ 363484 w 483001"/>
                <a:gd name="connsiteY4" fmla="*/ 157894 h 482452"/>
                <a:gd name="connsiteX5" fmla="*/ 481905 w 483001"/>
                <a:gd name="connsiteY5" fmla="*/ 262608 h 482452"/>
                <a:gd name="connsiteX6" fmla="*/ 483001 w 483001"/>
                <a:gd name="connsiteY6" fmla="*/ 241226 h 482452"/>
                <a:gd name="connsiteX7" fmla="*/ 241775 w 483001"/>
                <a:gd name="connsiteY7" fmla="*/ 0 h 482452"/>
                <a:gd name="connsiteX8" fmla="*/ 154056 w 483001"/>
                <a:gd name="connsiteY8" fmla="*/ 16447 h 482452"/>
                <a:gd name="connsiteX9" fmla="*/ 141995 w 483001"/>
                <a:gd name="connsiteY9" fmla="*/ 21381 h 482452"/>
                <a:gd name="connsiteX10" fmla="*/ 132126 w 483001"/>
                <a:gd name="connsiteY10" fmla="*/ 26316 h 482452"/>
                <a:gd name="connsiteX11" fmla="*/ 127192 w 483001"/>
                <a:gd name="connsiteY11" fmla="*/ 29057 h 482452"/>
                <a:gd name="connsiteX12" fmla="*/ 111841 w 483001"/>
                <a:gd name="connsiteY12" fmla="*/ 37829 h 482452"/>
                <a:gd name="connsiteX13" fmla="*/ 109100 w 483001"/>
                <a:gd name="connsiteY13" fmla="*/ 39473 h 482452"/>
                <a:gd name="connsiteX14" fmla="*/ 105811 w 483001"/>
                <a:gd name="connsiteY14" fmla="*/ 41666 h 482452"/>
                <a:gd name="connsiteX15" fmla="*/ 100328 w 483001"/>
                <a:gd name="connsiteY15" fmla="*/ 45504 h 482452"/>
                <a:gd name="connsiteX16" fmla="*/ 92653 w 483001"/>
                <a:gd name="connsiteY16" fmla="*/ 50986 h 482452"/>
                <a:gd name="connsiteX17" fmla="*/ 88267 w 483001"/>
                <a:gd name="connsiteY17" fmla="*/ 54824 h 482452"/>
                <a:gd name="connsiteX18" fmla="*/ 83881 w 483001"/>
                <a:gd name="connsiteY18" fmla="*/ 58662 h 482452"/>
                <a:gd name="connsiteX19" fmla="*/ 79495 w 483001"/>
                <a:gd name="connsiteY19" fmla="*/ 62500 h 482452"/>
                <a:gd name="connsiteX20" fmla="*/ 75109 w 483001"/>
                <a:gd name="connsiteY20" fmla="*/ 66337 h 482452"/>
                <a:gd name="connsiteX21" fmla="*/ 70723 w 483001"/>
                <a:gd name="connsiteY21" fmla="*/ 70175 h 482452"/>
                <a:gd name="connsiteX22" fmla="*/ 62500 w 483001"/>
                <a:gd name="connsiteY22" fmla="*/ 78399 h 482452"/>
                <a:gd name="connsiteX23" fmla="*/ 54824 w 483001"/>
                <a:gd name="connsiteY23" fmla="*/ 87170 h 482452"/>
                <a:gd name="connsiteX24" fmla="*/ 50986 w 483001"/>
                <a:gd name="connsiteY24" fmla="*/ 91556 h 482452"/>
                <a:gd name="connsiteX25" fmla="*/ 47697 w 483001"/>
                <a:gd name="connsiteY25" fmla="*/ 95942 h 482452"/>
                <a:gd name="connsiteX26" fmla="*/ 40022 w 483001"/>
                <a:gd name="connsiteY26" fmla="*/ 106907 h 482452"/>
                <a:gd name="connsiteX27" fmla="*/ 35087 w 483001"/>
                <a:gd name="connsiteY27" fmla="*/ 115131 h 482452"/>
                <a:gd name="connsiteX28" fmla="*/ 31250 w 483001"/>
                <a:gd name="connsiteY28" fmla="*/ 121710 h 482452"/>
                <a:gd name="connsiteX29" fmla="*/ 31250 w 483001"/>
                <a:gd name="connsiteY29" fmla="*/ 122258 h 482452"/>
                <a:gd name="connsiteX30" fmla="*/ 26864 w 483001"/>
                <a:gd name="connsiteY30" fmla="*/ 130482 h 482452"/>
                <a:gd name="connsiteX31" fmla="*/ 21381 w 483001"/>
                <a:gd name="connsiteY31" fmla="*/ 141446 h 482452"/>
                <a:gd name="connsiteX32" fmla="*/ 19737 w 483001"/>
                <a:gd name="connsiteY32" fmla="*/ 145832 h 482452"/>
                <a:gd name="connsiteX33" fmla="*/ 17544 w 483001"/>
                <a:gd name="connsiteY33" fmla="*/ 150767 h 482452"/>
                <a:gd name="connsiteX34" fmla="*/ 14803 w 483001"/>
                <a:gd name="connsiteY34" fmla="*/ 157894 h 482452"/>
                <a:gd name="connsiteX35" fmla="*/ 10965 w 483001"/>
                <a:gd name="connsiteY35" fmla="*/ 168859 h 482452"/>
                <a:gd name="connsiteX36" fmla="*/ 8772 w 483001"/>
                <a:gd name="connsiteY36" fmla="*/ 175986 h 482452"/>
                <a:gd name="connsiteX37" fmla="*/ 4386 w 483001"/>
                <a:gd name="connsiteY37" fmla="*/ 194078 h 482452"/>
                <a:gd name="connsiteX38" fmla="*/ 2741 w 483001"/>
                <a:gd name="connsiteY38" fmla="*/ 203398 h 482452"/>
                <a:gd name="connsiteX39" fmla="*/ 2741 w 483001"/>
                <a:gd name="connsiteY39" fmla="*/ 204494 h 482452"/>
                <a:gd name="connsiteX40" fmla="*/ 1645 w 483001"/>
                <a:gd name="connsiteY40" fmla="*/ 212718 h 482452"/>
                <a:gd name="connsiteX41" fmla="*/ 1645 w 483001"/>
                <a:gd name="connsiteY41" fmla="*/ 213266 h 482452"/>
                <a:gd name="connsiteX42" fmla="*/ 1096 w 483001"/>
                <a:gd name="connsiteY42" fmla="*/ 220393 h 482452"/>
                <a:gd name="connsiteX43" fmla="*/ 548 w 483001"/>
                <a:gd name="connsiteY43" fmla="*/ 224231 h 482452"/>
                <a:gd name="connsiteX44" fmla="*/ 0 w 483001"/>
                <a:gd name="connsiteY44" fmla="*/ 231906 h 482452"/>
                <a:gd name="connsiteX45" fmla="*/ 0 w 483001"/>
                <a:gd name="connsiteY45" fmla="*/ 241226 h 482452"/>
                <a:gd name="connsiteX46" fmla="*/ 0 w 483001"/>
                <a:gd name="connsiteY46" fmla="*/ 241226 h 482452"/>
                <a:gd name="connsiteX47" fmla="*/ 241226 w 483001"/>
                <a:gd name="connsiteY47" fmla="*/ 482453 h 482452"/>
                <a:gd name="connsiteX48" fmla="*/ 251643 w 483001"/>
                <a:gd name="connsiteY48" fmla="*/ 482453 h 482452"/>
                <a:gd name="connsiteX49" fmla="*/ 254384 w 483001"/>
                <a:gd name="connsiteY49" fmla="*/ 482453 h 482452"/>
                <a:gd name="connsiteX50" fmla="*/ 259867 w 483001"/>
                <a:gd name="connsiteY50" fmla="*/ 481905 h 482452"/>
                <a:gd name="connsiteX51" fmla="*/ 268639 w 483001"/>
                <a:gd name="connsiteY51" fmla="*/ 480808 h 482452"/>
                <a:gd name="connsiteX52" fmla="*/ 275217 w 483001"/>
                <a:gd name="connsiteY52" fmla="*/ 480260 h 482452"/>
                <a:gd name="connsiteX53" fmla="*/ 279055 w 483001"/>
                <a:gd name="connsiteY53" fmla="*/ 479712 h 482452"/>
                <a:gd name="connsiteX54" fmla="*/ 284538 w 483001"/>
                <a:gd name="connsiteY54" fmla="*/ 478615 h 482452"/>
                <a:gd name="connsiteX55" fmla="*/ 290020 w 483001"/>
                <a:gd name="connsiteY55" fmla="*/ 477519 h 482452"/>
                <a:gd name="connsiteX56" fmla="*/ 293858 w 483001"/>
                <a:gd name="connsiteY56" fmla="*/ 476970 h 482452"/>
                <a:gd name="connsiteX57" fmla="*/ 299340 w 483001"/>
                <a:gd name="connsiteY57" fmla="*/ 475874 h 482452"/>
                <a:gd name="connsiteX58" fmla="*/ 302081 w 483001"/>
                <a:gd name="connsiteY58" fmla="*/ 475326 h 482452"/>
                <a:gd name="connsiteX59" fmla="*/ 308112 w 483001"/>
                <a:gd name="connsiteY59" fmla="*/ 473681 h 482452"/>
                <a:gd name="connsiteX60" fmla="*/ 311401 w 483001"/>
                <a:gd name="connsiteY60" fmla="*/ 472585 h 482452"/>
                <a:gd name="connsiteX61" fmla="*/ 317980 w 483001"/>
                <a:gd name="connsiteY61" fmla="*/ 470392 h 482452"/>
                <a:gd name="connsiteX62" fmla="*/ 319077 w 483001"/>
                <a:gd name="connsiteY62" fmla="*/ 469843 h 482452"/>
                <a:gd name="connsiteX63" fmla="*/ 324559 w 483001"/>
                <a:gd name="connsiteY63" fmla="*/ 467650 h 482452"/>
                <a:gd name="connsiteX64" fmla="*/ 331686 w 483001"/>
                <a:gd name="connsiteY64" fmla="*/ 464909 h 482452"/>
                <a:gd name="connsiteX65" fmla="*/ 338265 w 483001"/>
                <a:gd name="connsiteY65" fmla="*/ 462168 h 482452"/>
                <a:gd name="connsiteX66" fmla="*/ 340458 w 483001"/>
                <a:gd name="connsiteY66" fmla="*/ 461071 h 482452"/>
                <a:gd name="connsiteX67" fmla="*/ 351423 w 483001"/>
                <a:gd name="connsiteY67" fmla="*/ 455589 h 482452"/>
                <a:gd name="connsiteX68" fmla="*/ 355261 w 483001"/>
                <a:gd name="connsiteY68" fmla="*/ 453944 h 482452"/>
                <a:gd name="connsiteX69" fmla="*/ 359647 w 483001"/>
                <a:gd name="connsiteY69" fmla="*/ 451751 h 482452"/>
                <a:gd name="connsiteX70" fmla="*/ 367322 w 483001"/>
                <a:gd name="connsiteY70" fmla="*/ 447365 h 482452"/>
                <a:gd name="connsiteX71" fmla="*/ 372256 w 483001"/>
                <a:gd name="connsiteY71" fmla="*/ 444076 h 482452"/>
                <a:gd name="connsiteX72" fmla="*/ 374449 w 483001"/>
                <a:gd name="connsiteY72" fmla="*/ 442431 h 482452"/>
                <a:gd name="connsiteX73" fmla="*/ 434208 w 483001"/>
                <a:gd name="connsiteY73" fmla="*/ 386511 h 482452"/>
                <a:gd name="connsiteX74" fmla="*/ 434208 w 483001"/>
                <a:gd name="connsiteY74" fmla="*/ 386511 h 482452"/>
                <a:gd name="connsiteX75" fmla="*/ 441883 w 483001"/>
                <a:gd name="connsiteY75" fmla="*/ 367870 h 48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83001" h="482452">
                  <a:moveTo>
                    <a:pt x="441883" y="367870"/>
                  </a:moveTo>
                  <a:cubicBezTo>
                    <a:pt x="421050" y="385962"/>
                    <a:pt x="393638" y="396927"/>
                    <a:pt x="363484" y="396927"/>
                  </a:cubicBezTo>
                  <a:cubicBezTo>
                    <a:pt x="297695" y="396927"/>
                    <a:pt x="243968" y="343199"/>
                    <a:pt x="243968" y="277410"/>
                  </a:cubicBezTo>
                  <a:cubicBezTo>
                    <a:pt x="243968" y="273024"/>
                    <a:pt x="243968" y="269187"/>
                    <a:pt x="244516" y="264801"/>
                  </a:cubicBezTo>
                  <a:cubicBezTo>
                    <a:pt x="250547" y="204494"/>
                    <a:pt x="301533" y="157894"/>
                    <a:pt x="363484" y="157894"/>
                  </a:cubicBezTo>
                  <a:cubicBezTo>
                    <a:pt x="424339" y="157894"/>
                    <a:pt x="474778" y="203398"/>
                    <a:pt x="481905" y="262608"/>
                  </a:cubicBezTo>
                  <a:cubicBezTo>
                    <a:pt x="482453" y="255481"/>
                    <a:pt x="483001" y="248354"/>
                    <a:pt x="483001" y="241226"/>
                  </a:cubicBezTo>
                  <a:cubicBezTo>
                    <a:pt x="483001" y="108004"/>
                    <a:pt x="374997" y="0"/>
                    <a:pt x="241775" y="0"/>
                  </a:cubicBezTo>
                  <a:cubicBezTo>
                    <a:pt x="211073" y="0"/>
                    <a:pt x="181468" y="6031"/>
                    <a:pt x="154056" y="16447"/>
                  </a:cubicBezTo>
                  <a:cubicBezTo>
                    <a:pt x="150218" y="18092"/>
                    <a:pt x="145832" y="19737"/>
                    <a:pt x="141995" y="21381"/>
                  </a:cubicBezTo>
                  <a:cubicBezTo>
                    <a:pt x="138705" y="23026"/>
                    <a:pt x="135416" y="24671"/>
                    <a:pt x="132126" y="26316"/>
                  </a:cubicBezTo>
                  <a:cubicBezTo>
                    <a:pt x="130482" y="27412"/>
                    <a:pt x="128837" y="27960"/>
                    <a:pt x="127192" y="29057"/>
                  </a:cubicBezTo>
                  <a:cubicBezTo>
                    <a:pt x="121710" y="31798"/>
                    <a:pt x="116776" y="34539"/>
                    <a:pt x="111841" y="37829"/>
                  </a:cubicBezTo>
                  <a:cubicBezTo>
                    <a:pt x="110745" y="38377"/>
                    <a:pt x="110197" y="38925"/>
                    <a:pt x="109100" y="39473"/>
                  </a:cubicBezTo>
                  <a:cubicBezTo>
                    <a:pt x="108004" y="40022"/>
                    <a:pt x="106907" y="40570"/>
                    <a:pt x="105811" y="41666"/>
                  </a:cubicBezTo>
                  <a:cubicBezTo>
                    <a:pt x="103618" y="42763"/>
                    <a:pt x="101973" y="44408"/>
                    <a:pt x="100328" y="45504"/>
                  </a:cubicBezTo>
                  <a:cubicBezTo>
                    <a:pt x="97587" y="47149"/>
                    <a:pt x="95394" y="49342"/>
                    <a:pt x="92653" y="50986"/>
                  </a:cubicBezTo>
                  <a:cubicBezTo>
                    <a:pt x="91008" y="52083"/>
                    <a:pt x="89912" y="53179"/>
                    <a:pt x="88267" y="54824"/>
                  </a:cubicBezTo>
                  <a:cubicBezTo>
                    <a:pt x="86622" y="55921"/>
                    <a:pt x="85526" y="57017"/>
                    <a:pt x="83881" y="58662"/>
                  </a:cubicBezTo>
                  <a:cubicBezTo>
                    <a:pt x="82236" y="59758"/>
                    <a:pt x="81140" y="61403"/>
                    <a:pt x="79495" y="62500"/>
                  </a:cubicBezTo>
                  <a:cubicBezTo>
                    <a:pt x="77850" y="63596"/>
                    <a:pt x="76754" y="65241"/>
                    <a:pt x="75109" y="66337"/>
                  </a:cubicBezTo>
                  <a:cubicBezTo>
                    <a:pt x="73464" y="67434"/>
                    <a:pt x="72368" y="69078"/>
                    <a:pt x="70723" y="70175"/>
                  </a:cubicBezTo>
                  <a:cubicBezTo>
                    <a:pt x="67982" y="72916"/>
                    <a:pt x="65241" y="75657"/>
                    <a:pt x="62500" y="78399"/>
                  </a:cubicBezTo>
                  <a:cubicBezTo>
                    <a:pt x="59758" y="81140"/>
                    <a:pt x="57017" y="83881"/>
                    <a:pt x="54824" y="87170"/>
                  </a:cubicBezTo>
                  <a:cubicBezTo>
                    <a:pt x="53728" y="88815"/>
                    <a:pt x="52631" y="89912"/>
                    <a:pt x="50986" y="91556"/>
                  </a:cubicBezTo>
                  <a:cubicBezTo>
                    <a:pt x="49890" y="93201"/>
                    <a:pt x="48794" y="94298"/>
                    <a:pt x="47697" y="95942"/>
                  </a:cubicBezTo>
                  <a:cubicBezTo>
                    <a:pt x="44956" y="99780"/>
                    <a:pt x="42215" y="103069"/>
                    <a:pt x="40022" y="106907"/>
                  </a:cubicBezTo>
                  <a:cubicBezTo>
                    <a:pt x="38377" y="109648"/>
                    <a:pt x="36732" y="112390"/>
                    <a:pt x="35087" y="115131"/>
                  </a:cubicBezTo>
                  <a:cubicBezTo>
                    <a:pt x="33991" y="117324"/>
                    <a:pt x="32346" y="119517"/>
                    <a:pt x="31250" y="121710"/>
                  </a:cubicBezTo>
                  <a:cubicBezTo>
                    <a:pt x="31250" y="121710"/>
                    <a:pt x="31250" y="121710"/>
                    <a:pt x="31250" y="122258"/>
                  </a:cubicBezTo>
                  <a:cubicBezTo>
                    <a:pt x="29605" y="124999"/>
                    <a:pt x="28509" y="127740"/>
                    <a:pt x="26864" y="130482"/>
                  </a:cubicBezTo>
                  <a:cubicBezTo>
                    <a:pt x="25219" y="133771"/>
                    <a:pt x="23026" y="137609"/>
                    <a:pt x="21381" y="141446"/>
                  </a:cubicBezTo>
                  <a:cubicBezTo>
                    <a:pt x="20833" y="142543"/>
                    <a:pt x="20285" y="144188"/>
                    <a:pt x="19737" y="145832"/>
                  </a:cubicBezTo>
                  <a:cubicBezTo>
                    <a:pt x="19188" y="147477"/>
                    <a:pt x="18092" y="149122"/>
                    <a:pt x="17544" y="150767"/>
                  </a:cubicBezTo>
                  <a:cubicBezTo>
                    <a:pt x="16447" y="152959"/>
                    <a:pt x="15899" y="155701"/>
                    <a:pt x="14803" y="157894"/>
                  </a:cubicBezTo>
                  <a:cubicBezTo>
                    <a:pt x="13706" y="161731"/>
                    <a:pt x="12061" y="165021"/>
                    <a:pt x="10965" y="168859"/>
                  </a:cubicBezTo>
                  <a:cubicBezTo>
                    <a:pt x="10417" y="171051"/>
                    <a:pt x="9320" y="173793"/>
                    <a:pt x="8772" y="175986"/>
                  </a:cubicBezTo>
                  <a:cubicBezTo>
                    <a:pt x="7127" y="182016"/>
                    <a:pt x="6031" y="188047"/>
                    <a:pt x="4386" y="194078"/>
                  </a:cubicBezTo>
                  <a:cubicBezTo>
                    <a:pt x="3838" y="196819"/>
                    <a:pt x="3289" y="200108"/>
                    <a:pt x="2741" y="203398"/>
                  </a:cubicBezTo>
                  <a:cubicBezTo>
                    <a:pt x="2741" y="203946"/>
                    <a:pt x="2741" y="203946"/>
                    <a:pt x="2741" y="204494"/>
                  </a:cubicBezTo>
                  <a:cubicBezTo>
                    <a:pt x="2193" y="207235"/>
                    <a:pt x="2193" y="209977"/>
                    <a:pt x="1645" y="212718"/>
                  </a:cubicBezTo>
                  <a:lnTo>
                    <a:pt x="1645" y="213266"/>
                  </a:lnTo>
                  <a:cubicBezTo>
                    <a:pt x="1096" y="215459"/>
                    <a:pt x="1096" y="218200"/>
                    <a:pt x="1096" y="220393"/>
                  </a:cubicBezTo>
                  <a:cubicBezTo>
                    <a:pt x="1096" y="221490"/>
                    <a:pt x="1096" y="223134"/>
                    <a:pt x="548" y="224231"/>
                  </a:cubicBezTo>
                  <a:cubicBezTo>
                    <a:pt x="548" y="226972"/>
                    <a:pt x="0" y="229165"/>
                    <a:pt x="0" y="231906"/>
                  </a:cubicBezTo>
                  <a:cubicBezTo>
                    <a:pt x="0" y="235196"/>
                    <a:pt x="0" y="238485"/>
                    <a:pt x="0" y="241226"/>
                  </a:cubicBezTo>
                  <a:lnTo>
                    <a:pt x="0" y="241226"/>
                  </a:lnTo>
                  <a:cubicBezTo>
                    <a:pt x="0" y="374449"/>
                    <a:pt x="108004" y="482453"/>
                    <a:pt x="241226" y="482453"/>
                  </a:cubicBezTo>
                  <a:cubicBezTo>
                    <a:pt x="245064" y="482453"/>
                    <a:pt x="248354" y="482453"/>
                    <a:pt x="251643" y="482453"/>
                  </a:cubicBezTo>
                  <a:cubicBezTo>
                    <a:pt x="252740" y="482453"/>
                    <a:pt x="253288" y="482453"/>
                    <a:pt x="254384" y="482453"/>
                  </a:cubicBezTo>
                  <a:cubicBezTo>
                    <a:pt x="256029" y="482453"/>
                    <a:pt x="257674" y="482453"/>
                    <a:pt x="259867" y="481905"/>
                  </a:cubicBezTo>
                  <a:cubicBezTo>
                    <a:pt x="262608" y="481905"/>
                    <a:pt x="265897" y="481356"/>
                    <a:pt x="268639" y="480808"/>
                  </a:cubicBezTo>
                  <a:cubicBezTo>
                    <a:pt x="270832" y="480808"/>
                    <a:pt x="273025" y="480260"/>
                    <a:pt x="275217" y="480260"/>
                  </a:cubicBezTo>
                  <a:cubicBezTo>
                    <a:pt x="276314" y="480260"/>
                    <a:pt x="277959" y="479712"/>
                    <a:pt x="279055" y="479712"/>
                  </a:cubicBezTo>
                  <a:cubicBezTo>
                    <a:pt x="280700" y="479712"/>
                    <a:pt x="282893" y="479163"/>
                    <a:pt x="284538" y="478615"/>
                  </a:cubicBezTo>
                  <a:cubicBezTo>
                    <a:pt x="286182" y="478067"/>
                    <a:pt x="288375" y="478067"/>
                    <a:pt x="290020" y="477519"/>
                  </a:cubicBezTo>
                  <a:cubicBezTo>
                    <a:pt x="291117" y="477519"/>
                    <a:pt x="292213" y="476970"/>
                    <a:pt x="293858" y="476970"/>
                  </a:cubicBezTo>
                  <a:cubicBezTo>
                    <a:pt x="295502" y="476422"/>
                    <a:pt x="297147" y="476422"/>
                    <a:pt x="299340" y="475874"/>
                  </a:cubicBezTo>
                  <a:cubicBezTo>
                    <a:pt x="300437" y="475874"/>
                    <a:pt x="301533" y="475326"/>
                    <a:pt x="302081" y="475326"/>
                  </a:cubicBezTo>
                  <a:cubicBezTo>
                    <a:pt x="304274" y="474778"/>
                    <a:pt x="305919" y="474229"/>
                    <a:pt x="308112" y="473681"/>
                  </a:cubicBezTo>
                  <a:cubicBezTo>
                    <a:pt x="309208" y="473133"/>
                    <a:pt x="310305" y="473133"/>
                    <a:pt x="311401" y="472585"/>
                  </a:cubicBezTo>
                  <a:cubicBezTo>
                    <a:pt x="313594" y="472036"/>
                    <a:pt x="315787" y="471488"/>
                    <a:pt x="317980" y="470392"/>
                  </a:cubicBezTo>
                  <a:cubicBezTo>
                    <a:pt x="318529" y="470392"/>
                    <a:pt x="318529" y="470392"/>
                    <a:pt x="319077" y="469843"/>
                  </a:cubicBezTo>
                  <a:cubicBezTo>
                    <a:pt x="320722" y="469295"/>
                    <a:pt x="322915" y="468747"/>
                    <a:pt x="324559" y="467650"/>
                  </a:cubicBezTo>
                  <a:cubicBezTo>
                    <a:pt x="326752" y="466554"/>
                    <a:pt x="328945" y="466006"/>
                    <a:pt x="331686" y="464909"/>
                  </a:cubicBezTo>
                  <a:cubicBezTo>
                    <a:pt x="333879" y="463813"/>
                    <a:pt x="336072" y="463264"/>
                    <a:pt x="338265" y="462168"/>
                  </a:cubicBezTo>
                  <a:cubicBezTo>
                    <a:pt x="338814" y="461620"/>
                    <a:pt x="339910" y="461620"/>
                    <a:pt x="340458" y="461071"/>
                  </a:cubicBezTo>
                  <a:cubicBezTo>
                    <a:pt x="344296" y="459427"/>
                    <a:pt x="347585" y="457782"/>
                    <a:pt x="351423" y="455589"/>
                  </a:cubicBezTo>
                  <a:cubicBezTo>
                    <a:pt x="352520" y="455041"/>
                    <a:pt x="353616" y="454493"/>
                    <a:pt x="355261" y="453944"/>
                  </a:cubicBezTo>
                  <a:cubicBezTo>
                    <a:pt x="356906" y="453396"/>
                    <a:pt x="358002" y="452300"/>
                    <a:pt x="359647" y="451751"/>
                  </a:cubicBezTo>
                  <a:cubicBezTo>
                    <a:pt x="362388" y="450655"/>
                    <a:pt x="364581" y="449010"/>
                    <a:pt x="367322" y="447365"/>
                  </a:cubicBezTo>
                  <a:cubicBezTo>
                    <a:pt x="368967" y="446269"/>
                    <a:pt x="370612" y="445172"/>
                    <a:pt x="372256" y="444076"/>
                  </a:cubicBezTo>
                  <a:cubicBezTo>
                    <a:pt x="373353" y="443528"/>
                    <a:pt x="373901" y="442979"/>
                    <a:pt x="374449" y="442431"/>
                  </a:cubicBezTo>
                  <a:cubicBezTo>
                    <a:pt x="397475" y="427080"/>
                    <a:pt x="417760" y="408440"/>
                    <a:pt x="434208" y="386511"/>
                  </a:cubicBezTo>
                  <a:lnTo>
                    <a:pt x="434208" y="386511"/>
                  </a:lnTo>
                  <a:lnTo>
                    <a:pt x="441883" y="367870"/>
                  </a:lnTo>
                  <a:close/>
                </a:path>
              </a:pathLst>
            </a:custGeom>
            <a:solidFill>
              <a:srgbClr val="15274E"/>
            </a:solidFill>
            <a:ln w="5476" cap="flat">
              <a:noFill/>
              <a:prstDash val="solid"/>
              <a:miter/>
            </a:ln>
          </p:spPr>
          <p:txBody>
            <a:bodyPr rtlCol="0" anchor="ctr"/>
            <a:lstStyle/>
            <a:p>
              <a:endParaRPr lang="en-GB" sz="2115"/>
            </a:p>
          </p:txBody>
        </p:sp>
        <p:sp>
          <p:nvSpPr>
            <p:cNvPr id="12" name="Freeform: Shape 11">
              <a:extLst>
                <a:ext uri="{FF2B5EF4-FFF2-40B4-BE49-F238E27FC236}">
                  <a16:creationId xmlns:a16="http://schemas.microsoft.com/office/drawing/2014/main" id="{494AB40A-E49D-4109-AA56-380302B008EA}"/>
                </a:ext>
              </a:extLst>
            </p:cNvPr>
            <p:cNvSpPr/>
            <p:nvPr/>
          </p:nvSpPr>
          <p:spPr>
            <a:xfrm>
              <a:off x="9997863" y="637735"/>
              <a:ext cx="264734" cy="341861"/>
            </a:xfrm>
            <a:custGeom>
              <a:avLst/>
              <a:gdLst>
                <a:gd name="connsiteX0" fmla="*/ 0 w 161731"/>
                <a:gd name="connsiteY0" fmla="*/ 204494 h 204494"/>
                <a:gd name="connsiteX1" fmla="*/ 0 w 161731"/>
                <a:gd name="connsiteY1" fmla="*/ 0 h 204494"/>
                <a:gd name="connsiteX2" fmla="*/ 40570 w 161731"/>
                <a:gd name="connsiteY2" fmla="*/ 0 h 204494"/>
                <a:gd name="connsiteX3" fmla="*/ 103618 w 161731"/>
                <a:gd name="connsiteY3" fmla="*/ 2193 h 204494"/>
                <a:gd name="connsiteX4" fmla="*/ 124999 w 161731"/>
                <a:gd name="connsiteY4" fmla="*/ 10417 h 204494"/>
                <a:gd name="connsiteX5" fmla="*/ 142543 w 161731"/>
                <a:gd name="connsiteY5" fmla="*/ 29057 h 204494"/>
                <a:gd name="connsiteX6" fmla="*/ 149122 w 161731"/>
                <a:gd name="connsiteY6" fmla="*/ 53728 h 204494"/>
                <a:gd name="connsiteX7" fmla="*/ 143639 w 161731"/>
                <a:gd name="connsiteY7" fmla="*/ 76206 h 204494"/>
                <a:gd name="connsiteX8" fmla="*/ 126644 w 161731"/>
                <a:gd name="connsiteY8" fmla="*/ 92653 h 204494"/>
                <a:gd name="connsiteX9" fmla="*/ 161731 w 161731"/>
                <a:gd name="connsiteY9" fmla="*/ 143091 h 204494"/>
                <a:gd name="connsiteX10" fmla="*/ 134868 w 161731"/>
                <a:gd name="connsiteY10" fmla="*/ 192433 h 204494"/>
                <a:gd name="connsiteX11" fmla="*/ 83333 w 161731"/>
                <a:gd name="connsiteY11" fmla="*/ 203946 h 204494"/>
                <a:gd name="connsiteX12" fmla="*/ 0 w 161731"/>
                <a:gd name="connsiteY12" fmla="*/ 203946 h 204494"/>
                <a:gd name="connsiteX13" fmla="*/ 37829 w 161731"/>
                <a:gd name="connsiteY13" fmla="*/ 79495 h 204494"/>
                <a:gd name="connsiteX14" fmla="*/ 78399 w 161731"/>
                <a:gd name="connsiteY14" fmla="*/ 79495 h 204494"/>
                <a:gd name="connsiteX15" fmla="*/ 101425 w 161731"/>
                <a:gd name="connsiteY15" fmla="*/ 75109 h 204494"/>
                <a:gd name="connsiteX16" fmla="*/ 108004 w 161731"/>
                <a:gd name="connsiteY16" fmla="*/ 67434 h 204494"/>
                <a:gd name="connsiteX17" fmla="*/ 110745 w 161731"/>
                <a:gd name="connsiteY17" fmla="*/ 57017 h 204494"/>
                <a:gd name="connsiteX18" fmla="*/ 103070 w 161731"/>
                <a:gd name="connsiteY18" fmla="*/ 40570 h 204494"/>
                <a:gd name="connsiteX19" fmla="*/ 81140 w 161731"/>
                <a:gd name="connsiteY19" fmla="*/ 34539 h 204494"/>
                <a:gd name="connsiteX20" fmla="*/ 37280 w 161731"/>
                <a:gd name="connsiteY20" fmla="*/ 34539 h 204494"/>
                <a:gd name="connsiteX21" fmla="*/ 37280 w 161731"/>
                <a:gd name="connsiteY21" fmla="*/ 79495 h 204494"/>
                <a:gd name="connsiteX22" fmla="*/ 37829 w 161731"/>
                <a:gd name="connsiteY22" fmla="*/ 168859 h 204494"/>
                <a:gd name="connsiteX23" fmla="*/ 84978 w 161731"/>
                <a:gd name="connsiteY23" fmla="*/ 168859 h 204494"/>
                <a:gd name="connsiteX24" fmla="*/ 112938 w 161731"/>
                <a:gd name="connsiteY24" fmla="*/ 162280 h 204494"/>
                <a:gd name="connsiteX25" fmla="*/ 122806 w 161731"/>
                <a:gd name="connsiteY25" fmla="*/ 141995 h 204494"/>
                <a:gd name="connsiteX26" fmla="*/ 112938 w 161731"/>
                <a:gd name="connsiteY26" fmla="*/ 121710 h 204494"/>
                <a:gd name="connsiteX27" fmla="*/ 85526 w 161731"/>
                <a:gd name="connsiteY27" fmla="*/ 114583 h 204494"/>
                <a:gd name="connsiteX28" fmla="*/ 37280 w 161731"/>
                <a:gd name="connsiteY28" fmla="*/ 114583 h 204494"/>
                <a:gd name="connsiteX29" fmla="*/ 37280 w 161731"/>
                <a:gd name="connsiteY29" fmla="*/ 168859 h 2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1731" h="204494">
                  <a:moveTo>
                    <a:pt x="0" y="204494"/>
                  </a:moveTo>
                  <a:lnTo>
                    <a:pt x="0" y="0"/>
                  </a:lnTo>
                  <a:lnTo>
                    <a:pt x="40570" y="0"/>
                  </a:lnTo>
                  <a:cubicBezTo>
                    <a:pt x="55921" y="0"/>
                    <a:pt x="95942" y="548"/>
                    <a:pt x="103618" y="2193"/>
                  </a:cubicBezTo>
                  <a:cubicBezTo>
                    <a:pt x="111293" y="3838"/>
                    <a:pt x="118420" y="6579"/>
                    <a:pt x="124999" y="10417"/>
                  </a:cubicBezTo>
                  <a:cubicBezTo>
                    <a:pt x="132126" y="14803"/>
                    <a:pt x="138157" y="21381"/>
                    <a:pt x="142543" y="29057"/>
                  </a:cubicBezTo>
                  <a:cubicBezTo>
                    <a:pt x="146929" y="37280"/>
                    <a:pt x="149122" y="45504"/>
                    <a:pt x="149122" y="53728"/>
                  </a:cubicBezTo>
                  <a:cubicBezTo>
                    <a:pt x="149122" y="62500"/>
                    <a:pt x="147477" y="70175"/>
                    <a:pt x="143639" y="76206"/>
                  </a:cubicBezTo>
                  <a:cubicBezTo>
                    <a:pt x="139802" y="82785"/>
                    <a:pt x="134319" y="88267"/>
                    <a:pt x="126644" y="92653"/>
                  </a:cubicBezTo>
                  <a:cubicBezTo>
                    <a:pt x="149670" y="100877"/>
                    <a:pt x="161731" y="117872"/>
                    <a:pt x="161731" y="143091"/>
                  </a:cubicBezTo>
                  <a:cubicBezTo>
                    <a:pt x="161731" y="164473"/>
                    <a:pt x="152960" y="180920"/>
                    <a:pt x="134868" y="192433"/>
                  </a:cubicBezTo>
                  <a:cubicBezTo>
                    <a:pt x="123354" y="200108"/>
                    <a:pt x="105811" y="203946"/>
                    <a:pt x="83333" y="203946"/>
                  </a:cubicBezTo>
                  <a:lnTo>
                    <a:pt x="0" y="203946"/>
                  </a:lnTo>
                  <a:close/>
                  <a:moveTo>
                    <a:pt x="37829" y="79495"/>
                  </a:moveTo>
                  <a:lnTo>
                    <a:pt x="78399" y="79495"/>
                  </a:lnTo>
                  <a:cubicBezTo>
                    <a:pt x="88815" y="79495"/>
                    <a:pt x="96491" y="77850"/>
                    <a:pt x="101425" y="75109"/>
                  </a:cubicBezTo>
                  <a:cubicBezTo>
                    <a:pt x="104166" y="73464"/>
                    <a:pt x="106359" y="71271"/>
                    <a:pt x="108004" y="67434"/>
                  </a:cubicBezTo>
                  <a:cubicBezTo>
                    <a:pt x="109648" y="64144"/>
                    <a:pt x="110745" y="60855"/>
                    <a:pt x="110745" y="57017"/>
                  </a:cubicBezTo>
                  <a:cubicBezTo>
                    <a:pt x="110745" y="49890"/>
                    <a:pt x="108004" y="44408"/>
                    <a:pt x="103070" y="40570"/>
                  </a:cubicBezTo>
                  <a:cubicBezTo>
                    <a:pt x="98135" y="36732"/>
                    <a:pt x="91008" y="34539"/>
                    <a:pt x="81140" y="34539"/>
                  </a:cubicBezTo>
                  <a:lnTo>
                    <a:pt x="37280" y="34539"/>
                  </a:lnTo>
                  <a:lnTo>
                    <a:pt x="37280" y="79495"/>
                  </a:lnTo>
                  <a:close/>
                  <a:moveTo>
                    <a:pt x="37829" y="168859"/>
                  </a:moveTo>
                  <a:lnTo>
                    <a:pt x="84978" y="168859"/>
                  </a:lnTo>
                  <a:cubicBezTo>
                    <a:pt x="97587" y="168859"/>
                    <a:pt x="106907" y="166666"/>
                    <a:pt x="112938" y="162280"/>
                  </a:cubicBezTo>
                  <a:cubicBezTo>
                    <a:pt x="119517" y="157345"/>
                    <a:pt x="122806" y="150767"/>
                    <a:pt x="122806" y="141995"/>
                  </a:cubicBezTo>
                  <a:cubicBezTo>
                    <a:pt x="122806" y="133223"/>
                    <a:pt x="119517" y="126644"/>
                    <a:pt x="112938" y="121710"/>
                  </a:cubicBezTo>
                  <a:cubicBezTo>
                    <a:pt x="106359" y="116776"/>
                    <a:pt x="97039" y="114583"/>
                    <a:pt x="85526" y="114583"/>
                  </a:cubicBezTo>
                  <a:lnTo>
                    <a:pt x="37280" y="114583"/>
                  </a:lnTo>
                  <a:lnTo>
                    <a:pt x="37280" y="168859"/>
                  </a:lnTo>
                  <a:close/>
                </a:path>
              </a:pathLst>
            </a:custGeom>
            <a:solidFill>
              <a:srgbClr val="0060AC"/>
            </a:solidFill>
            <a:ln w="5476" cap="flat">
              <a:noFill/>
              <a:prstDash val="solid"/>
              <a:miter/>
            </a:ln>
          </p:spPr>
          <p:txBody>
            <a:bodyPr rtlCol="0" anchor="ctr"/>
            <a:lstStyle/>
            <a:p>
              <a:endParaRPr lang="en-GB" sz="2115"/>
            </a:p>
          </p:txBody>
        </p:sp>
        <p:sp>
          <p:nvSpPr>
            <p:cNvPr id="13" name="Freeform: Shape 12">
              <a:extLst>
                <a:ext uri="{FF2B5EF4-FFF2-40B4-BE49-F238E27FC236}">
                  <a16:creationId xmlns:a16="http://schemas.microsoft.com/office/drawing/2014/main" id="{6ABD6D68-DDDF-42C1-BDBB-782D9F847691}"/>
                </a:ext>
              </a:extLst>
            </p:cNvPr>
            <p:cNvSpPr/>
            <p:nvPr/>
          </p:nvSpPr>
          <p:spPr>
            <a:xfrm>
              <a:off x="10309263" y="637735"/>
              <a:ext cx="61920" cy="341861"/>
            </a:xfrm>
            <a:custGeom>
              <a:avLst/>
              <a:gdLst>
                <a:gd name="connsiteX0" fmla="*/ 0 w 37828"/>
                <a:gd name="connsiteY0" fmla="*/ 204494 h 204494"/>
                <a:gd name="connsiteX1" fmla="*/ 0 w 37828"/>
                <a:gd name="connsiteY1" fmla="*/ 0 h 204494"/>
                <a:gd name="connsiteX2" fmla="*/ 37829 w 37828"/>
                <a:gd name="connsiteY2" fmla="*/ 0 h 204494"/>
                <a:gd name="connsiteX3" fmla="*/ 37829 w 37828"/>
                <a:gd name="connsiteY3" fmla="*/ 203946 h 204494"/>
                <a:gd name="connsiteX4" fmla="*/ 0 w 37828"/>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28" h="204494">
                  <a:moveTo>
                    <a:pt x="0" y="204494"/>
                  </a:moveTo>
                  <a:lnTo>
                    <a:pt x="0" y="0"/>
                  </a:lnTo>
                  <a:lnTo>
                    <a:pt x="37829" y="0"/>
                  </a:lnTo>
                  <a:lnTo>
                    <a:pt x="37829" y="203946"/>
                  </a:lnTo>
                  <a:lnTo>
                    <a:pt x="0" y="203946"/>
                  </a:lnTo>
                  <a:close/>
                </a:path>
              </a:pathLst>
            </a:custGeom>
            <a:solidFill>
              <a:srgbClr val="0060AC"/>
            </a:solidFill>
            <a:ln w="5476" cap="flat">
              <a:noFill/>
              <a:prstDash val="solid"/>
              <a:miter/>
            </a:ln>
          </p:spPr>
          <p:txBody>
            <a:bodyPr rtlCol="0" anchor="ctr"/>
            <a:lstStyle/>
            <a:p>
              <a:endParaRPr lang="en-GB" sz="2115"/>
            </a:p>
          </p:txBody>
        </p:sp>
        <p:sp>
          <p:nvSpPr>
            <p:cNvPr id="14" name="Freeform: Shape 13">
              <a:extLst>
                <a:ext uri="{FF2B5EF4-FFF2-40B4-BE49-F238E27FC236}">
                  <a16:creationId xmlns:a16="http://schemas.microsoft.com/office/drawing/2014/main" id="{0C57CC0C-88C8-4EF9-B833-A6B10C286E94}"/>
                </a:ext>
              </a:extLst>
            </p:cNvPr>
            <p:cNvSpPr/>
            <p:nvPr/>
          </p:nvSpPr>
          <p:spPr>
            <a:xfrm>
              <a:off x="10888987" y="629487"/>
              <a:ext cx="330245" cy="356525"/>
            </a:xfrm>
            <a:custGeom>
              <a:avLst/>
              <a:gdLst>
                <a:gd name="connsiteX0" fmla="*/ 157345 w 201753"/>
                <a:gd name="connsiteY0" fmla="*/ 152411 h 213266"/>
                <a:gd name="connsiteX1" fmla="*/ 201205 w 201753"/>
                <a:gd name="connsiteY1" fmla="*/ 152411 h 213266"/>
                <a:gd name="connsiteX2" fmla="*/ 170503 w 201753"/>
                <a:gd name="connsiteY2" fmla="*/ 191336 h 213266"/>
                <a:gd name="connsiteX3" fmla="*/ 106907 w 201753"/>
                <a:gd name="connsiteY3" fmla="*/ 213266 h 213266"/>
                <a:gd name="connsiteX4" fmla="*/ 35088 w 201753"/>
                <a:gd name="connsiteY4" fmla="*/ 184758 h 213266"/>
                <a:gd name="connsiteX5" fmla="*/ 10965 w 201753"/>
                <a:gd name="connsiteY5" fmla="*/ 152411 h 213266"/>
                <a:gd name="connsiteX6" fmla="*/ 0 w 201753"/>
                <a:gd name="connsiteY6" fmla="*/ 105811 h 213266"/>
                <a:gd name="connsiteX7" fmla="*/ 32346 w 201753"/>
                <a:gd name="connsiteY7" fmla="*/ 30153 h 213266"/>
                <a:gd name="connsiteX8" fmla="*/ 105262 w 201753"/>
                <a:gd name="connsiteY8" fmla="*/ 0 h 213266"/>
                <a:gd name="connsiteX9" fmla="*/ 172696 w 201753"/>
                <a:gd name="connsiteY9" fmla="*/ 24123 h 213266"/>
                <a:gd name="connsiteX10" fmla="*/ 189692 w 201753"/>
                <a:gd name="connsiteY10" fmla="*/ 41118 h 213266"/>
                <a:gd name="connsiteX11" fmla="*/ 201753 w 201753"/>
                <a:gd name="connsiteY11" fmla="*/ 62500 h 213266"/>
                <a:gd name="connsiteX12" fmla="*/ 158990 w 201753"/>
                <a:gd name="connsiteY12" fmla="*/ 62500 h 213266"/>
                <a:gd name="connsiteX13" fmla="*/ 104166 w 201753"/>
                <a:gd name="connsiteY13" fmla="*/ 35636 h 213266"/>
                <a:gd name="connsiteX14" fmla="*/ 69079 w 201753"/>
                <a:gd name="connsiteY14" fmla="*/ 46601 h 213266"/>
                <a:gd name="connsiteX15" fmla="*/ 44408 w 201753"/>
                <a:gd name="connsiteY15" fmla="*/ 75657 h 213266"/>
                <a:gd name="connsiteX16" fmla="*/ 37829 w 201753"/>
                <a:gd name="connsiteY16" fmla="*/ 105811 h 213266"/>
                <a:gd name="connsiteX17" fmla="*/ 59210 w 201753"/>
                <a:gd name="connsiteY17" fmla="*/ 156797 h 213266"/>
                <a:gd name="connsiteX18" fmla="*/ 105811 w 201753"/>
                <a:gd name="connsiteY18" fmla="*/ 177082 h 213266"/>
                <a:gd name="connsiteX19" fmla="*/ 132126 w 201753"/>
                <a:gd name="connsiteY19" fmla="*/ 171051 h 213266"/>
                <a:gd name="connsiteX20" fmla="*/ 157345 w 201753"/>
                <a:gd name="connsiteY20" fmla="*/ 152411 h 213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1753" h="213266">
                  <a:moveTo>
                    <a:pt x="157345" y="152411"/>
                  </a:moveTo>
                  <a:lnTo>
                    <a:pt x="201205" y="152411"/>
                  </a:lnTo>
                  <a:cubicBezTo>
                    <a:pt x="194626" y="167762"/>
                    <a:pt x="184209" y="180920"/>
                    <a:pt x="170503" y="191336"/>
                  </a:cubicBezTo>
                  <a:cubicBezTo>
                    <a:pt x="151315" y="206139"/>
                    <a:pt x="130482" y="213266"/>
                    <a:pt x="106907" y="213266"/>
                  </a:cubicBezTo>
                  <a:cubicBezTo>
                    <a:pt x="79495" y="213266"/>
                    <a:pt x="55921" y="203946"/>
                    <a:pt x="35088" y="184758"/>
                  </a:cubicBezTo>
                  <a:cubicBezTo>
                    <a:pt x="24671" y="175437"/>
                    <a:pt x="16996" y="164473"/>
                    <a:pt x="10965" y="152411"/>
                  </a:cubicBezTo>
                  <a:cubicBezTo>
                    <a:pt x="3838" y="137609"/>
                    <a:pt x="0" y="122258"/>
                    <a:pt x="0" y="105811"/>
                  </a:cubicBezTo>
                  <a:cubicBezTo>
                    <a:pt x="0" y="76754"/>
                    <a:pt x="10965" y="51535"/>
                    <a:pt x="32346" y="30153"/>
                  </a:cubicBezTo>
                  <a:cubicBezTo>
                    <a:pt x="53179" y="10417"/>
                    <a:pt x="77302" y="0"/>
                    <a:pt x="105262" y="0"/>
                  </a:cubicBezTo>
                  <a:cubicBezTo>
                    <a:pt x="130482" y="0"/>
                    <a:pt x="152960" y="8224"/>
                    <a:pt x="172696" y="24123"/>
                  </a:cubicBezTo>
                  <a:cubicBezTo>
                    <a:pt x="179823" y="30153"/>
                    <a:pt x="185854" y="35636"/>
                    <a:pt x="189692" y="41118"/>
                  </a:cubicBezTo>
                  <a:cubicBezTo>
                    <a:pt x="194078" y="46601"/>
                    <a:pt x="197915" y="53728"/>
                    <a:pt x="201753" y="62500"/>
                  </a:cubicBezTo>
                  <a:lnTo>
                    <a:pt x="158990" y="62500"/>
                  </a:lnTo>
                  <a:cubicBezTo>
                    <a:pt x="143091" y="44408"/>
                    <a:pt x="124999" y="35636"/>
                    <a:pt x="104166" y="35636"/>
                  </a:cubicBezTo>
                  <a:cubicBezTo>
                    <a:pt x="92105" y="35636"/>
                    <a:pt x="80592" y="39473"/>
                    <a:pt x="69079" y="46601"/>
                  </a:cubicBezTo>
                  <a:cubicBezTo>
                    <a:pt x="58114" y="53728"/>
                    <a:pt x="49890" y="63596"/>
                    <a:pt x="44408" y="75657"/>
                  </a:cubicBezTo>
                  <a:cubicBezTo>
                    <a:pt x="40022" y="85526"/>
                    <a:pt x="37829" y="95394"/>
                    <a:pt x="37829" y="105811"/>
                  </a:cubicBezTo>
                  <a:cubicBezTo>
                    <a:pt x="37829" y="125547"/>
                    <a:pt x="44956" y="142543"/>
                    <a:pt x="59210" y="156797"/>
                  </a:cubicBezTo>
                  <a:cubicBezTo>
                    <a:pt x="72916" y="170503"/>
                    <a:pt x="88267" y="177082"/>
                    <a:pt x="105811" y="177082"/>
                  </a:cubicBezTo>
                  <a:cubicBezTo>
                    <a:pt x="115679" y="177082"/>
                    <a:pt x="124451" y="174889"/>
                    <a:pt x="132126" y="171051"/>
                  </a:cubicBezTo>
                  <a:cubicBezTo>
                    <a:pt x="140350" y="168310"/>
                    <a:pt x="148574" y="161731"/>
                    <a:pt x="157345" y="152411"/>
                  </a:cubicBezTo>
                  <a:close/>
                </a:path>
              </a:pathLst>
            </a:custGeom>
            <a:solidFill>
              <a:srgbClr val="000000"/>
            </a:solidFill>
            <a:ln w="5476" cap="flat">
              <a:noFill/>
              <a:prstDash val="solid"/>
              <a:miter/>
            </a:ln>
          </p:spPr>
          <p:txBody>
            <a:bodyPr rtlCol="0" anchor="ctr"/>
            <a:lstStyle/>
            <a:p>
              <a:endParaRPr lang="en-GB" sz="2115"/>
            </a:p>
          </p:txBody>
        </p:sp>
        <p:sp>
          <p:nvSpPr>
            <p:cNvPr id="15" name="Freeform: Shape 14">
              <a:extLst>
                <a:ext uri="{FF2B5EF4-FFF2-40B4-BE49-F238E27FC236}">
                  <a16:creationId xmlns:a16="http://schemas.microsoft.com/office/drawing/2014/main" id="{31DC4E88-E9A1-4A16-8DD4-D09004FA8610}"/>
                </a:ext>
              </a:extLst>
            </p:cNvPr>
            <p:cNvSpPr/>
            <p:nvPr/>
          </p:nvSpPr>
          <p:spPr>
            <a:xfrm>
              <a:off x="11225514" y="714722"/>
              <a:ext cx="266528" cy="273122"/>
            </a:xfrm>
            <a:custGeom>
              <a:avLst/>
              <a:gdLst>
                <a:gd name="connsiteX0" fmla="*/ 81688 w 162827"/>
                <a:gd name="connsiteY0" fmla="*/ 0 h 163376"/>
                <a:gd name="connsiteX1" fmla="*/ 141995 w 162827"/>
                <a:gd name="connsiteY1" fmla="*/ 26864 h 163376"/>
                <a:gd name="connsiteX2" fmla="*/ 162828 w 162827"/>
                <a:gd name="connsiteY2" fmla="*/ 81140 h 163376"/>
                <a:gd name="connsiteX3" fmla="*/ 134867 w 162827"/>
                <a:gd name="connsiteY3" fmla="*/ 143091 h 163376"/>
                <a:gd name="connsiteX4" fmla="*/ 81140 w 162827"/>
                <a:gd name="connsiteY4" fmla="*/ 163376 h 163376"/>
                <a:gd name="connsiteX5" fmla="*/ 43859 w 162827"/>
                <a:gd name="connsiteY5" fmla="*/ 154056 h 163376"/>
                <a:gd name="connsiteX6" fmla="*/ 12609 w 162827"/>
                <a:gd name="connsiteY6" fmla="*/ 125547 h 163376"/>
                <a:gd name="connsiteX7" fmla="*/ 0 w 162827"/>
                <a:gd name="connsiteY7" fmla="*/ 80592 h 163376"/>
                <a:gd name="connsiteX8" fmla="*/ 27412 w 162827"/>
                <a:gd name="connsiteY8" fmla="*/ 21381 h 163376"/>
                <a:gd name="connsiteX9" fmla="*/ 81688 w 162827"/>
                <a:gd name="connsiteY9" fmla="*/ 0 h 163376"/>
                <a:gd name="connsiteX10" fmla="*/ 81688 w 162827"/>
                <a:gd name="connsiteY10" fmla="*/ 33991 h 163376"/>
                <a:gd name="connsiteX11" fmla="*/ 47697 w 162827"/>
                <a:gd name="connsiteY11" fmla="*/ 50438 h 163376"/>
                <a:gd name="connsiteX12" fmla="*/ 36732 w 162827"/>
                <a:gd name="connsiteY12" fmla="*/ 81140 h 163376"/>
                <a:gd name="connsiteX13" fmla="*/ 53179 w 162827"/>
                <a:gd name="connsiteY13" fmla="*/ 119517 h 163376"/>
                <a:gd name="connsiteX14" fmla="*/ 81688 w 162827"/>
                <a:gd name="connsiteY14" fmla="*/ 129933 h 163376"/>
                <a:gd name="connsiteX15" fmla="*/ 115131 w 162827"/>
                <a:gd name="connsiteY15" fmla="*/ 114034 h 163376"/>
                <a:gd name="connsiteX16" fmla="*/ 126096 w 162827"/>
                <a:gd name="connsiteY16" fmla="*/ 82236 h 163376"/>
                <a:gd name="connsiteX17" fmla="*/ 109648 w 162827"/>
                <a:gd name="connsiteY17" fmla="*/ 44956 h 163376"/>
                <a:gd name="connsiteX18" fmla="*/ 81688 w 162827"/>
                <a:gd name="connsiteY18" fmla="*/ 33991 h 16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2827" h="163376">
                  <a:moveTo>
                    <a:pt x="81688" y="0"/>
                  </a:moveTo>
                  <a:cubicBezTo>
                    <a:pt x="105811" y="0"/>
                    <a:pt x="126096" y="8772"/>
                    <a:pt x="141995" y="26864"/>
                  </a:cubicBezTo>
                  <a:cubicBezTo>
                    <a:pt x="155701" y="42215"/>
                    <a:pt x="162828" y="60307"/>
                    <a:pt x="162828" y="81140"/>
                  </a:cubicBezTo>
                  <a:cubicBezTo>
                    <a:pt x="162828" y="106359"/>
                    <a:pt x="153508" y="127192"/>
                    <a:pt x="134867" y="143091"/>
                  </a:cubicBezTo>
                  <a:cubicBezTo>
                    <a:pt x="119517" y="156249"/>
                    <a:pt x="101425" y="163376"/>
                    <a:pt x="81140" y="163376"/>
                  </a:cubicBezTo>
                  <a:cubicBezTo>
                    <a:pt x="67982" y="163376"/>
                    <a:pt x="55921" y="160087"/>
                    <a:pt x="43859" y="154056"/>
                  </a:cubicBezTo>
                  <a:cubicBezTo>
                    <a:pt x="30701" y="146929"/>
                    <a:pt x="20285" y="137609"/>
                    <a:pt x="12609" y="125547"/>
                  </a:cubicBezTo>
                  <a:cubicBezTo>
                    <a:pt x="4386" y="112390"/>
                    <a:pt x="0" y="97039"/>
                    <a:pt x="0" y="80592"/>
                  </a:cubicBezTo>
                  <a:cubicBezTo>
                    <a:pt x="0" y="57565"/>
                    <a:pt x="9320" y="37829"/>
                    <a:pt x="27412" y="21381"/>
                  </a:cubicBezTo>
                  <a:cubicBezTo>
                    <a:pt x="42215" y="7675"/>
                    <a:pt x="60307" y="548"/>
                    <a:pt x="81688" y="0"/>
                  </a:cubicBezTo>
                  <a:close/>
                  <a:moveTo>
                    <a:pt x="81688" y="33991"/>
                  </a:moveTo>
                  <a:cubicBezTo>
                    <a:pt x="68530" y="33991"/>
                    <a:pt x="57017" y="39473"/>
                    <a:pt x="47697" y="50438"/>
                  </a:cubicBezTo>
                  <a:cubicBezTo>
                    <a:pt x="40570" y="59210"/>
                    <a:pt x="36732" y="69078"/>
                    <a:pt x="36732" y="81140"/>
                  </a:cubicBezTo>
                  <a:cubicBezTo>
                    <a:pt x="36732" y="97039"/>
                    <a:pt x="42215" y="110197"/>
                    <a:pt x="53179" y="119517"/>
                  </a:cubicBezTo>
                  <a:cubicBezTo>
                    <a:pt x="61403" y="126644"/>
                    <a:pt x="70723" y="129933"/>
                    <a:pt x="81688" y="129933"/>
                  </a:cubicBezTo>
                  <a:cubicBezTo>
                    <a:pt x="95394" y="129933"/>
                    <a:pt x="106359" y="124451"/>
                    <a:pt x="115131" y="114034"/>
                  </a:cubicBezTo>
                  <a:cubicBezTo>
                    <a:pt x="122806" y="104714"/>
                    <a:pt x="126096" y="94298"/>
                    <a:pt x="126096" y="82236"/>
                  </a:cubicBezTo>
                  <a:cubicBezTo>
                    <a:pt x="126096" y="66886"/>
                    <a:pt x="120613" y="54824"/>
                    <a:pt x="109648" y="44956"/>
                  </a:cubicBezTo>
                  <a:cubicBezTo>
                    <a:pt x="101425" y="37829"/>
                    <a:pt x="92105" y="33991"/>
                    <a:pt x="81688" y="33991"/>
                  </a:cubicBezTo>
                  <a:close/>
                </a:path>
              </a:pathLst>
            </a:custGeom>
            <a:solidFill>
              <a:srgbClr val="000000"/>
            </a:solidFill>
            <a:ln w="5476" cap="flat">
              <a:noFill/>
              <a:prstDash val="solid"/>
              <a:miter/>
            </a:ln>
          </p:spPr>
          <p:txBody>
            <a:bodyPr rtlCol="0" anchor="ctr"/>
            <a:lstStyle/>
            <a:p>
              <a:endParaRPr lang="en-GB" sz="2115"/>
            </a:p>
          </p:txBody>
        </p:sp>
        <p:sp>
          <p:nvSpPr>
            <p:cNvPr id="16" name="Freeform: Shape 15">
              <a:extLst>
                <a:ext uri="{FF2B5EF4-FFF2-40B4-BE49-F238E27FC236}">
                  <a16:creationId xmlns:a16="http://schemas.microsoft.com/office/drawing/2014/main" id="{CB2937E3-8ED9-4FC7-8848-38EE18E85A6C}"/>
                </a:ext>
              </a:extLst>
            </p:cNvPr>
            <p:cNvSpPr/>
            <p:nvPr/>
          </p:nvSpPr>
          <p:spPr>
            <a:xfrm>
              <a:off x="11512683" y="713806"/>
              <a:ext cx="237812" cy="265790"/>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rgbClr val="000000"/>
            </a:solidFill>
            <a:ln w="5476" cap="flat">
              <a:noFill/>
              <a:prstDash val="solid"/>
              <a:miter/>
            </a:ln>
          </p:spPr>
          <p:txBody>
            <a:bodyPr rtlCol="0" anchor="ctr"/>
            <a:lstStyle/>
            <a:p>
              <a:endParaRPr lang="en-GB" sz="2115"/>
            </a:p>
          </p:txBody>
        </p:sp>
        <p:sp>
          <p:nvSpPr>
            <p:cNvPr id="17" name="Freeform: Shape 16">
              <a:extLst>
                <a:ext uri="{FF2B5EF4-FFF2-40B4-BE49-F238E27FC236}">
                  <a16:creationId xmlns:a16="http://schemas.microsoft.com/office/drawing/2014/main" id="{8D9A153B-7B48-4833-847D-C8E9C25D73BF}"/>
                </a:ext>
              </a:extLst>
            </p:cNvPr>
            <p:cNvSpPr/>
            <p:nvPr/>
          </p:nvSpPr>
          <p:spPr>
            <a:xfrm>
              <a:off x="12024204" y="722970"/>
              <a:ext cx="238709" cy="265790"/>
            </a:xfrm>
            <a:custGeom>
              <a:avLst/>
              <a:gdLst>
                <a:gd name="connsiteX0" fmla="*/ 145832 w 145832"/>
                <a:gd name="connsiteY0" fmla="*/ 0 h 158990"/>
                <a:gd name="connsiteX1" fmla="*/ 145832 w 145832"/>
                <a:gd name="connsiteY1" fmla="*/ 152960 h 158990"/>
                <a:gd name="connsiteX2" fmla="*/ 111293 w 145832"/>
                <a:gd name="connsiteY2" fmla="*/ 152960 h 158990"/>
                <a:gd name="connsiteX3" fmla="*/ 111293 w 145832"/>
                <a:gd name="connsiteY3" fmla="*/ 140350 h 158990"/>
                <a:gd name="connsiteX4" fmla="*/ 91556 w 145832"/>
                <a:gd name="connsiteY4" fmla="*/ 154604 h 158990"/>
                <a:gd name="connsiteX5" fmla="*/ 60307 w 145832"/>
                <a:gd name="connsiteY5" fmla="*/ 158990 h 158990"/>
                <a:gd name="connsiteX6" fmla="*/ 33991 w 145832"/>
                <a:gd name="connsiteY6" fmla="*/ 152960 h 158990"/>
                <a:gd name="connsiteX7" fmla="*/ 13158 w 145832"/>
                <a:gd name="connsiteY7" fmla="*/ 136512 h 158990"/>
                <a:gd name="connsiteX8" fmla="*/ 2741 w 145832"/>
                <a:gd name="connsiteY8" fmla="*/ 115131 h 158990"/>
                <a:gd name="connsiteX9" fmla="*/ 0 w 145832"/>
                <a:gd name="connsiteY9" fmla="*/ 83881 h 158990"/>
                <a:gd name="connsiteX10" fmla="*/ 0 w 145832"/>
                <a:gd name="connsiteY10" fmla="*/ 0 h 158990"/>
                <a:gd name="connsiteX11" fmla="*/ 36732 w 145832"/>
                <a:gd name="connsiteY11" fmla="*/ 0 h 158990"/>
                <a:gd name="connsiteX12" fmla="*/ 36732 w 145832"/>
                <a:gd name="connsiteY12" fmla="*/ 75657 h 158990"/>
                <a:gd name="connsiteX13" fmla="*/ 46052 w 145832"/>
                <a:gd name="connsiteY13" fmla="*/ 114583 h 158990"/>
                <a:gd name="connsiteX14" fmla="*/ 55921 w 145832"/>
                <a:gd name="connsiteY14" fmla="*/ 121710 h 158990"/>
                <a:gd name="connsiteX15" fmla="*/ 67982 w 145832"/>
                <a:gd name="connsiteY15" fmla="*/ 124451 h 158990"/>
                <a:gd name="connsiteX16" fmla="*/ 92105 w 145832"/>
                <a:gd name="connsiteY16" fmla="*/ 120613 h 158990"/>
                <a:gd name="connsiteX17" fmla="*/ 103069 w 145832"/>
                <a:gd name="connsiteY17" fmla="*/ 110197 h 158990"/>
                <a:gd name="connsiteX18" fmla="*/ 108004 w 145832"/>
                <a:gd name="connsiteY18" fmla="*/ 96491 h 158990"/>
                <a:gd name="connsiteX19" fmla="*/ 109100 w 145832"/>
                <a:gd name="connsiteY19" fmla="*/ 72916 h 158990"/>
                <a:gd name="connsiteX20" fmla="*/ 109100 w 145832"/>
                <a:gd name="connsiteY20" fmla="*/ 0 h 158990"/>
                <a:gd name="connsiteX21" fmla="*/ 145832 w 145832"/>
                <a:gd name="connsiteY21" fmla="*/ 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832" h="158990">
                  <a:moveTo>
                    <a:pt x="145832" y="0"/>
                  </a:moveTo>
                  <a:lnTo>
                    <a:pt x="145832" y="152960"/>
                  </a:lnTo>
                  <a:lnTo>
                    <a:pt x="111293" y="152960"/>
                  </a:lnTo>
                  <a:lnTo>
                    <a:pt x="111293" y="140350"/>
                  </a:lnTo>
                  <a:cubicBezTo>
                    <a:pt x="104714" y="146929"/>
                    <a:pt x="98135" y="151315"/>
                    <a:pt x="91556" y="154604"/>
                  </a:cubicBezTo>
                  <a:cubicBezTo>
                    <a:pt x="84978" y="157345"/>
                    <a:pt x="68530" y="158990"/>
                    <a:pt x="60307" y="158990"/>
                  </a:cubicBezTo>
                  <a:cubicBezTo>
                    <a:pt x="50986" y="158990"/>
                    <a:pt x="42215" y="156797"/>
                    <a:pt x="33991" y="152960"/>
                  </a:cubicBezTo>
                  <a:cubicBezTo>
                    <a:pt x="25219" y="148574"/>
                    <a:pt x="18640" y="143091"/>
                    <a:pt x="13158" y="136512"/>
                  </a:cubicBezTo>
                  <a:cubicBezTo>
                    <a:pt x="8224" y="130482"/>
                    <a:pt x="4934" y="123354"/>
                    <a:pt x="2741" y="115131"/>
                  </a:cubicBezTo>
                  <a:cubicBezTo>
                    <a:pt x="548" y="107455"/>
                    <a:pt x="0" y="97039"/>
                    <a:pt x="0" y="83881"/>
                  </a:cubicBezTo>
                  <a:lnTo>
                    <a:pt x="0" y="0"/>
                  </a:lnTo>
                  <a:lnTo>
                    <a:pt x="36732" y="0"/>
                  </a:lnTo>
                  <a:lnTo>
                    <a:pt x="36732" y="75657"/>
                  </a:lnTo>
                  <a:cubicBezTo>
                    <a:pt x="36732" y="94298"/>
                    <a:pt x="40022" y="107455"/>
                    <a:pt x="46052" y="114583"/>
                  </a:cubicBezTo>
                  <a:cubicBezTo>
                    <a:pt x="48794" y="117324"/>
                    <a:pt x="52083" y="120065"/>
                    <a:pt x="55921" y="121710"/>
                  </a:cubicBezTo>
                  <a:cubicBezTo>
                    <a:pt x="59758" y="123354"/>
                    <a:pt x="64144" y="124451"/>
                    <a:pt x="67982" y="124451"/>
                  </a:cubicBezTo>
                  <a:cubicBezTo>
                    <a:pt x="72916" y="124451"/>
                    <a:pt x="87170" y="123354"/>
                    <a:pt x="92105" y="120613"/>
                  </a:cubicBezTo>
                  <a:cubicBezTo>
                    <a:pt x="97039" y="117872"/>
                    <a:pt x="100328" y="114583"/>
                    <a:pt x="103069" y="110197"/>
                  </a:cubicBezTo>
                  <a:cubicBezTo>
                    <a:pt x="105262" y="106359"/>
                    <a:pt x="106907" y="101973"/>
                    <a:pt x="108004" y="96491"/>
                  </a:cubicBezTo>
                  <a:cubicBezTo>
                    <a:pt x="109100" y="91008"/>
                    <a:pt x="109100" y="83333"/>
                    <a:pt x="109100" y="72916"/>
                  </a:cubicBezTo>
                  <a:lnTo>
                    <a:pt x="109100" y="0"/>
                  </a:lnTo>
                  <a:lnTo>
                    <a:pt x="145832" y="0"/>
                  </a:lnTo>
                  <a:close/>
                </a:path>
              </a:pathLst>
            </a:custGeom>
            <a:solidFill>
              <a:srgbClr val="000000"/>
            </a:solidFill>
            <a:ln w="5476" cap="flat">
              <a:noFill/>
              <a:prstDash val="solid"/>
              <a:miter/>
            </a:ln>
          </p:spPr>
          <p:txBody>
            <a:bodyPr rtlCol="0" anchor="ctr"/>
            <a:lstStyle/>
            <a:p>
              <a:endParaRPr lang="en-GB" sz="2115"/>
            </a:p>
          </p:txBody>
        </p:sp>
        <p:sp>
          <p:nvSpPr>
            <p:cNvPr id="18" name="Freeform: Shape 17">
              <a:extLst>
                <a:ext uri="{FF2B5EF4-FFF2-40B4-BE49-F238E27FC236}">
                  <a16:creationId xmlns:a16="http://schemas.microsoft.com/office/drawing/2014/main" id="{7DEB22F8-6B3F-4C7C-AD27-7111F24051B3}"/>
                </a:ext>
              </a:extLst>
            </p:cNvPr>
            <p:cNvSpPr/>
            <p:nvPr/>
          </p:nvSpPr>
          <p:spPr>
            <a:xfrm>
              <a:off x="11784596" y="713806"/>
              <a:ext cx="203710" cy="274038"/>
            </a:xfrm>
            <a:custGeom>
              <a:avLst/>
              <a:gdLst>
                <a:gd name="connsiteX0" fmla="*/ 38377 w 124450"/>
                <a:gd name="connsiteY0" fmla="*/ 110745 h 163924"/>
                <a:gd name="connsiteX1" fmla="*/ 45504 w 124450"/>
                <a:gd name="connsiteY1" fmla="*/ 124999 h 163924"/>
                <a:gd name="connsiteX2" fmla="*/ 61951 w 124450"/>
                <a:gd name="connsiteY2" fmla="*/ 130482 h 163924"/>
                <a:gd name="connsiteX3" fmla="*/ 81688 w 124450"/>
                <a:gd name="connsiteY3" fmla="*/ 126096 h 163924"/>
                <a:gd name="connsiteX4" fmla="*/ 87719 w 124450"/>
                <a:gd name="connsiteY4" fmla="*/ 115131 h 163924"/>
                <a:gd name="connsiteX5" fmla="*/ 81140 w 124450"/>
                <a:gd name="connsiteY5" fmla="*/ 104166 h 163924"/>
                <a:gd name="connsiteX6" fmla="*/ 42763 w 124450"/>
                <a:gd name="connsiteY6" fmla="*/ 93749 h 163924"/>
                <a:gd name="connsiteX7" fmla="*/ 25219 w 124450"/>
                <a:gd name="connsiteY7" fmla="*/ 87719 h 163924"/>
                <a:gd name="connsiteX8" fmla="*/ 14254 w 124450"/>
                <a:gd name="connsiteY8" fmla="*/ 80043 h 163924"/>
                <a:gd name="connsiteX9" fmla="*/ 548 w 124450"/>
                <a:gd name="connsiteY9" fmla="*/ 47697 h 163924"/>
                <a:gd name="connsiteX10" fmla="*/ 15351 w 124450"/>
                <a:gd name="connsiteY10" fmla="*/ 13706 h 163924"/>
                <a:gd name="connsiteX11" fmla="*/ 60855 w 124450"/>
                <a:gd name="connsiteY11" fmla="*/ 0 h 163924"/>
                <a:gd name="connsiteX12" fmla="*/ 109100 w 124450"/>
                <a:gd name="connsiteY12" fmla="*/ 17544 h 163924"/>
                <a:gd name="connsiteX13" fmla="*/ 120613 w 124450"/>
                <a:gd name="connsiteY13" fmla="*/ 46601 h 163924"/>
                <a:gd name="connsiteX14" fmla="*/ 84429 w 124450"/>
                <a:gd name="connsiteY14" fmla="*/ 46601 h 163924"/>
                <a:gd name="connsiteX15" fmla="*/ 60855 w 124450"/>
                <a:gd name="connsiteY15" fmla="*/ 33443 h 163924"/>
                <a:gd name="connsiteX16" fmla="*/ 43859 w 124450"/>
                <a:gd name="connsiteY16" fmla="*/ 37280 h 163924"/>
                <a:gd name="connsiteX17" fmla="*/ 37280 w 124450"/>
                <a:gd name="connsiteY17" fmla="*/ 46601 h 163924"/>
                <a:gd name="connsiteX18" fmla="*/ 44408 w 124450"/>
                <a:gd name="connsiteY18" fmla="*/ 57565 h 163924"/>
                <a:gd name="connsiteX19" fmla="*/ 81140 w 124450"/>
                <a:gd name="connsiteY19" fmla="*/ 66886 h 163924"/>
                <a:gd name="connsiteX20" fmla="*/ 109648 w 124450"/>
                <a:gd name="connsiteY20" fmla="*/ 78399 h 163924"/>
                <a:gd name="connsiteX21" fmla="*/ 124451 w 124450"/>
                <a:gd name="connsiteY21" fmla="*/ 110197 h 163924"/>
                <a:gd name="connsiteX22" fmla="*/ 108004 w 124450"/>
                <a:gd name="connsiteY22" fmla="*/ 150767 h 163924"/>
                <a:gd name="connsiteX23" fmla="*/ 58662 w 124450"/>
                <a:gd name="connsiteY23" fmla="*/ 163924 h 163924"/>
                <a:gd name="connsiteX24" fmla="*/ 29605 w 124450"/>
                <a:gd name="connsiteY24" fmla="*/ 157894 h 163924"/>
                <a:gd name="connsiteX25" fmla="*/ 10417 w 124450"/>
                <a:gd name="connsiteY25" fmla="*/ 141995 h 163924"/>
                <a:gd name="connsiteX26" fmla="*/ 0 w 124450"/>
                <a:gd name="connsiteY26" fmla="*/ 110197 h 163924"/>
                <a:gd name="connsiteX27" fmla="*/ 38377 w 124450"/>
                <a:gd name="connsiteY27" fmla="*/ 110197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4450" h="163924">
                  <a:moveTo>
                    <a:pt x="38377" y="110745"/>
                  </a:moveTo>
                  <a:cubicBezTo>
                    <a:pt x="40022" y="117872"/>
                    <a:pt x="42215" y="122258"/>
                    <a:pt x="45504" y="124999"/>
                  </a:cubicBezTo>
                  <a:cubicBezTo>
                    <a:pt x="51535" y="129385"/>
                    <a:pt x="56469" y="130482"/>
                    <a:pt x="61951" y="130482"/>
                  </a:cubicBezTo>
                  <a:cubicBezTo>
                    <a:pt x="66886" y="130482"/>
                    <a:pt x="76206" y="130482"/>
                    <a:pt x="81688" y="126096"/>
                  </a:cubicBezTo>
                  <a:cubicBezTo>
                    <a:pt x="84978" y="123354"/>
                    <a:pt x="87719" y="119517"/>
                    <a:pt x="87719" y="115131"/>
                  </a:cubicBezTo>
                  <a:cubicBezTo>
                    <a:pt x="87719" y="110745"/>
                    <a:pt x="84429" y="106907"/>
                    <a:pt x="81140" y="104166"/>
                  </a:cubicBezTo>
                  <a:cubicBezTo>
                    <a:pt x="75109" y="99780"/>
                    <a:pt x="54824" y="96491"/>
                    <a:pt x="42763" y="93749"/>
                  </a:cubicBezTo>
                  <a:cubicBezTo>
                    <a:pt x="33991" y="91556"/>
                    <a:pt x="28509" y="89363"/>
                    <a:pt x="25219" y="87719"/>
                  </a:cubicBezTo>
                  <a:cubicBezTo>
                    <a:pt x="21930" y="86074"/>
                    <a:pt x="18092" y="83333"/>
                    <a:pt x="14254" y="80043"/>
                  </a:cubicBezTo>
                  <a:cubicBezTo>
                    <a:pt x="4934" y="71820"/>
                    <a:pt x="548" y="60855"/>
                    <a:pt x="548" y="47697"/>
                  </a:cubicBezTo>
                  <a:cubicBezTo>
                    <a:pt x="548" y="33991"/>
                    <a:pt x="5482" y="23026"/>
                    <a:pt x="15351" y="13706"/>
                  </a:cubicBezTo>
                  <a:cubicBezTo>
                    <a:pt x="25767" y="4386"/>
                    <a:pt x="47149" y="0"/>
                    <a:pt x="60855" y="0"/>
                  </a:cubicBezTo>
                  <a:cubicBezTo>
                    <a:pt x="76754" y="0"/>
                    <a:pt x="98684" y="6031"/>
                    <a:pt x="109100" y="17544"/>
                  </a:cubicBezTo>
                  <a:cubicBezTo>
                    <a:pt x="116227" y="25767"/>
                    <a:pt x="120065" y="35636"/>
                    <a:pt x="120613" y="46601"/>
                  </a:cubicBezTo>
                  <a:lnTo>
                    <a:pt x="84429" y="46601"/>
                  </a:lnTo>
                  <a:cubicBezTo>
                    <a:pt x="82785" y="37829"/>
                    <a:pt x="68530" y="33443"/>
                    <a:pt x="60855" y="33443"/>
                  </a:cubicBezTo>
                  <a:cubicBezTo>
                    <a:pt x="57017" y="33443"/>
                    <a:pt x="49890" y="33443"/>
                    <a:pt x="43859" y="37280"/>
                  </a:cubicBezTo>
                  <a:cubicBezTo>
                    <a:pt x="41118" y="39473"/>
                    <a:pt x="37280" y="42763"/>
                    <a:pt x="37280" y="46601"/>
                  </a:cubicBezTo>
                  <a:cubicBezTo>
                    <a:pt x="37280" y="51535"/>
                    <a:pt x="39473" y="54824"/>
                    <a:pt x="44408" y="57565"/>
                  </a:cubicBezTo>
                  <a:cubicBezTo>
                    <a:pt x="46601" y="58662"/>
                    <a:pt x="71271" y="63596"/>
                    <a:pt x="81140" y="66886"/>
                  </a:cubicBezTo>
                  <a:cubicBezTo>
                    <a:pt x="94298" y="70723"/>
                    <a:pt x="101425" y="72916"/>
                    <a:pt x="109648" y="78399"/>
                  </a:cubicBezTo>
                  <a:cubicBezTo>
                    <a:pt x="119517" y="86622"/>
                    <a:pt x="124451" y="96491"/>
                    <a:pt x="124451" y="110197"/>
                  </a:cubicBezTo>
                  <a:cubicBezTo>
                    <a:pt x="124451" y="125547"/>
                    <a:pt x="119517" y="140350"/>
                    <a:pt x="108004" y="150767"/>
                  </a:cubicBezTo>
                  <a:cubicBezTo>
                    <a:pt x="97039" y="161183"/>
                    <a:pt x="74013" y="163924"/>
                    <a:pt x="58662" y="163924"/>
                  </a:cubicBezTo>
                  <a:cubicBezTo>
                    <a:pt x="49890" y="163924"/>
                    <a:pt x="37829" y="161731"/>
                    <a:pt x="29605" y="157894"/>
                  </a:cubicBezTo>
                  <a:cubicBezTo>
                    <a:pt x="21381" y="154056"/>
                    <a:pt x="15351" y="148574"/>
                    <a:pt x="10417" y="141995"/>
                  </a:cubicBezTo>
                  <a:cubicBezTo>
                    <a:pt x="4934" y="134319"/>
                    <a:pt x="1645" y="123903"/>
                    <a:pt x="0" y="110197"/>
                  </a:cubicBezTo>
                  <a:lnTo>
                    <a:pt x="38377" y="110197"/>
                  </a:lnTo>
                  <a:close/>
                </a:path>
              </a:pathLst>
            </a:custGeom>
            <a:solidFill>
              <a:srgbClr val="000000"/>
            </a:solidFill>
            <a:ln w="5476" cap="flat">
              <a:noFill/>
              <a:prstDash val="solid"/>
              <a:miter/>
            </a:ln>
          </p:spPr>
          <p:txBody>
            <a:bodyPr rtlCol="0" anchor="ctr"/>
            <a:lstStyle/>
            <a:p>
              <a:endParaRPr lang="en-GB" sz="2115"/>
            </a:p>
          </p:txBody>
        </p:sp>
        <p:sp>
          <p:nvSpPr>
            <p:cNvPr id="19" name="Freeform: Shape 18">
              <a:extLst>
                <a:ext uri="{FF2B5EF4-FFF2-40B4-BE49-F238E27FC236}">
                  <a16:creationId xmlns:a16="http://schemas.microsoft.com/office/drawing/2014/main" id="{8B16B8F3-9361-4653-83C2-946B2C132869}"/>
                </a:ext>
              </a:extLst>
            </p:cNvPr>
            <p:cNvSpPr/>
            <p:nvPr/>
          </p:nvSpPr>
          <p:spPr>
            <a:xfrm>
              <a:off x="12311375" y="637735"/>
              <a:ext cx="60126" cy="341861"/>
            </a:xfrm>
            <a:custGeom>
              <a:avLst/>
              <a:gdLst>
                <a:gd name="connsiteX0" fmla="*/ 0 w 36732"/>
                <a:gd name="connsiteY0" fmla="*/ 204494 h 204494"/>
                <a:gd name="connsiteX1" fmla="*/ 0 w 36732"/>
                <a:gd name="connsiteY1" fmla="*/ 0 h 204494"/>
                <a:gd name="connsiteX2" fmla="*/ 36732 w 36732"/>
                <a:gd name="connsiteY2" fmla="*/ 0 h 204494"/>
                <a:gd name="connsiteX3" fmla="*/ 36732 w 36732"/>
                <a:gd name="connsiteY3" fmla="*/ 203946 h 204494"/>
                <a:gd name="connsiteX4" fmla="*/ 0 w 36732"/>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32" h="204494">
                  <a:moveTo>
                    <a:pt x="0" y="204494"/>
                  </a:moveTo>
                  <a:lnTo>
                    <a:pt x="0" y="0"/>
                  </a:lnTo>
                  <a:lnTo>
                    <a:pt x="36732" y="0"/>
                  </a:lnTo>
                  <a:lnTo>
                    <a:pt x="36732" y="203946"/>
                  </a:lnTo>
                  <a:lnTo>
                    <a:pt x="0" y="203946"/>
                  </a:lnTo>
                  <a:close/>
                </a:path>
              </a:pathLst>
            </a:custGeom>
            <a:solidFill>
              <a:srgbClr val="000000"/>
            </a:solidFill>
            <a:ln w="5476" cap="flat">
              <a:noFill/>
              <a:prstDash val="solid"/>
              <a:miter/>
            </a:ln>
          </p:spPr>
          <p:txBody>
            <a:bodyPr rtlCol="0" anchor="ctr"/>
            <a:lstStyle/>
            <a:p>
              <a:endParaRPr lang="en-GB" sz="2115"/>
            </a:p>
          </p:txBody>
        </p:sp>
        <p:sp>
          <p:nvSpPr>
            <p:cNvPr id="20" name="Freeform: Shape 19">
              <a:extLst>
                <a:ext uri="{FF2B5EF4-FFF2-40B4-BE49-F238E27FC236}">
                  <a16:creationId xmlns:a16="http://schemas.microsoft.com/office/drawing/2014/main" id="{10A02985-AD16-4DFC-9D61-61B4F23C8AB5}"/>
                </a:ext>
              </a:extLst>
            </p:cNvPr>
            <p:cNvSpPr/>
            <p:nvPr/>
          </p:nvSpPr>
          <p:spPr>
            <a:xfrm>
              <a:off x="12403806" y="638651"/>
              <a:ext cx="151660" cy="340943"/>
            </a:xfrm>
            <a:custGeom>
              <a:avLst/>
              <a:gdLst>
                <a:gd name="connsiteX0" fmla="*/ 27412 w 92652"/>
                <a:gd name="connsiteY0" fmla="*/ 203946 h 203945"/>
                <a:gd name="connsiteX1" fmla="*/ 27412 w 92652"/>
                <a:gd name="connsiteY1" fmla="*/ 84429 h 203945"/>
                <a:gd name="connsiteX2" fmla="*/ 0 w 92652"/>
                <a:gd name="connsiteY2" fmla="*/ 84429 h 203945"/>
                <a:gd name="connsiteX3" fmla="*/ 0 w 92652"/>
                <a:gd name="connsiteY3" fmla="*/ 50986 h 203945"/>
                <a:gd name="connsiteX4" fmla="*/ 27412 w 92652"/>
                <a:gd name="connsiteY4" fmla="*/ 50986 h 203945"/>
                <a:gd name="connsiteX5" fmla="*/ 27412 w 92652"/>
                <a:gd name="connsiteY5" fmla="*/ 0 h 203945"/>
                <a:gd name="connsiteX6" fmla="*/ 64144 w 92652"/>
                <a:gd name="connsiteY6" fmla="*/ 0 h 203945"/>
                <a:gd name="connsiteX7" fmla="*/ 64144 w 92652"/>
                <a:gd name="connsiteY7" fmla="*/ 50986 h 203945"/>
                <a:gd name="connsiteX8" fmla="*/ 92653 w 92652"/>
                <a:gd name="connsiteY8" fmla="*/ 50986 h 203945"/>
                <a:gd name="connsiteX9" fmla="*/ 92653 w 92652"/>
                <a:gd name="connsiteY9" fmla="*/ 84429 h 203945"/>
                <a:gd name="connsiteX10" fmla="*/ 64144 w 92652"/>
                <a:gd name="connsiteY10" fmla="*/ 84429 h 203945"/>
                <a:gd name="connsiteX11" fmla="*/ 64144 w 92652"/>
                <a:gd name="connsiteY11" fmla="*/ 203946 h 203945"/>
                <a:gd name="connsiteX12" fmla="*/ 27412 w 92652"/>
                <a:gd name="connsiteY12" fmla="*/ 203946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652" h="203945">
                  <a:moveTo>
                    <a:pt x="27412" y="203946"/>
                  </a:moveTo>
                  <a:lnTo>
                    <a:pt x="27412" y="84429"/>
                  </a:lnTo>
                  <a:lnTo>
                    <a:pt x="0" y="84429"/>
                  </a:lnTo>
                  <a:lnTo>
                    <a:pt x="0" y="50986"/>
                  </a:lnTo>
                  <a:lnTo>
                    <a:pt x="27412" y="50986"/>
                  </a:lnTo>
                  <a:lnTo>
                    <a:pt x="27412" y="0"/>
                  </a:lnTo>
                  <a:lnTo>
                    <a:pt x="64144" y="0"/>
                  </a:lnTo>
                  <a:lnTo>
                    <a:pt x="64144" y="50986"/>
                  </a:lnTo>
                  <a:lnTo>
                    <a:pt x="92653" y="50986"/>
                  </a:lnTo>
                  <a:lnTo>
                    <a:pt x="92653" y="84429"/>
                  </a:lnTo>
                  <a:lnTo>
                    <a:pt x="64144" y="84429"/>
                  </a:lnTo>
                  <a:lnTo>
                    <a:pt x="64144" y="203946"/>
                  </a:lnTo>
                  <a:lnTo>
                    <a:pt x="27412" y="203946"/>
                  </a:lnTo>
                  <a:close/>
                </a:path>
              </a:pathLst>
            </a:custGeom>
            <a:solidFill>
              <a:srgbClr val="000000"/>
            </a:solidFill>
            <a:ln w="5476" cap="flat">
              <a:noFill/>
              <a:prstDash val="solid"/>
              <a:miter/>
            </a:ln>
          </p:spPr>
          <p:txBody>
            <a:bodyPr rtlCol="0" anchor="ctr"/>
            <a:lstStyle/>
            <a:p>
              <a:endParaRPr lang="en-GB" sz="2115"/>
            </a:p>
          </p:txBody>
        </p:sp>
        <p:sp>
          <p:nvSpPr>
            <p:cNvPr id="21" name="Freeform: Shape 20">
              <a:extLst>
                <a:ext uri="{FF2B5EF4-FFF2-40B4-BE49-F238E27FC236}">
                  <a16:creationId xmlns:a16="http://schemas.microsoft.com/office/drawing/2014/main" id="{D669E279-DD77-4ED2-BF72-F7E6D2E954AD}"/>
                </a:ext>
              </a:extLst>
            </p:cNvPr>
            <p:cNvSpPr/>
            <p:nvPr/>
          </p:nvSpPr>
          <p:spPr>
            <a:xfrm>
              <a:off x="12588672" y="638651"/>
              <a:ext cx="60126" cy="340943"/>
            </a:xfrm>
            <a:custGeom>
              <a:avLst/>
              <a:gdLst>
                <a:gd name="connsiteX0" fmla="*/ 0 w 36732"/>
                <a:gd name="connsiteY0" fmla="*/ 33443 h 203945"/>
                <a:gd name="connsiteX1" fmla="*/ 0 w 36732"/>
                <a:gd name="connsiteY1" fmla="*/ 0 h 203945"/>
                <a:gd name="connsiteX2" fmla="*/ 36732 w 36732"/>
                <a:gd name="connsiteY2" fmla="*/ 0 h 203945"/>
                <a:gd name="connsiteX3" fmla="*/ 36732 w 36732"/>
                <a:gd name="connsiteY3" fmla="*/ 33443 h 203945"/>
                <a:gd name="connsiteX4" fmla="*/ 0 w 36732"/>
                <a:gd name="connsiteY4" fmla="*/ 33443 h 203945"/>
                <a:gd name="connsiteX5" fmla="*/ 0 w 36732"/>
                <a:gd name="connsiteY5" fmla="*/ 203946 h 203945"/>
                <a:gd name="connsiteX6" fmla="*/ 0 w 36732"/>
                <a:gd name="connsiteY6" fmla="*/ 50438 h 203945"/>
                <a:gd name="connsiteX7" fmla="*/ 36732 w 36732"/>
                <a:gd name="connsiteY7" fmla="*/ 50438 h 203945"/>
                <a:gd name="connsiteX8" fmla="*/ 36732 w 36732"/>
                <a:gd name="connsiteY8" fmla="*/ 203398 h 203945"/>
                <a:gd name="connsiteX9" fmla="*/ 0 w 36732"/>
                <a:gd name="connsiteY9" fmla="*/ 203398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732" h="203945">
                  <a:moveTo>
                    <a:pt x="0" y="33443"/>
                  </a:moveTo>
                  <a:lnTo>
                    <a:pt x="0" y="0"/>
                  </a:lnTo>
                  <a:lnTo>
                    <a:pt x="36732" y="0"/>
                  </a:lnTo>
                  <a:lnTo>
                    <a:pt x="36732" y="33443"/>
                  </a:lnTo>
                  <a:lnTo>
                    <a:pt x="0" y="33443"/>
                  </a:lnTo>
                  <a:close/>
                  <a:moveTo>
                    <a:pt x="0" y="203946"/>
                  </a:moveTo>
                  <a:lnTo>
                    <a:pt x="0" y="50438"/>
                  </a:lnTo>
                  <a:lnTo>
                    <a:pt x="36732" y="50438"/>
                  </a:lnTo>
                  <a:lnTo>
                    <a:pt x="36732" y="203398"/>
                  </a:lnTo>
                  <a:lnTo>
                    <a:pt x="0" y="203398"/>
                  </a:lnTo>
                  <a:close/>
                </a:path>
              </a:pathLst>
            </a:custGeom>
            <a:solidFill>
              <a:srgbClr val="000000"/>
            </a:solidFill>
            <a:ln w="5476" cap="flat">
              <a:noFill/>
              <a:prstDash val="solid"/>
              <a:miter/>
            </a:ln>
          </p:spPr>
          <p:txBody>
            <a:bodyPr rtlCol="0" anchor="ctr"/>
            <a:lstStyle/>
            <a:p>
              <a:endParaRPr lang="en-GB" sz="2115"/>
            </a:p>
          </p:txBody>
        </p:sp>
        <p:sp>
          <p:nvSpPr>
            <p:cNvPr id="22" name="Freeform: Shape 21">
              <a:extLst>
                <a:ext uri="{FF2B5EF4-FFF2-40B4-BE49-F238E27FC236}">
                  <a16:creationId xmlns:a16="http://schemas.microsoft.com/office/drawing/2014/main" id="{CDE22029-35B5-48E6-8AC1-685ECEB8A3A6}"/>
                </a:ext>
              </a:extLst>
            </p:cNvPr>
            <p:cNvSpPr/>
            <p:nvPr/>
          </p:nvSpPr>
          <p:spPr>
            <a:xfrm>
              <a:off x="12706232" y="713806"/>
              <a:ext cx="237812" cy="265790"/>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rgbClr val="000000"/>
            </a:solidFill>
            <a:ln w="5476" cap="flat">
              <a:noFill/>
              <a:prstDash val="solid"/>
              <a:miter/>
            </a:ln>
          </p:spPr>
          <p:txBody>
            <a:bodyPr rtlCol="0" anchor="ctr"/>
            <a:lstStyle/>
            <a:p>
              <a:endParaRPr lang="en-GB" sz="2115"/>
            </a:p>
          </p:txBody>
        </p:sp>
        <p:sp>
          <p:nvSpPr>
            <p:cNvPr id="23" name="Freeform: Shape 22">
              <a:extLst>
                <a:ext uri="{FF2B5EF4-FFF2-40B4-BE49-F238E27FC236}">
                  <a16:creationId xmlns:a16="http://schemas.microsoft.com/office/drawing/2014/main" id="{C54DA81D-D761-4497-BB94-29DBA717A7C0}"/>
                </a:ext>
              </a:extLst>
            </p:cNvPr>
            <p:cNvSpPr/>
            <p:nvPr/>
          </p:nvSpPr>
          <p:spPr>
            <a:xfrm>
              <a:off x="12970966" y="714722"/>
              <a:ext cx="268324" cy="368440"/>
            </a:xfrm>
            <a:custGeom>
              <a:avLst/>
              <a:gdLst>
                <a:gd name="connsiteX0" fmla="*/ 130482 w 163924"/>
                <a:gd name="connsiteY0" fmla="*/ 4934 h 220393"/>
                <a:gd name="connsiteX1" fmla="*/ 163924 w 163924"/>
                <a:gd name="connsiteY1" fmla="*/ 4934 h 220393"/>
                <a:gd name="connsiteX2" fmla="*/ 163924 w 163924"/>
                <a:gd name="connsiteY2" fmla="*/ 129933 h 220393"/>
                <a:gd name="connsiteX3" fmla="*/ 145284 w 163924"/>
                <a:gd name="connsiteY3" fmla="*/ 190240 h 220393"/>
                <a:gd name="connsiteX4" fmla="*/ 117324 w 163924"/>
                <a:gd name="connsiteY4" fmla="*/ 212170 h 220393"/>
                <a:gd name="connsiteX5" fmla="*/ 80043 w 163924"/>
                <a:gd name="connsiteY5" fmla="*/ 220393 h 220393"/>
                <a:gd name="connsiteX6" fmla="*/ 32895 w 163924"/>
                <a:gd name="connsiteY6" fmla="*/ 206687 h 220393"/>
                <a:gd name="connsiteX7" fmla="*/ 2741 w 163924"/>
                <a:gd name="connsiteY7" fmla="*/ 169407 h 220393"/>
                <a:gd name="connsiteX8" fmla="*/ 44407 w 163924"/>
                <a:gd name="connsiteY8" fmla="*/ 169407 h 220393"/>
                <a:gd name="connsiteX9" fmla="*/ 81688 w 163924"/>
                <a:gd name="connsiteY9" fmla="*/ 186402 h 220393"/>
                <a:gd name="connsiteX10" fmla="*/ 114583 w 163924"/>
                <a:gd name="connsiteY10" fmla="*/ 173244 h 220393"/>
                <a:gd name="connsiteX11" fmla="*/ 128837 w 163924"/>
                <a:gd name="connsiteY11" fmla="*/ 138705 h 220393"/>
                <a:gd name="connsiteX12" fmla="*/ 78399 w 163924"/>
                <a:gd name="connsiteY12" fmla="*/ 162828 h 220393"/>
                <a:gd name="connsiteX13" fmla="*/ 36732 w 163924"/>
                <a:gd name="connsiteY13" fmla="*/ 149670 h 220393"/>
                <a:gd name="connsiteX14" fmla="*/ 8772 w 163924"/>
                <a:gd name="connsiteY14" fmla="*/ 117872 h 220393"/>
                <a:gd name="connsiteX15" fmla="*/ 0 w 163924"/>
                <a:gd name="connsiteY15" fmla="*/ 80043 h 220393"/>
                <a:gd name="connsiteX16" fmla="*/ 23026 w 163924"/>
                <a:gd name="connsiteY16" fmla="*/ 23026 h 220393"/>
                <a:gd name="connsiteX17" fmla="*/ 47149 w 163924"/>
                <a:gd name="connsiteY17" fmla="*/ 6579 h 220393"/>
                <a:gd name="connsiteX18" fmla="*/ 77850 w 163924"/>
                <a:gd name="connsiteY18" fmla="*/ 0 h 220393"/>
                <a:gd name="connsiteX19" fmla="*/ 128837 w 163924"/>
                <a:gd name="connsiteY19" fmla="*/ 24123 h 220393"/>
                <a:gd name="connsiteX20" fmla="*/ 128837 w 163924"/>
                <a:gd name="connsiteY20" fmla="*/ 4934 h 220393"/>
                <a:gd name="connsiteX21" fmla="*/ 82236 w 163924"/>
                <a:gd name="connsiteY21" fmla="*/ 33991 h 220393"/>
                <a:gd name="connsiteX22" fmla="*/ 51535 w 163924"/>
                <a:gd name="connsiteY22" fmla="*/ 47149 h 220393"/>
                <a:gd name="connsiteX23" fmla="*/ 37829 w 163924"/>
                <a:gd name="connsiteY23" fmla="*/ 81140 h 220393"/>
                <a:gd name="connsiteX24" fmla="*/ 48245 w 163924"/>
                <a:gd name="connsiteY24" fmla="*/ 112938 h 220393"/>
                <a:gd name="connsiteX25" fmla="*/ 64144 w 163924"/>
                <a:gd name="connsiteY25" fmla="*/ 125547 h 220393"/>
                <a:gd name="connsiteX26" fmla="*/ 83333 w 163924"/>
                <a:gd name="connsiteY26" fmla="*/ 129933 h 220393"/>
                <a:gd name="connsiteX27" fmla="*/ 113486 w 163924"/>
                <a:gd name="connsiteY27" fmla="*/ 116776 h 220393"/>
                <a:gd name="connsiteX28" fmla="*/ 127192 w 163924"/>
                <a:gd name="connsiteY28" fmla="*/ 82785 h 220393"/>
                <a:gd name="connsiteX29" fmla="*/ 112938 w 163924"/>
                <a:gd name="connsiteY29" fmla="*/ 47149 h 220393"/>
                <a:gd name="connsiteX30" fmla="*/ 82236 w 163924"/>
                <a:gd name="connsiteY30" fmla="*/ 33991 h 220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3924" h="220393">
                  <a:moveTo>
                    <a:pt x="130482" y="4934"/>
                  </a:moveTo>
                  <a:lnTo>
                    <a:pt x="163924" y="4934"/>
                  </a:lnTo>
                  <a:lnTo>
                    <a:pt x="163924" y="129933"/>
                  </a:lnTo>
                  <a:cubicBezTo>
                    <a:pt x="163924" y="155152"/>
                    <a:pt x="157894" y="174889"/>
                    <a:pt x="145284" y="190240"/>
                  </a:cubicBezTo>
                  <a:cubicBezTo>
                    <a:pt x="137609" y="199560"/>
                    <a:pt x="128289" y="206687"/>
                    <a:pt x="117324" y="212170"/>
                  </a:cubicBezTo>
                  <a:cubicBezTo>
                    <a:pt x="105811" y="217652"/>
                    <a:pt x="93201" y="220393"/>
                    <a:pt x="80043" y="220393"/>
                  </a:cubicBezTo>
                  <a:cubicBezTo>
                    <a:pt x="62500" y="220393"/>
                    <a:pt x="46601" y="216007"/>
                    <a:pt x="32895" y="206687"/>
                  </a:cubicBezTo>
                  <a:cubicBezTo>
                    <a:pt x="19188" y="197367"/>
                    <a:pt x="9320" y="185306"/>
                    <a:pt x="2741" y="169407"/>
                  </a:cubicBezTo>
                  <a:lnTo>
                    <a:pt x="44407" y="169407"/>
                  </a:lnTo>
                  <a:cubicBezTo>
                    <a:pt x="54276" y="180920"/>
                    <a:pt x="66885" y="186402"/>
                    <a:pt x="81688" y="186402"/>
                  </a:cubicBezTo>
                  <a:cubicBezTo>
                    <a:pt x="94846" y="186402"/>
                    <a:pt x="106359" y="182016"/>
                    <a:pt x="114583" y="173244"/>
                  </a:cubicBezTo>
                  <a:cubicBezTo>
                    <a:pt x="123354" y="164473"/>
                    <a:pt x="128289" y="152960"/>
                    <a:pt x="128837" y="138705"/>
                  </a:cubicBezTo>
                  <a:cubicBezTo>
                    <a:pt x="115131" y="155152"/>
                    <a:pt x="98684" y="162828"/>
                    <a:pt x="78399" y="162828"/>
                  </a:cubicBezTo>
                  <a:cubicBezTo>
                    <a:pt x="64144" y="162828"/>
                    <a:pt x="50438" y="158442"/>
                    <a:pt x="36732" y="149670"/>
                  </a:cubicBezTo>
                  <a:cubicBezTo>
                    <a:pt x="24671" y="141995"/>
                    <a:pt x="15351" y="131030"/>
                    <a:pt x="8772" y="117872"/>
                  </a:cubicBezTo>
                  <a:cubicBezTo>
                    <a:pt x="2741" y="105811"/>
                    <a:pt x="0" y="93201"/>
                    <a:pt x="0" y="80043"/>
                  </a:cubicBezTo>
                  <a:cubicBezTo>
                    <a:pt x="0" y="57565"/>
                    <a:pt x="7675" y="38377"/>
                    <a:pt x="23026" y="23026"/>
                  </a:cubicBezTo>
                  <a:cubicBezTo>
                    <a:pt x="30153" y="15899"/>
                    <a:pt x="38377" y="10417"/>
                    <a:pt x="47149" y="6579"/>
                  </a:cubicBezTo>
                  <a:cubicBezTo>
                    <a:pt x="57565" y="2193"/>
                    <a:pt x="67434" y="0"/>
                    <a:pt x="77850" y="0"/>
                  </a:cubicBezTo>
                  <a:cubicBezTo>
                    <a:pt x="99232" y="0"/>
                    <a:pt x="116775" y="8224"/>
                    <a:pt x="128837" y="24123"/>
                  </a:cubicBezTo>
                  <a:lnTo>
                    <a:pt x="128837" y="4934"/>
                  </a:lnTo>
                  <a:close/>
                  <a:moveTo>
                    <a:pt x="82236" y="33991"/>
                  </a:moveTo>
                  <a:cubicBezTo>
                    <a:pt x="70175" y="33991"/>
                    <a:pt x="60307" y="38377"/>
                    <a:pt x="51535" y="47149"/>
                  </a:cubicBezTo>
                  <a:cubicBezTo>
                    <a:pt x="42215" y="55921"/>
                    <a:pt x="37829" y="67434"/>
                    <a:pt x="37829" y="81140"/>
                  </a:cubicBezTo>
                  <a:cubicBezTo>
                    <a:pt x="37829" y="93749"/>
                    <a:pt x="41118" y="104166"/>
                    <a:pt x="48245" y="112938"/>
                  </a:cubicBezTo>
                  <a:cubicBezTo>
                    <a:pt x="52631" y="118420"/>
                    <a:pt x="57565" y="122258"/>
                    <a:pt x="64144" y="125547"/>
                  </a:cubicBezTo>
                  <a:cubicBezTo>
                    <a:pt x="70175" y="128837"/>
                    <a:pt x="76754" y="129933"/>
                    <a:pt x="83333" y="129933"/>
                  </a:cubicBezTo>
                  <a:cubicBezTo>
                    <a:pt x="94846" y="129933"/>
                    <a:pt x="105262" y="125547"/>
                    <a:pt x="113486" y="116776"/>
                  </a:cubicBezTo>
                  <a:cubicBezTo>
                    <a:pt x="122806" y="106907"/>
                    <a:pt x="127192" y="95942"/>
                    <a:pt x="127192" y="82785"/>
                  </a:cubicBezTo>
                  <a:cubicBezTo>
                    <a:pt x="127192" y="67982"/>
                    <a:pt x="122258" y="56469"/>
                    <a:pt x="112938" y="47149"/>
                  </a:cubicBezTo>
                  <a:cubicBezTo>
                    <a:pt x="104166" y="38377"/>
                    <a:pt x="93749" y="33991"/>
                    <a:pt x="82236" y="33991"/>
                  </a:cubicBezTo>
                  <a:close/>
                </a:path>
              </a:pathLst>
            </a:custGeom>
            <a:solidFill>
              <a:srgbClr val="000000"/>
            </a:solidFill>
            <a:ln w="5476" cap="flat">
              <a:noFill/>
              <a:prstDash val="solid"/>
              <a:miter/>
            </a:ln>
          </p:spPr>
          <p:txBody>
            <a:bodyPr rtlCol="0" anchor="ctr"/>
            <a:lstStyle/>
            <a:p>
              <a:endParaRPr lang="en-GB" sz="2115"/>
            </a:p>
          </p:txBody>
        </p:sp>
        <p:sp>
          <p:nvSpPr>
            <p:cNvPr id="24" name="Freeform: Shape 23">
              <a:extLst>
                <a:ext uri="{FF2B5EF4-FFF2-40B4-BE49-F238E27FC236}">
                  <a16:creationId xmlns:a16="http://schemas.microsoft.com/office/drawing/2014/main" id="{F7F33A43-22AF-4E27-B862-F1114BBF79F6}"/>
                </a:ext>
              </a:extLst>
            </p:cNvPr>
            <p:cNvSpPr/>
            <p:nvPr/>
          </p:nvSpPr>
          <p:spPr>
            <a:xfrm>
              <a:off x="9038143" y="408765"/>
              <a:ext cx="786126" cy="779955"/>
            </a:xfrm>
            <a:custGeom>
              <a:avLst/>
              <a:gdLst>
                <a:gd name="connsiteX0" fmla="*/ 480260 w 480259"/>
                <a:gd name="connsiteY0" fmla="*/ 252740 h 466553"/>
                <a:gd name="connsiteX1" fmla="*/ 480260 w 480259"/>
                <a:gd name="connsiteY1" fmla="*/ 252740 h 466553"/>
                <a:gd name="connsiteX2" fmla="*/ 478067 w 480259"/>
                <a:gd name="connsiteY2" fmla="*/ 258222 h 466553"/>
                <a:gd name="connsiteX3" fmla="*/ 433111 w 480259"/>
                <a:gd name="connsiteY3" fmla="*/ 370612 h 466553"/>
                <a:gd name="connsiteX4" fmla="*/ 433111 w 480259"/>
                <a:gd name="connsiteY4" fmla="*/ 370612 h 466553"/>
                <a:gd name="connsiteX5" fmla="*/ 393638 w 480259"/>
                <a:gd name="connsiteY5" fmla="*/ 466554 h 466553"/>
                <a:gd name="connsiteX6" fmla="*/ 375546 w 480259"/>
                <a:gd name="connsiteY6" fmla="*/ 425436 h 466553"/>
                <a:gd name="connsiteX7" fmla="*/ 370612 w 480259"/>
                <a:gd name="connsiteY7" fmla="*/ 428725 h 466553"/>
                <a:gd name="connsiteX8" fmla="*/ 365677 w 480259"/>
                <a:gd name="connsiteY8" fmla="*/ 432015 h 466553"/>
                <a:gd name="connsiteX9" fmla="*/ 323463 w 480259"/>
                <a:gd name="connsiteY9" fmla="*/ 452300 h 466553"/>
                <a:gd name="connsiteX10" fmla="*/ 317980 w 480259"/>
                <a:gd name="connsiteY10" fmla="*/ 454493 h 466553"/>
                <a:gd name="connsiteX11" fmla="*/ 305919 w 480259"/>
                <a:gd name="connsiteY11" fmla="*/ 458330 h 466553"/>
                <a:gd name="connsiteX12" fmla="*/ 300985 w 480259"/>
                <a:gd name="connsiteY12" fmla="*/ 459427 h 466553"/>
                <a:gd name="connsiteX13" fmla="*/ 295502 w 480259"/>
                <a:gd name="connsiteY13" fmla="*/ 461071 h 466553"/>
                <a:gd name="connsiteX14" fmla="*/ 287279 w 480259"/>
                <a:gd name="connsiteY14" fmla="*/ 462716 h 466553"/>
                <a:gd name="connsiteX15" fmla="*/ 286731 w 480259"/>
                <a:gd name="connsiteY15" fmla="*/ 462716 h 466553"/>
                <a:gd name="connsiteX16" fmla="*/ 279055 w 480259"/>
                <a:gd name="connsiteY16" fmla="*/ 463813 h 466553"/>
                <a:gd name="connsiteX17" fmla="*/ 268639 w 480259"/>
                <a:gd name="connsiteY17" fmla="*/ 464909 h 466553"/>
                <a:gd name="connsiteX18" fmla="*/ 259867 w 480259"/>
                <a:gd name="connsiteY18" fmla="*/ 466006 h 466553"/>
                <a:gd name="connsiteX19" fmla="*/ 251643 w 480259"/>
                <a:gd name="connsiteY19" fmla="*/ 466554 h 466553"/>
                <a:gd name="connsiteX20" fmla="*/ 241226 w 480259"/>
                <a:gd name="connsiteY20" fmla="*/ 466554 h 466553"/>
                <a:gd name="connsiteX21" fmla="*/ 0 w 480259"/>
                <a:gd name="connsiteY21" fmla="*/ 225327 h 466553"/>
                <a:gd name="connsiteX22" fmla="*/ 0 w 480259"/>
                <a:gd name="connsiteY22" fmla="*/ 216007 h 466553"/>
                <a:gd name="connsiteX23" fmla="*/ 548 w 480259"/>
                <a:gd name="connsiteY23" fmla="*/ 208332 h 466553"/>
                <a:gd name="connsiteX24" fmla="*/ 1096 w 480259"/>
                <a:gd name="connsiteY24" fmla="*/ 204494 h 466553"/>
                <a:gd name="connsiteX25" fmla="*/ 1645 w 480259"/>
                <a:gd name="connsiteY25" fmla="*/ 197367 h 466553"/>
                <a:gd name="connsiteX26" fmla="*/ 1645 w 480259"/>
                <a:gd name="connsiteY26" fmla="*/ 196819 h 466553"/>
                <a:gd name="connsiteX27" fmla="*/ 2741 w 480259"/>
                <a:gd name="connsiteY27" fmla="*/ 188595 h 466553"/>
                <a:gd name="connsiteX28" fmla="*/ 2741 w 480259"/>
                <a:gd name="connsiteY28" fmla="*/ 187499 h 466553"/>
                <a:gd name="connsiteX29" fmla="*/ 4386 w 480259"/>
                <a:gd name="connsiteY29" fmla="*/ 178179 h 466553"/>
                <a:gd name="connsiteX30" fmla="*/ 8772 w 480259"/>
                <a:gd name="connsiteY30" fmla="*/ 160087 h 466553"/>
                <a:gd name="connsiteX31" fmla="*/ 10965 w 480259"/>
                <a:gd name="connsiteY31" fmla="*/ 152960 h 466553"/>
                <a:gd name="connsiteX32" fmla="*/ 14803 w 480259"/>
                <a:gd name="connsiteY32" fmla="*/ 141995 h 466553"/>
                <a:gd name="connsiteX33" fmla="*/ 17544 w 480259"/>
                <a:gd name="connsiteY33" fmla="*/ 134868 h 466553"/>
                <a:gd name="connsiteX34" fmla="*/ 19737 w 480259"/>
                <a:gd name="connsiteY34" fmla="*/ 129933 h 466553"/>
                <a:gd name="connsiteX35" fmla="*/ 21381 w 480259"/>
                <a:gd name="connsiteY35" fmla="*/ 125547 h 466553"/>
                <a:gd name="connsiteX36" fmla="*/ 26864 w 480259"/>
                <a:gd name="connsiteY36" fmla="*/ 114583 h 466553"/>
                <a:gd name="connsiteX37" fmla="*/ 31250 w 480259"/>
                <a:gd name="connsiteY37" fmla="*/ 106359 h 466553"/>
                <a:gd name="connsiteX38" fmla="*/ 35087 w 480259"/>
                <a:gd name="connsiteY38" fmla="*/ 99232 h 466553"/>
                <a:gd name="connsiteX39" fmla="*/ 40022 w 480259"/>
                <a:gd name="connsiteY39" fmla="*/ 91008 h 466553"/>
                <a:gd name="connsiteX40" fmla="*/ 47697 w 480259"/>
                <a:gd name="connsiteY40" fmla="*/ 80043 h 466553"/>
                <a:gd name="connsiteX41" fmla="*/ 50986 w 480259"/>
                <a:gd name="connsiteY41" fmla="*/ 75657 h 466553"/>
                <a:gd name="connsiteX42" fmla="*/ 54824 w 480259"/>
                <a:gd name="connsiteY42" fmla="*/ 71271 h 466553"/>
                <a:gd name="connsiteX43" fmla="*/ 62500 w 480259"/>
                <a:gd name="connsiteY43" fmla="*/ 62500 h 466553"/>
                <a:gd name="connsiteX44" fmla="*/ 70723 w 480259"/>
                <a:gd name="connsiteY44" fmla="*/ 54276 h 466553"/>
                <a:gd name="connsiteX45" fmla="*/ 83333 w 480259"/>
                <a:gd name="connsiteY45" fmla="*/ 42215 h 466553"/>
                <a:gd name="connsiteX46" fmla="*/ 87719 w 480259"/>
                <a:gd name="connsiteY46" fmla="*/ 38377 h 466553"/>
                <a:gd name="connsiteX47" fmla="*/ 92105 w 480259"/>
                <a:gd name="connsiteY47" fmla="*/ 34539 h 466553"/>
                <a:gd name="connsiteX48" fmla="*/ 99780 w 480259"/>
                <a:gd name="connsiteY48" fmla="*/ 29057 h 466553"/>
                <a:gd name="connsiteX49" fmla="*/ 105262 w 480259"/>
                <a:gd name="connsiteY49" fmla="*/ 25219 h 466553"/>
                <a:gd name="connsiteX50" fmla="*/ 126096 w 480259"/>
                <a:gd name="connsiteY50" fmla="*/ 12610 h 466553"/>
                <a:gd name="connsiteX51" fmla="*/ 131030 w 480259"/>
                <a:gd name="connsiteY51" fmla="*/ 9868 h 466553"/>
                <a:gd name="connsiteX52" fmla="*/ 152959 w 480259"/>
                <a:gd name="connsiteY52" fmla="*/ 0 h 466553"/>
                <a:gd name="connsiteX53" fmla="*/ 127740 w 480259"/>
                <a:gd name="connsiteY53" fmla="*/ 21930 h 466553"/>
                <a:gd name="connsiteX54" fmla="*/ 94846 w 480259"/>
                <a:gd name="connsiteY54" fmla="*/ 61403 h 466553"/>
                <a:gd name="connsiteX55" fmla="*/ 84429 w 480259"/>
                <a:gd name="connsiteY55" fmla="*/ 195174 h 466553"/>
                <a:gd name="connsiteX56" fmla="*/ 139253 w 480259"/>
                <a:gd name="connsiteY56" fmla="*/ 241226 h 466553"/>
                <a:gd name="connsiteX57" fmla="*/ 300985 w 480259"/>
                <a:gd name="connsiteY57" fmla="*/ 234648 h 466553"/>
                <a:gd name="connsiteX58" fmla="*/ 279603 w 480259"/>
                <a:gd name="connsiteY58" fmla="*/ 175986 h 466553"/>
                <a:gd name="connsiteX59" fmla="*/ 479163 w 480259"/>
                <a:gd name="connsiteY59" fmla="*/ 252191 h 466553"/>
                <a:gd name="connsiteX60" fmla="*/ 480260 w 480259"/>
                <a:gd name="connsiteY60" fmla="*/ 252740 h 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80259" h="466553">
                  <a:moveTo>
                    <a:pt x="480260" y="252740"/>
                  </a:moveTo>
                  <a:lnTo>
                    <a:pt x="480260" y="252740"/>
                  </a:lnTo>
                  <a:lnTo>
                    <a:pt x="478067" y="258222"/>
                  </a:lnTo>
                  <a:lnTo>
                    <a:pt x="433111" y="370612"/>
                  </a:lnTo>
                  <a:lnTo>
                    <a:pt x="433111" y="370612"/>
                  </a:lnTo>
                  <a:lnTo>
                    <a:pt x="393638" y="466554"/>
                  </a:lnTo>
                  <a:lnTo>
                    <a:pt x="375546" y="425436"/>
                  </a:lnTo>
                  <a:cubicBezTo>
                    <a:pt x="373901" y="426532"/>
                    <a:pt x="372256" y="427629"/>
                    <a:pt x="370612" y="428725"/>
                  </a:cubicBezTo>
                  <a:cubicBezTo>
                    <a:pt x="368967" y="429822"/>
                    <a:pt x="367322" y="430918"/>
                    <a:pt x="365677" y="432015"/>
                  </a:cubicBezTo>
                  <a:cubicBezTo>
                    <a:pt x="352520" y="440238"/>
                    <a:pt x="338265" y="446817"/>
                    <a:pt x="323463" y="452300"/>
                  </a:cubicBezTo>
                  <a:cubicBezTo>
                    <a:pt x="321818" y="452848"/>
                    <a:pt x="319625" y="453396"/>
                    <a:pt x="317980" y="454493"/>
                  </a:cubicBezTo>
                  <a:cubicBezTo>
                    <a:pt x="314143" y="455589"/>
                    <a:pt x="309757" y="457234"/>
                    <a:pt x="305919" y="458330"/>
                  </a:cubicBezTo>
                  <a:cubicBezTo>
                    <a:pt x="304274" y="458879"/>
                    <a:pt x="302630" y="458879"/>
                    <a:pt x="300985" y="459427"/>
                  </a:cubicBezTo>
                  <a:cubicBezTo>
                    <a:pt x="299340" y="459975"/>
                    <a:pt x="297147" y="460523"/>
                    <a:pt x="295502" y="461071"/>
                  </a:cubicBezTo>
                  <a:cubicBezTo>
                    <a:pt x="292761" y="461620"/>
                    <a:pt x="290020" y="462168"/>
                    <a:pt x="287279" y="462716"/>
                  </a:cubicBezTo>
                  <a:cubicBezTo>
                    <a:pt x="287279" y="462716"/>
                    <a:pt x="286731" y="462716"/>
                    <a:pt x="286731" y="462716"/>
                  </a:cubicBezTo>
                  <a:cubicBezTo>
                    <a:pt x="283989" y="463264"/>
                    <a:pt x="281796" y="463813"/>
                    <a:pt x="279055" y="463813"/>
                  </a:cubicBezTo>
                  <a:cubicBezTo>
                    <a:pt x="275766" y="464361"/>
                    <a:pt x="272476" y="464909"/>
                    <a:pt x="268639" y="464909"/>
                  </a:cubicBezTo>
                  <a:cubicBezTo>
                    <a:pt x="265897" y="465457"/>
                    <a:pt x="262608" y="465457"/>
                    <a:pt x="259867" y="466006"/>
                  </a:cubicBezTo>
                  <a:cubicBezTo>
                    <a:pt x="257125" y="466006"/>
                    <a:pt x="254384" y="466554"/>
                    <a:pt x="251643" y="466554"/>
                  </a:cubicBezTo>
                  <a:cubicBezTo>
                    <a:pt x="248354" y="466554"/>
                    <a:pt x="244516" y="466554"/>
                    <a:pt x="241226" y="466554"/>
                  </a:cubicBezTo>
                  <a:cubicBezTo>
                    <a:pt x="108004" y="466554"/>
                    <a:pt x="0" y="358550"/>
                    <a:pt x="0" y="225327"/>
                  </a:cubicBezTo>
                  <a:cubicBezTo>
                    <a:pt x="0" y="222038"/>
                    <a:pt x="0" y="218749"/>
                    <a:pt x="0" y="216007"/>
                  </a:cubicBezTo>
                  <a:cubicBezTo>
                    <a:pt x="0" y="213266"/>
                    <a:pt x="0" y="211073"/>
                    <a:pt x="548" y="208332"/>
                  </a:cubicBezTo>
                  <a:cubicBezTo>
                    <a:pt x="548" y="207235"/>
                    <a:pt x="548" y="205591"/>
                    <a:pt x="1096" y="204494"/>
                  </a:cubicBezTo>
                  <a:cubicBezTo>
                    <a:pt x="1096" y="202301"/>
                    <a:pt x="1645" y="199560"/>
                    <a:pt x="1645" y="197367"/>
                  </a:cubicBezTo>
                  <a:lnTo>
                    <a:pt x="1645" y="196819"/>
                  </a:lnTo>
                  <a:cubicBezTo>
                    <a:pt x="2193" y="194078"/>
                    <a:pt x="2193" y="191336"/>
                    <a:pt x="2741" y="188595"/>
                  </a:cubicBezTo>
                  <a:cubicBezTo>
                    <a:pt x="2741" y="188047"/>
                    <a:pt x="2741" y="188047"/>
                    <a:pt x="2741" y="187499"/>
                  </a:cubicBezTo>
                  <a:cubicBezTo>
                    <a:pt x="3289" y="184209"/>
                    <a:pt x="3838" y="181468"/>
                    <a:pt x="4386" y="178179"/>
                  </a:cubicBezTo>
                  <a:cubicBezTo>
                    <a:pt x="5482" y="172148"/>
                    <a:pt x="7127" y="166117"/>
                    <a:pt x="8772" y="160087"/>
                  </a:cubicBezTo>
                  <a:cubicBezTo>
                    <a:pt x="9320" y="157894"/>
                    <a:pt x="9868" y="155152"/>
                    <a:pt x="10965" y="152960"/>
                  </a:cubicBezTo>
                  <a:cubicBezTo>
                    <a:pt x="12061" y="149122"/>
                    <a:pt x="13158" y="145284"/>
                    <a:pt x="14803" y="141995"/>
                  </a:cubicBezTo>
                  <a:cubicBezTo>
                    <a:pt x="15899" y="139802"/>
                    <a:pt x="16447" y="137060"/>
                    <a:pt x="17544" y="134868"/>
                  </a:cubicBezTo>
                  <a:cubicBezTo>
                    <a:pt x="18092" y="133223"/>
                    <a:pt x="18640" y="131578"/>
                    <a:pt x="19737" y="129933"/>
                  </a:cubicBezTo>
                  <a:cubicBezTo>
                    <a:pt x="20285" y="128289"/>
                    <a:pt x="20833" y="127192"/>
                    <a:pt x="21381" y="125547"/>
                  </a:cubicBezTo>
                  <a:cubicBezTo>
                    <a:pt x="23026" y="121710"/>
                    <a:pt x="24671" y="118420"/>
                    <a:pt x="26864" y="114583"/>
                  </a:cubicBezTo>
                  <a:cubicBezTo>
                    <a:pt x="27960" y="111841"/>
                    <a:pt x="29605" y="109100"/>
                    <a:pt x="31250" y="106359"/>
                  </a:cubicBezTo>
                  <a:cubicBezTo>
                    <a:pt x="32346" y="104166"/>
                    <a:pt x="33991" y="101425"/>
                    <a:pt x="35087" y="99232"/>
                  </a:cubicBezTo>
                  <a:cubicBezTo>
                    <a:pt x="36732" y="96491"/>
                    <a:pt x="38377" y="93749"/>
                    <a:pt x="40022" y="91008"/>
                  </a:cubicBezTo>
                  <a:cubicBezTo>
                    <a:pt x="42215" y="87170"/>
                    <a:pt x="44956" y="83333"/>
                    <a:pt x="47697" y="80043"/>
                  </a:cubicBezTo>
                  <a:cubicBezTo>
                    <a:pt x="48794" y="78399"/>
                    <a:pt x="49890" y="76754"/>
                    <a:pt x="50986" y="75657"/>
                  </a:cubicBezTo>
                  <a:cubicBezTo>
                    <a:pt x="52083" y="74013"/>
                    <a:pt x="53179" y="72368"/>
                    <a:pt x="54824" y="71271"/>
                  </a:cubicBezTo>
                  <a:cubicBezTo>
                    <a:pt x="57017" y="68530"/>
                    <a:pt x="59758" y="65241"/>
                    <a:pt x="62500" y="62500"/>
                  </a:cubicBezTo>
                  <a:cubicBezTo>
                    <a:pt x="65241" y="59758"/>
                    <a:pt x="67982" y="57017"/>
                    <a:pt x="70723" y="54276"/>
                  </a:cubicBezTo>
                  <a:cubicBezTo>
                    <a:pt x="74561" y="50438"/>
                    <a:pt x="78947" y="46052"/>
                    <a:pt x="83333" y="42215"/>
                  </a:cubicBezTo>
                  <a:cubicBezTo>
                    <a:pt x="84978" y="41118"/>
                    <a:pt x="86074" y="39473"/>
                    <a:pt x="87719" y="38377"/>
                  </a:cubicBezTo>
                  <a:cubicBezTo>
                    <a:pt x="89363" y="37280"/>
                    <a:pt x="90460" y="36184"/>
                    <a:pt x="92105" y="34539"/>
                  </a:cubicBezTo>
                  <a:cubicBezTo>
                    <a:pt x="94298" y="32346"/>
                    <a:pt x="97039" y="30702"/>
                    <a:pt x="99780" y="29057"/>
                  </a:cubicBezTo>
                  <a:cubicBezTo>
                    <a:pt x="101425" y="27960"/>
                    <a:pt x="103618" y="26316"/>
                    <a:pt x="105262" y="25219"/>
                  </a:cubicBezTo>
                  <a:cubicBezTo>
                    <a:pt x="111841" y="20285"/>
                    <a:pt x="118968" y="16447"/>
                    <a:pt x="126096" y="12610"/>
                  </a:cubicBezTo>
                  <a:cubicBezTo>
                    <a:pt x="127740" y="11513"/>
                    <a:pt x="129385" y="10965"/>
                    <a:pt x="131030" y="9868"/>
                  </a:cubicBezTo>
                  <a:cubicBezTo>
                    <a:pt x="138157" y="6031"/>
                    <a:pt x="145284" y="2741"/>
                    <a:pt x="152959" y="0"/>
                  </a:cubicBezTo>
                  <a:lnTo>
                    <a:pt x="127740" y="21930"/>
                  </a:lnTo>
                  <a:cubicBezTo>
                    <a:pt x="117324" y="32346"/>
                    <a:pt x="105262" y="45504"/>
                    <a:pt x="94846" y="61403"/>
                  </a:cubicBezTo>
                  <a:cubicBezTo>
                    <a:pt x="70723" y="97039"/>
                    <a:pt x="55372" y="145284"/>
                    <a:pt x="84429" y="195174"/>
                  </a:cubicBezTo>
                  <a:cubicBezTo>
                    <a:pt x="98135" y="218200"/>
                    <a:pt x="117324" y="233003"/>
                    <a:pt x="139253" y="241226"/>
                  </a:cubicBezTo>
                  <a:cubicBezTo>
                    <a:pt x="208880" y="268639"/>
                    <a:pt x="300985" y="234648"/>
                    <a:pt x="300985" y="234648"/>
                  </a:cubicBezTo>
                  <a:lnTo>
                    <a:pt x="279603" y="175986"/>
                  </a:lnTo>
                  <a:lnTo>
                    <a:pt x="479163" y="252191"/>
                  </a:lnTo>
                  <a:lnTo>
                    <a:pt x="480260" y="25274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sp>
          <p:nvSpPr>
            <p:cNvPr id="25" name="Freeform: Shape 24">
              <a:extLst>
                <a:ext uri="{FF2B5EF4-FFF2-40B4-BE49-F238E27FC236}">
                  <a16:creationId xmlns:a16="http://schemas.microsoft.com/office/drawing/2014/main" id="{7EC9BC9D-C606-4FD9-96F0-B21A08E52EFB}"/>
                </a:ext>
              </a:extLst>
            </p:cNvPr>
            <p:cNvSpPr/>
            <p:nvPr/>
          </p:nvSpPr>
          <p:spPr>
            <a:xfrm>
              <a:off x="10419643" y="630403"/>
              <a:ext cx="376909" cy="355607"/>
            </a:xfrm>
            <a:custGeom>
              <a:avLst/>
              <a:gdLst>
                <a:gd name="connsiteX0" fmla="*/ 230262 w 230261"/>
                <a:gd name="connsiteY0" fmla="*/ 104714 h 212717"/>
                <a:gd name="connsiteX1" fmla="*/ 230262 w 230261"/>
                <a:gd name="connsiteY1" fmla="*/ 212718 h 212717"/>
                <a:gd name="connsiteX2" fmla="*/ 195174 w 230261"/>
                <a:gd name="connsiteY2" fmla="*/ 212718 h 212717"/>
                <a:gd name="connsiteX3" fmla="*/ 195174 w 230261"/>
                <a:gd name="connsiteY3" fmla="*/ 172696 h 212717"/>
                <a:gd name="connsiteX4" fmla="*/ 178179 w 230261"/>
                <a:gd name="connsiteY4" fmla="*/ 189143 h 212717"/>
                <a:gd name="connsiteX5" fmla="*/ 162828 w 230261"/>
                <a:gd name="connsiteY5" fmla="*/ 199012 h 212717"/>
                <a:gd name="connsiteX6" fmla="*/ 110197 w 230261"/>
                <a:gd name="connsiteY6" fmla="*/ 212718 h 212717"/>
                <a:gd name="connsiteX7" fmla="*/ 84429 w 230261"/>
                <a:gd name="connsiteY7" fmla="*/ 209428 h 212717"/>
                <a:gd name="connsiteX8" fmla="*/ 55372 w 230261"/>
                <a:gd name="connsiteY8" fmla="*/ 198464 h 212717"/>
                <a:gd name="connsiteX9" fmla="*/ 14803 w 230261"/>
                <a:gd name="connsiteY9" fmla="*/ 159538 h 212717"/>
                <a:gd name="connsiteX10" fmla="*/ 0 w 230261"/>
                <a:gd name="connsiteY10" fmla="*/ 106359 h 212717"/>
                <a:gd name="connsiteX11" fmla="*/ 20285 w 230261"/>
                <a:gd name="connsiteY11" fmla="*/ 44956 h 212717"/>
                <a:gd name="connsiteX12" fmla="*/ 66886 w 230261"/>
                <a:gd name="connsiteY12" fmla="*/ 8772 h 212717"/>
                <a:gd name="connsiteX13" fmla="*/ 109100 w 230261"/>
                <a:gd name="connsiteY13" fmla="*/ 0 h 212717"/>
                <a:gd name="connsiteX14" fmla="*/ 148025 w 230261"/>
                <a:gd name="connsiteY14" fmla="*/ 7127 h 212717"/>
                <a:gd name="connsiteX15" fmla="*/ 182016 w 230261"/>
                <a:gd name="connsiteY15" fmla="*/ 27412 h 212717"/>
                <a:gd name="connsiteX16" fmla="*/ 207784 w 230261"/>
                <a:gd name="connsiteY16" fmla="*/ 63596 h 212717"/>
                <a:gd name="connsiteX17" fmla="*/ 162828 w 230261"/>
                <a:gd name="connsiteY17" fmla="*/ 63596 h 212717"/>
                <a:gd name="connsiteX18" fmla="*/ 139802 w 230261"/>
                <a:gd name="connsiteY18" fmla="*/ 42763 h 212717"/>
                <a:gd name="connsiteX19" fmla="*/ 108552 w 230261"/>
                <a:gd name="connsiteY19" fmla="*/ 35087 h 212717"/>
                <a:gd name="connsiteX20" fmla="*/ 58114 w 230261"/>
                <a:gd name="connsiteY20" fmla="*/ 55921 h 212717"/>
                <a:gd name="connsiteX21" fmla="*/ 43859 w 230261"/>
                <a:gd name="connsiteY21" fmla="*/ 78947 h 212717"/>
                <a:gd name="connsiteX22" fmla="*/ 38377 w 230261"/>
                <a:gd name="connsiteY22" fmla="*/ 105811 h 212717"/>
                <a:gd name="connsiteX23" fmla="*/ 50987 w 230261"/>
                <a:gd name="connsiteY23" fmla="*/ 145832 h 212717"/>
                <a:gd name="connsiteX24" fmla="*/ 81140 w 230261"/>
                <a:gd name="connsiteY24" fmla="*/ 170503 h 212717"/>
                <a:gd name="connsiteX25" fmla="*/ 110745 w 230261"/>
                <a:gd name="connsiteY25" fmla="*/ 175986 h 212717"/>
                <a:gd name="connsiteX26" fmla="*/ 146381 w 230261"/>
                <a:gd name="connsiteY26" fmla="*/ 166117 h 212717"/>
                <a:gd name="connsiteX27" fmla="*/ 171052 w 230261"/>
                <a:gd name="connsiteY27" fmla="*/ 138705 h 212717"/>
                <a:gd name="connsiteX28" fmla="*/ 171052 w 230261"/>
                <a:gd name="connsiteY28" fmla="*/ 138705 h 212717"/>
                <a:gd name="connsiteX29" fmla="*/ 127740 w 230261"/>
                <a:gd name="connsiteY29" fmla="*/ 138705 h 212717"/>
                <a:gd name="connsiteX30" fmla="*/ 127740 w 230261"/>
                <a:gd name="connsiteY30" fmla="*/ 103618 h 212717"/>
                <a:gd name="connsiteX31" fmla="*/ 230262 w 230261"/>
                <a:gd name="connsiteY31" fmla="*/ 103618 h 21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0261" h="212717">
                  <a:moveTo>
                    <a:pt x="230262" y="104714"/>
                  </a:moveTo>
                  <a:lnTo>
                    <a:pt x="230262" y="212718"/>
                  </a:lnTo>
                  <a:lnTo>
                    <a:pt x="195174" y="212718"/>
                  </a:lnTo>
                  <a:lnTo>
                    <a:pt x="195174" y="172696"/>
                  </a:lnTo>
                  <a:cubicBezTo>
                    <a:pt x="190240" y="178727"/>
                    <a:pt x="184758" y="184209"/>
                    <a:pt x="178179" y="189143"/>
                  </a:cubicBezTo>
                  <a:cubicBezTo>
                    <a:pt x="173244" y="192981"/>
                    <a:pt x="168310" y="195722"/>
                    <a:pt x="162828" y="199012"/>
                  </a:cubicBezTo>
                  <a:cubicBezTo>
                    <a:pt x="145832" y="208332"/>
                    <a:pt x="128289" y="212718"/>
                    <a:pt x="110197" y="212718"/>
                  </a:cubicBezTo>
                  <a:cubicBezTo>
                    <a:pt x="101425" y="212718"/>
                    <a:pt x="92653" y="211621"/>
                    <a:pt x="84429" y="209428"/>
                  </a:cubicBezTo>
                  <a:cubicBezTo>
                    <a:pt x="74561" y="207235"/>
                    <a:pt x="64693" y="203398"/>
                    <a:pt x="55372" y="198464"/>
                  </a:cubicBezTo>
                  <a:cubicBezTo>
                    <a:pt x="38377" y="189143"/>
                    <a:pt x="24671" y="176534"/>
                    <a:pt x="14803" y="159538"/>
                  </a:cubicBezTo>
                  <a:cubicBezTo>
                    <a:pt x="4934" y="143091"/>
                    <a:pt x="0" y="124999"/>
                    <a:pt x="0" y="106359"/>
                  </a:cubicBezTo>
                  <a:cubicBezTo>
                    <a:pt x="0" y="83881"/>
                    <a:pt x="6579" y="63596"/>
                    <a:pt x="20285" y="44956"/>
                  </a:cubicBezTo>
                  <a:cubicBezTo>
                    <a:pt x="32346" y="28509"/>
                    <a:pt x="47697" y="16447"/>
                    <a:pt x="66886" y="8772"/>
                  </a:cubicBezTo>
                  <a:cubicBezTo>
                    <a:pt x="80592" y="3289"/>
                    <a:pt x="94846" y="0"/>
                    <a:pt x="109100" y="0"/>
                  </a:cubicBezTo>
                  <a:cubicBezTo>
                    <a:pt x="122258" y="0"/>
                    <a:pt x="135416" y="2193"/>
                    <a:pt x="148025" y="7127"/>
                  </a:cubicBezTo>
                  <a:cubicBezTo>
                    <a:pt x="160635" y="12061"/>
                    <a:pt x="172148" y="18640"/>
                    <a:pt x="182016" y="27412"/>
                  </a:cubicBezTo>
                  <a:cubicBezTo>
                    <a:pt x="194626" y="38925"/>
                    <a:pt x="203398" y="50986"/>
                    <a:pt x="207784" y="63596"/>
                  </a:cubicBezTo>
                  <a:lnTo>
                    <a:pt x="162828" y="63596"/>
                  </a:lnTo>
                  <a:cubicBezTo>
                    <a:pt x="156797" y="54824"/>
                    <a:pt x="149122" y="47697"/>
                    <a:pt x="139802" y="42763"/>
                  </a:cubicBezTo>
                  <a:cubicBezTo>
                    <a:pt x="129933" y="37829"/>
                    <a:pt x="119517" y="35087"/>
                    <a:pt x="108552" y="35087"/>
                  </a:cubicBezTo>
                  <a:cubicBezTo>
                    <a:pt x="88267" y="35087"/>
                    <a:pt x="71271" y="42215"/>
                    <a:pt x="58114" y="55921"/>
                  </a:cubicBezTo>
                  <a:cubicBezTo>
                    <a:pt x="52083" y="62500"/>
                    <a:pt x="47149" y="70175"/>
                    <a:pt x="43859" y="78947"/>
                  </a:cubicBezTo>
                  <a:cubicBezTo>
                    <a:pt x="40022" y="88267"/>
                    <a:pt x="38377" y="97039"/>
                    <a:pt x="38377" y="105811"/>
                  </a:cubicBezTo>
                  <a:cubicBezTo>
                    <a:pt x="38377" y="120065"/>
                    <a:pt x="42763" y="133223"/>
                    <a:pt x="50987" y="145832"/>
                  </a:cubicBezTo>
                  <a:cubicBezTo>
                    <a:pt x="58662" y="157345"/>
                    <a:pt x="68530" y="165569"/>
                    <a:pt x="81140" y="170503"/>
                  </a:cubicBezTo>
                  <a:cubicBezTo>
                    <a:pt x="89912" y="174341"/>
                    <a:pt x="99780" y="175986"/>
                    <a:pt x="110745" y="175986"/>
                  </a:cubicBezTo>
                  <a:cubicBezTo>
                    <a:pt x="123354" y="175986"/>
                    <a:pt x="135416" y="172696"/>
                    <a:pt x="146381" y="166117"/>
                  </a:cubicBezTo>
                  <a:cubicBezTo>
                    <a:pt x="157346" y="159538"/>
                    <a:pt x="165569" y="150218"/>
                    <a:pt x="171052" y="138705"/>
                  </a:cubicBezTo>
                  <a:cubicBezTo>
                    <a:pt x="171052" y="138705"/>
                    <a:pt x="171052" y="138705"/>
                    <a:pt x="171052" y="138705"/>
                  </a:cubicBezTo>
                  <a:lnTo>
                    <a:pt x="127740" y="138705"/>
                  </a:lnTo>
                  <a:lnTo>
                    <a:pt x="127740" y="103618"/>
                  </a:lnTo>
                  <a:lnTo>
                    <a:pt x="230262" y="103618"/>
                  </a:lnTo>
                  <a:close/>
                </a:path>
              </a:pathLst>
            </a:custGeom>
            <a:solidFill>
              <a:srgbClr val="0060AC"/>
            </a:solidFill>
            <a:ln w="5476" cap="flat">
              <a:noFill/>
              <a:prstDash val="solid"/>
              <a:miter/>
            </a:ln>
          </p:spPr>
          <p:txBody>
            <a:bodyPr rtlCol="0" anchor="ctr"/>
            <a:lstStyle/>
            <a:p>
              <a:endParaRPr lang="en-GB" sz="2115"/>
            </a:p>
          </p:txBody>
        </p:sp>
        <p:sp>
          <p:nvSpPr>
            <p:cNvPr id="26" name="Freeform: Shape 25">
              <a:extLst>
                <a:ext uri="{FF2B5EF4-FFF2-40B4-BE49-F238E27FC236}">
                  <a16:creationId xmlns:a16="http://schemas.microsoft.com/office/drawing/2014/main" id="{724FB3B6-F64A-4E03-BE3E-051F9B1476A2}"/>
                </a:ext>
              </a:extLst>
            </p:cNvPr>
            <p:cNvSpPr/>
            <p:nvPr/>
          </p:nvSpPr>
          <p:spPr>
            <a:xfrm>
              <a:off x="10557844" y="805457"/>
              <a:ext cx="238709" cy="180553"/>
            </a:xfrm>
            <a:custGeom>
              <a:avLst/>
              <a:gdLst>
                <a:gd name="connsiteX0" fmla="*/ 145832 w 145832"/>
                <a:gd name="connsiteY0" fmla="*/ 0 h 108003"/>
                <a:gd name="connsiteX1" fmla="*/ 145832 w 145832"/>
                <a:gd name="connsiteY1" fmla="*/ 108004 h 108003"/>
                <a:gd name="connsiteX2" fmla="*/ 110745 w 145832"/>
                <a:gd name="connsiteY2" fmla="*/ 108004 h 108003"/>
                <a:gd name="connsiteX3" fmla="*/ 110745 w 145832"/>
                <a:gd name="connsiteY3" fmla="*/ 67982 h 108003"/>
                <a:gd name="connsiteX4" fmla="*/ 93749 w 145832"/>
                <a:gd name="connsiteY4" fmla="*/ 84429 h 108003"/>
                <a:gd name="connsiteX5" fmla="*/ 78399 w 145832"/>
                <a:gd name="connsiteY5" fmla="*/ 94298 h 108003"/>
                <a:gd name="connsiteX6" fmla="*/ 25767 w 145832"/>
                <a:gd name="connsiteY6" fmla="*/ 108004 h 108003"/>
                <a:gd name="connsiteX7" fmla="*/ 0 w 145832"/>
                <a:gd name="connsiteY7" fmla="*/ 104714 h 108003"/>
                <a:gd name="connsiteX8" fmla="*/ 62500 w 145832"/>
                <a:gd name="connsiteY8" fmla="*/ 69627 h 108003"/>
                <a:gd name="connsiteX9" fmla="*/ 86074 w 145832"/>
                <a:gd name="connsiteY9" fmla="*/ 35087 h 108003"/>
                <a:gd name="connsiteX10" fmla="*/ 86074 w 145832"/>
                <a:gd name="connsiteY10" fmla="*/ 35087 h 108003"/>
                <a:gd name="connsiteX11" fmla="*/ 42763 w 145832"/>
                <a:gd name="connsiteY11" fmla="*/ 35087 h 108003"/>
                <a:gd name="connsiteX12" fmla="*/ 42763 w 145832"/>
                <a:gd name="connsiteY12" fmla="*/ 0 h 108003"/>
                <a:gd name="connsiteX13" fmla="*/ 145832 w 145832"/>
                <a:gd name="connsiteY13" fmla="*/ 0 h 10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832" h="108003">
                  <a:moveTo>
                    <a:pt x="145832" y="0"/>
                  </a:moveTo>
                  <a:lnTo>
                    <a:pt x="145832" y="108004"/>
                  </a:lnTo>
                  <a:lnTo>
                    <a:pt x="110745" y="108004"/>
                  </a:lnTo>
                  <a:lnTo>
                    <a:pt x="110745" y="67982"/>
                  </a:lnTo>
                  <a:cubicBezTo>
                    <a:pt x="105811" y="74013"/>
                    <a:pt x="100328" y="79495"/>
                    <a:pt x="93749" y="84429"/>
                  </a:cubicBezTo>
                  <a:cubicBezTo>
                    <a:pt x="88815" y="88267"/>
                    <a:pt x="83881" y="91008"/>
                    <a:pt x="78399" y="94298"/>
                  </a:cubicBezTo>
                  <a:cubicBezTo>
                    <a:pt x="61403" y="103618"/>
                    <a:pt x="43859" y="108004"/>
                    <a:pt x="25767" y="108004"/>
                  </a:cubicBezTo>
                  <a:cubicBezTo>
                    <a:pt x="16995" y="108004"/>
                    <a:pt x="8224" y="106907"/>
                    <a:pt x="0" y="104714"/>
                  </a:cubicBezTo>
                  <a:cubicBezTo>
                    <a:pt x="24123" y="98684"/>
                    <a:pt x="42215" y="92653"/>
                    <a:pt x="62500" y="69627"/>
                  </a:cubicBezTo>
                  <a:cubicBezTo>
                    <a:pt x="81688" y="48245"/>
                    <a:pt x="85526" y="36732"/>
                    <a:pt x="86074" y="35087"/>
                  </a:cubicBezTo>
                  <a:cubicBezTo>
                    <a:pt x="86074" y="35087"/>
                    <a:pt x="86074" y="35087"/>
                    <a:pt x="86074" y="35087"/>
                  </a:cubicBezTo>
                  <a:lnTo>
                    <a:pt x="42763" y="35087"/>
                  </a:lnTo>
                  <a:lnTo>
                    <a:pt x="42763" y="0"/>
                  </a:lnTo>
                  <a:lnTo>
                    <a:pt x="145832" y="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grpSp>
      <p:sp>
        <p:nvSpPr>
          <p:cNvPr id="52" name="Slide Number Placeholder 5">
            <a:extLst>
              <a:ext uri="{FF2B5EF4-FFF2-40B4-BE49-F238E27FC236}">
                <a16:creationId xmlns:a16="http://schemas.microsoft.com/office/drawing/2014/main" id="{806A6460-1A7B-41B5-90F8-31AFF133B3AF}"/>
              </a:ext>
            </a:extLst>
          </p:cNvPr>
          <p:cNvSpPr>
            <a:spLocks noGrp="1"/>
          </p:cNvSpPr>
          <p:nvPr userDrawn="1">
            <p:ph type="sldNum" sz="quarter" idx="4"/>
          </p:nvPr>
        </p:nvSpPr>
        <p:spPr>
          <a:xfrm>
            <a:off x="9909980" y="7119344"/>
            <a:ext cx="466472" cy="182603"/>
          </a:xfrm>
          <a:prstGeom prst="rect">
            <a:avLst/>
          </a:prstGeom>
        </p:spPr>
        <p:txBody>
          <a:bodyPr anchor="ctr"/>
          <a:lstStyle>
            <a:lvl1pPr algn="ctr">
              <a:defRPr lang="en-GB" sz="800" b="1" kern="1200" smtClean="0">
                <a:solidFill>
                  <a:schemeClr val="bg1"/>
                </a:solidFill>
                <a:latin typeface="Century Gothic" panose="020B0502020202020204" pitchFamily="34" charset="0"/>
                <a:ea typeface="+mn-ea"/>
                <a:cs typeface="Poppins" panose="00000500000000000000" pitchFamily="2" charset="0"/>
              </a:defRPr>
            </a:lvl1pPr>
          </a:lstStyle>
          <a:p>
            <a:fld id="{9882531F-0419-42E2-AE7E-586455CD40C0}" type="slidenum">
              <a:rPr lang="en-GB" smtClean="0"/>
              <a:pPr/>
              <a:t>‹#›</a:t>
            </a:fld>
            <a:endParaRPr lang="en-GB" dirty="0"/>
          </a:p>
        </p:txBody>
      </p:sp>
    </p:spTree>
    <p:extLst>
      <p:ext uri="{BB962C8B-B14F-4D97-AF65-F5344CB8AC3E}">
        <p14:creationId xmlns:p14="http://schemas.microsoft.com/office/powerpoint/2010/main" val="2748399033"/>
      </p:ext>
    </p:extLst>
  </p:cSld>
  <p:clrMap bg1="lt1" tx1="dk1" bg2="lt2" tx2="dk2" accent1="accent1" accent2="accent2" accent3="accent3" accent4="accent4" accent5="accent5" accent6="accent6" hlink="hlink" folHlink="folHlink"/>
  <p:sldLayoutIdLst>
    <p:sldLayoutId id="2147483753" r:id="rId1"/>
    <p:sldLayoutId id="2147483759" r:id="rId2"/>
    <p:sldLayoutId id="2147483764" r:id="rId3"/>
    <p:sldLayoutId id="2147483782" r:id="rId4"/>
    <p:sldLayoutId id="2147483783" r:id="rId5"/>
    <p:sldLayoutId id="2147483748" r:id="rId6"/>
    <p:sldLayoutId id="2147483718" r:id="rId7"/>
    <p:sldLayoutId id="2147483784" r:id="rId8"/>
    <p:sldLayoutId id="2147483789" r:id="rId9"/>
    <p:sldLayoutId id="2147483788" r:id="rId10"/>
    <p:sldLayoutId id="2147483767" r:id="rId11"/>
    <p:sldLayoutId id="2147483780" r:id="rId12"/>
    <p:sldLayoutId id="2147483787" r:id="rId13"/>
    <p:sldLayoutId id="2147483677" r:id="rId14"/>
    <p:sldLayoutId id="2147483768" r:id="rId15"/>
    <p:sldLayoutId id="2147483769" r:id="rId16"/>
    <p:sldLayoutId id="2147483770" r:id="rId17"/>
    <p:sldLayoutId id="2147483771" r:id="rId18"/>
    <p:sldLayoutId id="2147483772" r:id="rId19"/>
    <p:sldLayoutId id="2147483773" r:id="rId20"/>
    <p:sldLayoutId id="2147483774" r:id="rId21"/>
    <p:sldLayoutId id="2147483775" r:id="rId22"/>
    <p:sldLayoutId id="2147483776" r:id="rId23"/>
    <p:sldLayoutId id="2147483777" r:id="rId24"/>
    <p:sldLayoutId id="2147483785" r:id="rId25"/>
    <p:sldLayoutId id="2147483778" r:id="rId26"/>
    <p:sldLayoutId id="2147483779" r:id="rId27"/>
    <p:sldLayoutId id="2147483781" r:id="rId28"/>
    <p:sldLayoutId id="2147483751" r:id="rId29"/>
    <p:sldLayoutId id="2147483675" r:id="rId30"/>
    <p:sldLayoutId id="2147483714" r:id="rId31"/>
    <p:sldLayoutId id="2147483786" r:id="rId32"/>
  </p:sldLayoutIdLst>
  <p:hf hdr="0" ftr="0" dt="0"/>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7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2.xml"/><Relationship Id="rId4" Type="http://schemas.openxmlformats.org/officeDocument/2006/relationships/chart" Target="../charts/char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8B3361B-BB40-486A-815D-1F5B36602F4A}"/>
              </a:ext>
            </a:extLst>
          </p:cNvPr>
          <p:cNvSpPr>
            <a:spLocks noGrp="1"/>
          </p:cNvSpPr>
          <p:nvPr>
            <p:ph type="body" sz="quarter" idx="10"/>
          </p:nvPr>
        </p:nvSpPr>
        <p:spPr>
          <a:xfrm>
            <a:off x="593725" y="2539569"/>
            <a:ext cx="9580786" cy="645591"/>
          </a:xfrm>
        </p:spPr>
        <p:txBody>
          <a:bodyPr/>
          <a:lstStyle/>
          <a:p>
            <a:endParaRPr lang="en-GB"/>
          </a:p>
        </p:txBody>
      </p:sp>
      <p:sp>
        <p:nvSpPr>
          <p:cNvPr id="5" name="Text Placeholder 4">
            <a:extLst>
              <a:ext uri="{FF2B5EF4-FFF2-40B4-BE49-F238E27FC236}">
                <a16:creationId xmlns:a16="http://schemas.microsoft.com/office/drawing/2014/main" id="{43C7839B-B304-4E8C-BB68-7758E53EC115}"/>
              </a:ext>
            </a:extLst>
          </p:cNvPr>
          <p:cNvSpPr>
            <a:spLocks noGrp="1"/>
          </p:cNvSpPr>
          <p:nvPr>
            <p:ph type="body" sz="quarter" idx="12"/>
          </p:nvPr>
        </p:nvSpPr>
        <p:spPr>
          <a:xfrm>
            <a:off x="593725" y="3193343"/>
            <a:ext cx="9602642" cy="410917"/>
          </a:xfrm>
        </p:spPr>
        <p:txBody>
          <a:bodyPr/>
          <a:lstStyle/>
          <a:p>
            <a:endParaRPr lang="en-GB"/>
          </a:p>
        </p:txBody>
      </p:sp>
    </p:spTree>
    <p:extLst>
      <p:ext uri="{BB962C8B-B14F-4D97-AF65-F5344CB8AC3E}">
        <p14:creationId xmlns:p14="http://schemas.microsoft.com/office/powerpoint/2010/main" val="23278832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A63E6EB-2173-4581-9FE8-08187E9D058F}"/>
              </a:ext>
            </a:extLst>
          </p:cNvPr>
          <p:cNvSpPr/>
          <p:nvPr/>
        </p:nvSpPr>
        <p:spPr>
          <a:xfrm>
            <a:off x="5294243" y="3852217"/>
            <a:ext cx="4635666" cy="1657890"/>
          </a:xfrm>
          <a:prstGeom prst="rect">
            <a:avLst/>
          </a:prstGeom>
        </p:spPr>
        <p:txBody>
          <a:bodyPr wrap="square">
            <a:spAutoFit/>
          </a:bodyPr>
          <a:lstStyle/>
          <a:p>
            <a:r>
              <a:rPr lang="en-US" sz="1403" dirty="0">
                <a:solidFill>
                  <a:srgbClr val="1B171C"/>
                </a:solidFill>
                <a:latin typeface="Century Gothic" panose="020B0502020202020204" pitchFamily="34" charset="0"/>
              </a:rPr>
              <a:t>Lorem ipsum dolor sit </a:t>
            </a:r>
            <a:r>
              <a:rPr lang="en-US" sz="1403" dirty="0" err="1">
                <a:solidFill>
                  <a:srgbClr val="1B171C"/>
                </a:solidFill>
                <a:latin typeface="Century Gothic" panose="020B0502020202020204" pitchFamily="34" charset="0"/>
              </a:rPr>
              <a:t>amet</a:t>
            </a:r>
            <a:r>
              <a:rPr lang="en-US" sz="1403" dirty="0">
                <a:solidFill>
                  <a:srgbClr val="1B171C"/>
                </a:solidFill>
                <a:latin typeface="Century Gothic" panose="020B0502020202020204" pitchFamily="34" charset="0"/>
              </a:rPr>
              <a:t>, </a:t>
            </a:r>
            <a:r>
              <a:rPr lang="en-US" sz="1403" dirty="0" err="1">
                <a:solidFill>
                  <a:srgbClr val="1B171C"/>
                </a:solidFill>
                <a:latin typeface="Century Gothic" panose="020B0502020202020204" pitchFamily="34" charset="0"/>
              </a:rPr>
              <a:t>consectetur</a:t>
            </a:r>
            <a:r>
              <a:rPr lang="en-US" sz="1403" dirty="0">
                <a:solidFill>
                  <a:srgbClr val="1B171C"/>
                </a:solidFill>
                <a:latin typeface="Century Gothic" panose="020B0502020202020204" pitchFamily="34" charset="0"/>
              </a:rPr>
              <a:t> </a:t>
            </a:r>
            <a:r>
              <a:rPr lang="en-US" sz="1403" dirty="0" err="1">
                <a:solidFill>
                  <a:srgbClr val="1B171C"/>
                </a:solidFill>
                <a:latin typeface="Century Gothic" panose="020B0502020202020204" pitchFamily="34" charset="0"/>
              </a:rPr>
              <a:t>adipiscing</a:t>
            </a:r>
            <a:r>
              <a:rPr lang="en-US" sz="1403" dirty="0">
                <a:solidFill>
                  <a:srgbClr val="1B171C"/>
                </a:solidFill>
                <a:latin typeface="Century Gothic" panose="020B0502020202020204" pitchFamily="34" charset="0"/>
              </a:rPr>
              <a:t> </a:t>
            </a:r>
            <a:r>
              <a:rPr lang="en-US" sz="1403" dirty="0" err="1">
                <a:solidFill>
                  <a:srgbClr val="1B171C"/>
                </a:solidFill>
                <a:latin typeface="Century Gothic" panose="020B0502020202020204" pitchFamily="34" charset="0"/>
              </a:rPr>
              <a:t>elit</a:t>
            </a:r>
            <a:r>
              <a:rPr lang="en-US" sz="1403" dirty="0">
                <a:solidFill>
                  <a:srgbClr val="1B171C"/>
                </a:solidFill>
                <a:latin typeface="Century Gothic" panose="020B0502020202020204" pitchFamily="34" charset="0"/>
              </a:rPr>
              <a:t>, sed do </a:t>
            </a:r>
            <a:r>
              <a:rPr lang="en-US" sz="1403" dirty="0" err="1">
                <a:solidFill>
                  <a:srgbClr val="1B171C"/>
                </a:solidFill>
                <a:latin typeface="Century Gothic" panose="020B0502020202020204" pitchFamily="34" charset="0"/>
              </a:rPr>
              <a:t>eiusmod</a:t>
            </a:r>
            <a:r>
              <a:rPr lang="en-US" sz="1403" dirty="0">
                <a:solidFill>
                  <a:srgbClr val="1B171C"/>
                </a:solidFill>
                <a:latin typeface="Century Gothic" panose="020B0502020202020204" pitchFamily="34" charset="0"/>
              </a:rPr>
              <a:t> </a:t>
            </a:r>
            <a:r>
              <a:rPr lang="en-US" sz="1403" dirty="0" err="1">
                <a:solidFill>
                  <a:srgbClr val="1B171C"/>
                </a:solidFill>
                <a:latin typeface="Century Gothic" panose="020B0502020202020204" pitchFamily="34" charset="0"/>
              </a:rPr>
              <a:t>tempor</a:t>
            </a:r>
            <a:r>
              <a:rPr lang="en-US" sz="1403" dirty="0">
                <a:solidFill>
                  <a:srgbClr val="1B171C"/>
                </a:solidFill>
                <a:latin typeface="Century Gothic" panose="020B0502020202020204" pitchFamily="34" charset="0"/>
              </a:rPr>
              <a:t>.</a:t>
            </a:r>
          </a:p>
          <a:p>
            <a:endPar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endParaRPr>
          </a:p>
          <a:p>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Incididunt</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ut</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labore et dolore magna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aliqua</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Lorem ipsum dolor sit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amet</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consectetur</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adipiscing</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elit</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sed do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eiusmod</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tempor</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incididunt</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ut</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labore et dolore magna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aliqua</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Ut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enim</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ad minim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veniam</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quis</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nostrud</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exercitation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ullamco</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laboris</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nisi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ut</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228"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aliquip</a:t>
            </a:r>
            <a:r>
              <a:rPr lang="en-US"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rPr>
              <a:t>.</a:t>
            </a:r>
          </a:p>
        </p:txBody>
      </p:sp>
      <p:sp>
        <p:nvSpPr>
          <p:cNvPr id="3" name="6 Rectángulo">
            <a:extLst>
              <a:ext uri="{FF2B5EF4-FFF2-40B4-BE49-F238E27FC236}">
                <a16:creationId xmlns:a16="http://schemas.microsoft.com/office/drawing/2014/main" id="{1ED7B1A9-ABB1-461D-B3D5-3290CA6A8837}"/>
              </a:ext>
            </a:extLst>
          </p:cNvPr>
          <p:cNvSpPr/>
          <p:nvPr/>
        </p:nvSpPr>
        <p:spPr>
          <a:xfrm>
            <a:off x="5285434" y="2076626"/>
            <a:ext cx="4726995" cy="1171988"/>
          </a:xfrm>
          <a:prstGeom prst="rect">
            <a:avLst/>
          </a:prstGeom>
        </p:spPr>
        <p:txBody>
          <a:bodyPr wrap="square">
            <a:spAutoFit/>
          </a:bodyPr>
          <a:lstStyle/>
          <a:p>
            <a:r>
              <a:rPr lang="es-ES" sz="3508"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Here </a:t>
            </a:r>
            <a:r>
              <a:rPr lang="es-ES" sz="3508" b="1" dirty="0" err="1">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Goes</a:t>
            </a:r>
            <a:endParaRPr lang="es-ES" sz="3508"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endParaRPr>
          </a:p>
          <a:p>
            <a:r>
              <a:rPr lang="es-ES" sz="3508" b="1" dirty="0" err="1">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Title</a:t>
            </a:r>
            <a:r>
              <a:rPr lang="es-ES" sz="3508"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 </a:t>
            </a:r>
            <a:r>
              <a:rPr lang="es-ES" sz="3508" b="1" dirty="0" err="1">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Of</a:t>
            </a:r>
            <a:r>
              <a:rPr lang="es-ES" sz="3508"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 </a:t>
            </a:r>
            <a:r>
              <a:rPr lang="es-ES" sz="3508" b="1" dirty="0" err="1">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This</a:t>
            </a:r>
            <a:r>
              <a:rPr lang="es-ES" sz="3508"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 </a:t>
            </a:r>
            <a:r>
              <a:rPr lang="es-ES" sz="3508" b="1" dirty="0" err="1">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Slide</a:t>
            </a:r>
            <a:endParaRPr lang="es-ES" sz="3508"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endParaRPr>
          </a:p>
        </p:txBody>
      </p:sp>
      <p:sp>
        <p:nvSpPr>
          <p:cNvPr id="68" name="Rounded Rectangle 8">
            <a:extLst>
              <a:ext uri="{FF2B5EF4-FFF2-40B4-BE49-F238E27FC236}">
                <a16:creationId xmlns:a16="http://schemas.microsoft.com/office/drawing/2014/main" id="{0985C9DE-85DE-49CF-9FE2-814819499D3A}"/>
              </a:ext>
            </a:extLst>
          </p:cNvPr>
          <p:cNvSpPr/>
          <p:nvPr/>
        </p:nvSpPr>
        <p:spPr>
          <a:xfrm>
            <a:off x="5388363" y="3222269"/>
            <a:ext cx="430800" cy="72327"/>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Tree>
    <p:extLst>
      <p:ext uri="{BB962C8B-B14F-4D97-AF65-F5344CB8AC3E}">
        <p14:creationId xmlns:p14="http://schemas.microsoft.com/office/powerpoint/2010/main" val="15554552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958335C-E90F-4C16-98C9-2663D7806082}"/>
              </a:ext>
            </a:extLst>
          </p:cNvPr>
          <p:cNvSpPr/>
          <p:nvPr/>
        </p:nvSpPr>
        <p:spPr>
          <a:xfrm>
            <a:off x="-1" y="0"/>
            <a:ext cx="10691813" cy="3229715"/>
          </a:xfrm>
          <a:prstGeom prst="rect">
            <a:avLst/>
          </a:prstGeom>
          <a:solidFill>
            <a:srgbClr val="15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79" dirty="0"/>
          </a:p>
        </p:txBody>
      </p:sp>
      <p:grpSp>
        <p:nvGrpSpPr>
          <p:cNvPr id="4" name="Group 3">
            <a:extLst>
              <a:ext uri="{FF2B5EF4-FFF2-40B4-BE49-F238E27FC236}">
                <a16:creationId xmlns:a16="http://schemas.microsoft.com/office/drawing/2014/main" id="{3FBAC587-C138-4CFE-A5DF-64FDD7985CD8}"/>
              </a:ext>
            </a:extLst>
          </p:cNvPr>
          <p:cNvGrpSpPr/>
          <p:nvPr/>
        </p:nvGrpSpPr>
        <p:grpSpPr>
          <a:xfrm>
            <a:off x="6661383" y="207404"/>
            <a:ext cx="2837884" cy="2836002"/>
            <a:chOff x="254499" y="1212397"/>
            <a:chExt cx="4784724" cy="4781550"/>
          </a:xfrm>
          <a:solidFill>
            <a:schemeClr val="bg1">
              <a:alpha val="10000"/>
            </a:schemeClr>
          </a:solidFill>
        </p:grpSpPr>
        <p:sp>
          <p:nvSpPr>
            <p:cNvPr id="30" name="Freeform: Shape 29">
              <a:extLst>
                <a:ext uri="{FF2B5EF4-FFF2-40B4-BE49-F238E27FC236}">
                  <a16:creationId xmlns:a16="http://schemas.microsoft.com/office/drawing/2014/main" id="{F8AE3EB5-5622-440F-8991-C115BC6A6F6F}"/>
                </a:ext>
              </a:extLst>
            </p:cNvPr>
            <p:cNvSpPr>
              <a:spLocks/>
            </p:cNvSpPr>
            <p:nvPr/>
          </p:nvSpPr>
          <p:spPr bwMode="auto">
            <a:xfrm>
              <a:off x="935643" y="1212397"/>
              <a:ext cx="4103580" cy="2650137"/>
            </a:xfrm>
            <a:custGeom>
              <a:avLst/>
              <a:gdLst>
                <a:gd name="connsiteX0" fmla="*/ 1711666 w 4103580"/>
                <a:gd name="connsiteY0" fmla="*/ 0 h 2650137"/>
                <a:gd name="connsiteX1" fmla="*/ 4103580 w 4103580"/>
                <a:gd name="connsiteY1" fmla="*/ 2391210 h 2650137"/>
                <a:gd name="connsiteX2" fmla="*/ 4089990 w 4103580"/>
                <a:gd name="connsiteY2" fmla="*/ 2595007 h 2650137"/>
                <a:gd name="connsiteX3" fmla="*/ 2921213 w 4103580"/>
                <a:gd name="connsiteY3" fmla="*/ 1562439 h 2650137"/>
                <a:gd name="connsiteX4" fmla="*/ 2126173 w 4103580"/>
                <a:gd name="connsiteY4" fmla="*/ 1868133 h 2650137"/>
                <a:gd name="connsiteX5" fmla="*/ 2094775 w 4103580"/>
                <a:gd name="connsiteY5" fmla="*/ 1902011 h 2650137"/>
                <a:gd name="connsiteX6" fmla="*/ 2092340 w 4103580"/>
                <a:gd name="connsiteY6" fmla="*/ 1901078 h 2650137"/>
                <a:gd name="connsiteX7" fmla="*/ 2092765 w 4103580"/>
                <a:gd name="connsiteY7" fmla="*/ 1902219 h 2650137"/>
                <a:gd name="connsiteX8" fmla="*/ 2093286 w 4103580"/>
                <a:gd name="connsiteY8" fmla="*/ 1903618 h 2650137"/>
                <a:gd name="connsiteX9" fmla="*/ 1981562 w 4103580"/>
                <a:gd name="connsiteY9" fmla="*/ 2024165 h 2650137"/>
                <a:gd name="connsiteX10" fmla="*/ 1756604 w 4103580"/>
                <a:gd name="connsiteY10" fmla="*/ 2511763 h 2650137"/>
                <a:gd name="connsiteX11" fmla="*/ 1739009 w 4103580"/>
                <a:gd name="connsiteY11" fmla="*/ 2621169 h 2650137"/>
                <a:gd name="connsiteX12" fmla="*/ 1738857 w 4103580"/>
                <a:gd name="connsiteY12" fmla="*/ 2621196 h 2650137"/>
                <a:gd name="connsiteX13" fmla="*/ 705598 w 4103580"/>
                <a:gd name="connsiteY13" fmla="*/ 2553260 h 2650137"/>
                <a:gd name="connsiteX14" fmla="*/ 215257 w 4103580"/>
                <a:gd name="connsiteY14" fmla="*/ 2173564 h 2650137"/>
                <a:gd name="connsiteX15" fmla="*/ 161911 w 4103580"/>
                <a:gd name="connsiteY15" fmla="*/ 2091502 h 2650137"/>
                <a:gd name="connsiteX16" fmla="*/ 111616 w 4103580"/>
                <a:gd name="connsiteY16" fmla="*/ 2000786 h 2650137"/>
                <a:gd name="connsiteX17" fmla="*/ 257491 w 4103580"/>
                <a:gd name="connsiteY17" fmla="*/ 774426 h 2650137"/>
                <a:gd name="connsiteX18" fmla="*/ 583661 w 4103580"/>
                <a:gd name="connsiteY18" fmla="*/ 380420 h 2650137"/>
                <a:gd name="connsiteX19" fmla="*/ 841879 w 4103580"/>
                <a:gd name="connsiteY19" fmla="*/ 163037 h 2650137"/>
                <a:gd name="connsiteX20" fmla="*/ 1711666 w 4103580"/>
                <a:gd name="connsiteY20" fmla="*/ 0 h 265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103580" h="2650137">
                  <a:moveTo>
                    <a:pt x="1711666" y="0"/>
                  </a:moveTo>
                  <a:cubicBezTo>
                    <a:pt x="3029936" y="0"/>
                    <a:pt x="4103580" y="1059741"/>
                    <a:pt x="4103580" y="2391210"/>
                  </a:cubicBezTo>
                  <a:cubicBezTo>
                    <a:pt x="4103580" y="2459142"/>
                    <a:pt x="4103580" y="2527074"/>
                    <a:pt x="4089990" y="2595007"/>
                  </a:cubicBezTo>
                  <a:cubicBezTo>
                    <a:pt x="4022038" y="2010791"/>
                    <a:pt x="3519192" y="1562439"/>
                    <a:pt x="2921213" y="1562439"/>
                  </a:cubicBezTo>
                  <a:cubicBezTo>
                    <a:pt x="2615428" y="1562439"/>
                    <a:pt x="2336825" y="1677924"/>
                    <a:pt x="2126173" y="1868133"/>
                  </a:cubicBezTo>
                  <a:lnTo>
                    <a:pt x="2094775" y="1902011"/>
                  </a:lnTo>
                  <a:lnTo>
                    <a:pt x="2092340" y="1901078"/>
                  </a:lnTo>
                  <a:cubicBezTo>
                    <a:pt x="2092340" y="1901078"/>
                    <a:pt x="2092340" y="1901078"/>
                    <a:pt x="2092765" y="1902219"/>
                  </a:cubicBezTo>
                  <a:lnTo>
                    <a:pt x="2093286" y="1903618"/>
                  </a:lnTo>
                  <a:lnTo>
                    <a:pt x="1981562" y="2024165"/>
                  </a:lnTo>
                  <a:cubicBezTo>
                    <a:pt x="1872733" y="2164805"/>
                    <a:pt x="1794429" y="2330655"/>
                    <a:pt x="1756604" y="2511763"/>
                  </a:cubicBezTo>
                  <a:lnTo>
                    <a:pt x="1739009" y="2621169"/>
                  </a:lnTo>
                  <a:lnTo>
                    <a:pt x="1738857" y="2621196"/>
                  </a:lnTo>
                  <a:cubicBezTo>
                    <a:pt x="1426160" y="2661957"/>
                    <a:pt x="1031891" y="2675545"/>
                    <a:pt x="705598" y="2553260"/>
                  </a:cubicBezTo>
                  <a:cubicBezTo>
                    <a:pt x="515261" y="2470039"/>
                    <a:pt x="345742" y="2355610"/>
                    <a:pt x="215257" y="2173564"/>
                  </a:cubicBezTo>
                  <a:lnTo>
                    <a:pt x="161911" y="2091502"/>
                  </a:lnTo>
                  <a:lnTo>
                    <a:pt x="111616" y="2000786"/>
                  </a:lnTo>
                  <a:cubicBezTo>
                    <a:pt x="-115981" y="1544235"/>
                    <a:pt x="40893" y="1105595"/>
                    <a:pt x="257491" y="774426"/>
                  </a:cubicBezTo>
                  <a:cubicBezTo>
                    <a:pt x="366214" y="611389"/>
                    <a:pt x="488528" y="475525"/>
                    <a:pt x="583661" y="380420"/>
                  </a:cubicBezTo>
                  <a:cubicBezTo>
                    <a:pt x="841879" y="163037"/>
                    <a:pt x="841879" y="163037"/>
                    <a:pt x="841879" y="163037"/>
                  </a:cubicBezTo>
                  <a:cubicBezTo>
                    <a:pt x="1113687" y="54346"/>
                    <a:pt x="1399086" y="0"/>
                    <a:pt x="1711666" y="0"/>
                  </a:cubicBezTo>
                  <a:close/>
                </a:path>
              </a:pathLst>
            </a:custGeom>
            <a:grpFill/>
            <a:ln w="12700" cap="flat" cmpd="sng" algn="ctr">
              <a:noFill/>
              <a:prstDash val="solid"/>
              <a:miter lim="800000"/>
            </a:ln>
            <a:effectLst/>
          </p:spPr>
          <p:txBody>
            <a:bodyPr rtlCol="0" anchor="ctr"/>
            <a:lstStyle/>
            <a:p>
              <a:pPr algn="ctr" defTabSz="801866">
                <a:defRPr/>
              </a:pPr>
              <a:endParaRPr lang="en-GB" sz="1579" kern="0">
                <a:solidFill>
                  <a:prstClr val="white"/>
                </a:solidFill>
                <a:latin typeface="Calibri" panose="020F0502020204030204"/>
              </a:endParaRPr>
            </a:p>
          </p:txBody>
        </p:sp>
        <p:sp>
          <p:nvSpPr>
            <p:cNvPr id="31" name="Freeform: Shape 30">
              <a:extLst>
                <a:ext uri="{FF2B5EF4-FFF2-40B4-BE49-F238E27FC236}">
                  <a16:creationId xmlns:a16="http://schemas.microsoft.com/office/drawing/2014/main" id="{B5216391-D7C7-4BB6-B896-B6F578D687B3}"/>
                </a:ext>
              </a:extLst>
            </p:cNvPr>
            <p:cNvSpPr>
              <a:spLocks/>
            </p:cNvSpPr>
            <p:nvPr/>
          </p:nvSpPr>
          <p:spPr bwMode="auto">
            <a:xfrm>
              <a:off x="254499" y="1374322"/>
              <a:ext cx="4772025" cy="4619625"/>
            </a:xfrm>
            <a:custGeom>
              <a:avLst/>
              <a:gdLst>
                <a:gd name="connsiteX0" fmla="*/ 1522698 w 4772025"/>
                <a:gd name="connsiteY0" fmla="*/ 0 h 4619625"/>
                <a:gd name="connsiteX1" fmla="*/ 1264383 w 4772025"/>
                <a:gd name="connsiteY1" fmla="*/ 217394 h 4619625"/>
                <a:gd name="connsiteX2" fmla="*/ 938091 w 4772025"/>
                <a:gd name="connsiteY2" fmla="*/ 611421 h 4619625"/>
                <a:gd name="connsiteX3" fmla="*/ 842922 w 4772025"/>
                <a:gd name="connsiteY3" fmla="*/ 1929373 h 4619625"/>
                <a:gd name="connsiteX4" fmla="*/ 843055 w 4772025"/>
                <a:gd name="connsiteY4" fmla="*/ 1929577 h 4619625"/>
                <a:gd name="connsiteX5" fmla="*/ 843502 w 4772025"/>
                <a:gd name="connsiteY5" fmla="*/ 1930384 h 4619625"/>
                <a:gd name="connsiteX6" fmla="*/ 1387118 w 4772025"/>
                <a:gd name="connsiteY6" fmla="*/ 2392322 h 4619625"/>
                <a:gd name="connsiteX7" fmla="*/ 2419990 w 4772025"/>
                <a:gd name="connsiteY7" fmla="*/ 2460254 h 4619625"/>
                <a:gd name="connsiteX8" fmla="*/ 2420153 w 4772025"/>
                <a:gd name="connsiteY8" fmla="*/ 2459244 h 4619625"/>
                <a:gd name="connsiteX9" fmla="*/ 2538218 w 4772025"/>
                <a:gd name="connsiteY9" fmla="*/ 2437829 h 4619625"/>
                <a:gd name="connsiteX10" fmla="*/ 2991013 w 4772025"/>
                <a:gd name="connsiteY10" fmla="*/ 2323400 h 4619625"/>
                <a:gd name="connsiteX11" fmla="*/ 2776883 w 4772025"/>
                <a:gd name="connsiteY11" fmla="*/ 1748282 h 4619625"/>
                <a:gd name="connsiteX12" fmla="*/ 2774430 w 4772025"/>
                <a:gd name="connsiteY12" fmla="*/ 1741693 h 4619625"/>
                <a:gd name="connsiteX13" fmla="*/ 2775919 w 4772025"/>
                <a:gd name="connsiteY13" fmla="*/ 1740086 h 4619625"/>
                <a:gd name="connsiteX14" fmla="*/ 2953818 w 4772025"/>
                <a:gd name="connsiteY14" fmla="*/ 1808279 h 4619625"/>
                <a:gd name="connsiteX15" fmla="*/ 4758430 w 4772025"/>
                <a:gd name="connsiteY15" fmla="*/ 2500032 h 4619625"/>
                <a:gd name="connsiteX16" fmla="*/ 4772025 w 4772025"/>
                <a:gd name="connsiteY16" fmla="*/ 2500032 h 4619625"/>
                <a:gd name="connsiteX17" fmla="*/ 4744834 w 4772025"/>
                <a:gd name="connsiteY17" fmla="*/ 2554381 h 4619625"/>
                <a:gd name="connsiteX18" fmla="*/ 4377755 w 4772025"/>
                <a:gd name="connsiteY18" fmla="*/ 3478306 h 4619625"/>
                <a:gd name="connsiteX19" fmla="*/ 4296182 w 4772025"/>
                <a:gd name="connsiteY19" fmla="*/ 3668526 h 4619625"/>
                <a:gd name="connsiteX20" fmla="*/ 3901912 w 4772025"/>
                <a:gd name="connsiteY20" fmla="*/ 4619625 h 4619625"/>
                <a:gd name="connsiteX21" fmla="*/ 3725170 w 4772025"/>
                <a:gd name="connsiteY21" fmla="*/ 4212011 h 4619625"/>
                <a:gd name="connsiteX22" fmla="*/ 3697980 w 4772025"/>
                <a:gd name="connsiteY22" fmla="*/ 4225598 h 4619625"/>
                <a:gd name="connsiteX23" fmla="*/ 3684384 w 4772025"/>
                <a:gd name="connsiteY23" fmla="*/ 4239186 h 4619625"/>
                <a:gd name="connsiteX24" fmla="*/ 3630002 w 4772025"/>
                <a:gd name="connsiteY24" fmla="*/ 4266360 h 4619625"/>
                <a:gd name="connsiteX25" fmla="*/ 3494047 w 4772025"/>
                <a:gd name="connsiteY25" fmla="*/ 4347883 h 4619625"/>
                <a:gd name="connsiteX26" fmla="*/ 3480451 w 4772025"/>
                <a:gd name="connsiteY26" fmla="*/ 4347883 h 4619625"/>
                <a:gd name="connsiteX27" fmla="*/ 3371687 w 4772025"/>
                <a:gd name="connsiteY27" fmla="*/ 4402231 h 4619625"/>
                <a:gd name="connsiteX28" fmla="*/ 3344496 w 4772025"/>
                <a:gd name="connsiteY28" fmla="*/ 4415818 h 4619625"/>
                <a:gd name="connsiteX29" fmla="*/ 3276518 w 4772025"/>
                <a:gd name="connsiteY29" fmla="*/ 4442993 h 4619625"/>
                <a:gd name="connsiteX30" fmla="*/ 3249328 w 4772025"/>
                <a:gd name="connsiteY30" fmla="*/ 4456580 h 4619625"/>
                <a:gd name="connsiteX31" fmla="*/ 3208541 w 4772025"/>
                <a:gd name="connsiteY31" fmla="*/ 4470167 h 4619625"/>
                <a:gd name="connsiteX32" fmla="*/ 3154159 w 4772025"/>
                <a:gd name="connsiteY32" fmla="*/ 4483754 h 4619625"/>
                <a:gd name="connsiteX33" fmla="*/ 3140564 w 4772025"/>
                <a:gd name="connsiteY33" fmla="*/ 4497341 h 4619625"/>
                <a:gd name="connsiteX34" fmla="*/ 3113372 w 4772025"/>
                <a:gd name="connsiteY34" fmla="*/ 4497341 h 4619625"/>
                <a:gd name="connsiteX35" fmla="*/ 3086182 w 4772025"/>
                <a:gd name="connsiteY35" fmla="*/ 4510928 h 4619625"/>
                <a:gd name="connsiteX36" fmla="*/ 3072586 w 4772025"/>
                <a:gd name="connsiteY36" fmla="*/ 4524515 h 4619625"/>
                <a:gd name="connsiteX37" fmla="*/ 3058990 w 4772025"/>
                <a:gd name="connsiteY37" fmla="*/ 4524515 h 4619625"/>
                <a:gd name="connsiteX38" fmla="*/ 3045395 w 4772025"/>
                <a:gd name="connsiteY38" fmla="*/ 4524515 h 4619625"/>
                <a:gd name="connsiteX39" fmla="*/ 2991013 w 4772025"/>
                <a:gd name="connsiteY39" fmla="*/ 4538102 h 4619625"/>
                <a:gd name="connsiteX40" fmla="*/ 2963822 w 4772025"/>
                <a:gd name="connsiteY40" fmla="*/ 4551690 h 4619625"/>
                <a:gd name="connsiteX41" fmla="*/ 2936631 w 4772025"/>
                <a:gd name="connsiteY41" fmla="*/ 4551690 h 4619625"/>
                <a:gd name="connsiteX42" fmla="*/ 2841462 w 4772025"/>
                <a:gd name="connsiteY42" fmla="*/ 4565277 h 4619625"/>
                <a:gd name="connsiteX43" fmla="*/ 2814271 w 4772025"/>
                <a:gd name="connsiteY43" fmla="*/ 4578864 h 4619625"/>
                <a:gd name="connsiteX44" fmla="*/ 2800676 w 4772025"/>
                <a:gd name="connsiteY44" fmla="*/ 4578864 h 4619625"/>
                <a:gd name="connsiteX45" fmla="*/ 2759889 w 4772025"/>
                <a:gd name="connsiteY45" fmla="*/ 4578864 h 4619625"/>
                <a:gd name="connsiteX46" fmla="*/ 2746294 w 4772025"/>
                <a:gd name="connsiteY46" fmla="*/ 4592451 h 4619625"/>
                <a:gd name="connsiteX47" fmla="*/ 2719102 w 4772025"/>
                <a:gd name="connsiteY47" fmla="*/ 4592451 h 4619625"/>
                <a:gd name="connsiteX48" fmla="*/ 2664720 w 4772025"/>
                <a:gd name="connsiteY48" fmla="*/ 4592451 h 4619625"/>
                <a:gd name="connsiteX49" fmla="*/ 2569552 w 4772025"/>
                <a:gd name="connsiteY49" fmla="*/ 4606038 h 4619625"/>
                <a:gd name="connsiteX50" fmla="*/ 2501574 w 4772025"/>
                <a:gd name="connsiteY50" fmla="*/ 4606038 h 4619625"/>
                <a:gd name="connsiteX51" fmla="*/ 2392810 w 4772025"/>
                <a:gd name="connsiteY51" fmla="*/ 4619625 h 4619625"/>
                <a:gd name="connsiteX52" fmla="*/ 1848990 w 4772025"/>
                <a:gd name="connsiteY52" fmla="*/ 4551690 h 4619625"/>
                <a:gd name="connsiteX53" fmla="*/ 1740226 w 4772025"/>
                <a:gd name="connsiteY53" fmla="*/ 4524515 h 4619625"/>
                <a:gd name="connsiteX54" fmla="*/ 1359551 w 4772025"/>
                <a:gd name="connsiteY54" fmla="*/ 4375057 h 4619625"/>
                <a:gd name="connsiteX55" fmla="*/ 1250787 w 4772025"/>
                <a:gd name="connsiteY55" fmla="*/ 4320708 h 4619625"/>
                <a:gd name="connsiteX56" fmla="*/ 1155619 w 4772025"/>
                <a:gd name="connsiteY56" fmla="*/ 4266360 h 4619625"/>
                <a:gd name="connsiteX57" fmla="*/ 1006068 w 4772025"/>
                <a:gd name="connsiteY57" fmla="*/ 4171250 h 4619625"/>
                <a:gd name="connsiteX58" fmla="*/ 965282 w 4772025"/>
                <a:gd name="connsiteY58" fmla="*/ 4144075 h 4619625"/>
                <a:gd name="connsiteX59" fmla="*/ 870113 w 4772025"/>
                <a:gd name="connsiteY59" fmla="*/ 4062553 h 4619625"/>
                <a:gd name="connsiteX60" fmla="*/ 503034 w 4772025"/>
                <a:gd name="connsiteY60" fmla="*/ 3695700 h 4619625"/>
                <a:gd name="connsiteX61" fmla="*/ 435057 w 4772025"/>
                <a:gd name="connsiteY61" fmla="*/ 3614177 h 4619625"/>
                <a:gd name="connsiteX62" fmla="*/ 380675 w 4772025"/>
                <a:gd name="connsiteY62" fmla="*/ 3505480 h 4619625"/>
                <a:gd name="connsiteX63" fmla="*/ 312697 w 4772025"/>
                <a:gd name="connsiteY63" fmla="*/ 3410370 h 4619625"/>
                <a:gd name="connsiteX64" fmla="*/ 258315 w 4772025"/>
                <a:gd name="connsiteY64" fmla="*/ 3315260 h 4619625"/>
                <a:gd name="connsiteX65" fmla="*/ 203933 w 4772025"/>
                <a:gd name="connsiteY65" fmla="*/ 3206563 h 4619625"/>
                <a:gd name="connsiteX66" fmla="*/ 67978 w 4772025"/>
                <a:gd name="connsiteY66" fmla="*/ 2826124 h 4619625"/>
                <a:gd name="connsiteX67" fmla="*/ 40787 w 4772025"/>
                <a:gd name="connsiteY67" fmla="*/ 2676665 h 4619625"/>
                <a:gd name="connsiteX68" fmla="*/ 27191 w 4772025"/>
                <a:gd name="connsiteY68" fmla="*/ 2567968 h 4619625"/>
                <a:gd name="connsiteX69" fmla="*/ 0 w 4772025"/>
                <a:gd name="connsiteY69" fmla="*/ 2228290 h 4619625"/>
                <a:gd name="connsiteX70" fmla="*/ 0 w 4772025"/>
                <a:gd name="connsiteY70" fmla="*/ 2133180 h 4619625"/>
                <a:gd name="connsiteX71" fmla="*/ 0 w 4772025"/>
                <a:gd name="connsiteY71" fmla="*/ 2051657 h 4619625"/>
                <a:gd name="connsiteX72" fmla="*/ 13596 w 4772025"/>
                <a:gd name="connsiteY72" fmla="*/ 2010896 h 4619625"/>
                <a:gd name="connsiteX73" fmla="*/ 13596 w 4772025"/>
                <a:gd name="connsiteY73" fmla="*/ 1983722 h 4619625"/>
                <a:gd name="connsiteX74" fmla="*/ 13596 w 4772025"/>
                <a:gd name="connsiteY74" fmla="*/ 1970134 h 4619625"/>
                <a:gd name="connsiteX75" fmla="*/ 13596 w 4772025"/>
                <a:gd name="connsiteY75" fmla="*/ 1942960 h 4619625"/>
                <a:gd name="connsiteX76" fmla="*/ 27191 w 4772025"/>
                <a:gd name="connsiteY76" fmla="*/ 1861437 h 4619625"/>
                <a:gd name="connsiteX77" fmla="*/ 27191 w 4772025"/>
                <a:gd name="connsiteY77" fmla="*/ 1847850 h 4619625"/>
                <a:gd name="connsiteX78" fmla="*/ 40787 w 4772025"/>
                <a:gd name="connsiteY78" fmla="*/ 1766327 h 4619625"/>
                <a:gd name="connsiteX79" fmla="*/ 81573 w 4772025"/>
                <a:gd name="connsiteY79" fmla="*/ 1576108 h 4619625"/>
                <a:gd name="connsiteX80" fmla="*/ 108764 w 4772025"/>
                <a:gd name="connsiteY80" fmla="*/ 1508172 h 4619625"/>
                <a:gd name="connsiteX81" fmla="*/ 149551 w 4772025"/>
                <a:gd name="connsiteY81" fmla="*/ 1399475 h 4619625"/>
                <a:gd name="connsiteX82" fmla="*/ 149551 w 4772025"/>
                <a:gd name="connsiteY82" fmla="*/ 1358713 h 4619625"/>
                <a:gd name="connsiteX83" fmla="*/ 163146 w 4772025"/>
                <a:gd name="connsiteY83" fmla="*/ 1331539 h 4619625"/>
                <a:gd name="connsiteX84" fmla="*/ 190337 w 4772025"/>
                <a:gd name="connsiteY84" fmla="*/ 1277191 h 4619625"/>
                <a:gd name="connsiteX85" fmla="*/ 203933 w 4772025"/>
                <a:gd name="connsiteY85" fmla="*/ 1250016 h 4619625"/>
                <a:gd name="connsiteX86" fmla="*/ 203933 w 4772025"/>
                <a:gd name="connsiteY86" fmla="*/ 1236429 h 4619625"/>
                <a:gd name="connsiteX87" fmla="*/ 231124 w 4772025"/>
                <a:gd name="connsiteY87" fmla="*/ 1182081 h 4619625"/>
                <a:gd name="connsiteX88" fmla="*/ 258315 w 4772025"/>
                <a:gd name="connsiteY88" fmla="*/ 1127732 h 4619625"/>
                <a:gd name="connsiteX89" fmla="*/ 299102 w 4772025"/>
                <a:gd name="connsiteY89" fmla="*/ 1059797 h 4619625"/>
                <a:gd name="connsiteX90" fmla="*/ 299102 w 4772025"/>
                <a:gd name="connsiteY90" fmla="*/ 1046209 h 4619625"/>
                <a:gd name="connsiteX91" fmla="*/ 339888 w 4772025"/>
                <a:gd name="connsiteY91" fmla="*/ 978274 h 4619625"/>
                <a:gd name="connsiteX92" fmla="*/ 394270 w 4772025"/>
                <a:gd name="connsiteY92" fmla="*/ 896751 h 4619625"/>
                <a:gd name="connsiteX93" fmla="*/ 475843 w 4772025"/>
                <a:gd name="connsiteY93" fmla="*/ 788054 h 4619625"/>
                <a:gd name="connsiteX94" fmla="*/ 503034 w 4772025"/>
                <a:gd name="connsiteY94" fmla="*/ 747292 h 4619625"/>
                <a:gd name="connsiteX95" fmla="*/ 530225 w 4772025"/>
                <a:gd name="connsiteY95" fmla="*/ 720118 h 4619625"/>
                <a:gd name="connsiteX96" fmla="*/ 543821 w 4772025"/>
                <a:gd name="connsiteY96" fmla="*/ 706531 h 4619625"/>
                <a:gd name="connsiteX97" fmla="*/ 625394 w 4772025"/>
                <a:gd name="connsiteY97" fmla="*/ 611421 h 4619625"/>
                <a:gd name="connsiteX98" fmla="*/ 693371 w 4772025"/>
                <a:gd name="connsiteY98" fmla="*/ 529898 h 4619625"/>
                <a:gd name="connsiteX99" fmla="*/ 720562 w 4772025"/>
                <a:gd name="connsiteY99" fmla="*/ 516311 h 4619625"/>
                <a:gd name="connsiteX100" fmla="*/ 734158 w 4772025"/>
                <a:gd name="connsiteY100" fmla="*/ 502724 h 4619625"/>
                <a:gd name="connsiteX101" fmla="*/ 734158 w 4772025"/>
                <a:gd name="connsiteY101" fmla="*/ 489137 h 4619625"/>
                <a:gd name="connsiteX102" fmla="*/ 761349 w 4772025"/>
                <a:gd name="connsiteY102" fmla="*/ 475550 h 4619625"/>
                <a:gd name="connsiteX103" fmla="*/ 788540 w 4772025"/>
                <a:gd name="connsiteY103" fmla="*/ 448375 h 4619625"/>
                <a:gd name="connsiteX104" fmla="*/ 802135 w 4772025"/>
                <a:gd name="connsiteY104" fmla="*/ 434788 h 4619625"/>
                <a:gd name="connsiteX105" fmla="*/ 829327 w 4772025"/>
                <a:gd name="connsiteY105" fmla="*/ 421201 h 4619625"/>
                <a:gd name="connsiteX106" fmla="*/ 870113 w 4772025"/>
                <a:gd name="connsiteY106" fmla="*/ 380440 h 4619625"/>
                <a:gd name="connsiteX107" fmla="*/ 910900 w 4772025"/>
                <a:gd name="connsiteY107" fmla="*/ 339678 h 4619625"/>
                <a:gd name="connsiteX108" fmla="*/ 992473 w 4772025"/>
                <a:gd name="connsiteY108" fmla="*/ 285330 h 4619625"/>
                <a:gd name="connsiteX109" fmla="*/ 1046855 w 4772025"/>
                <a:gd name="connsiteY109" fmla="*/ 244568 h 4619625"/>
                <a:gd name="connsiteX110" fmla="*/ 1114832 w 4772025"/>
                <a:gd name="connsiteY110" fmla="*/ 203807 h 4619625"/>
                <a:gd name="connsiteX111" fmla="*/ 1169214 w 4772025"/>
                <a:gd name="connsiteY111" fmla="*/ 163046 h 4619625"/>
                <a:gd name="connsiteX112" fmla="*/ 1182810 w 4772025"/>
                <a:gd name="connsiteY112" fmla="*/ 163046 h 4619625"/>
                <a:gd name="connsiteX113" fmla="*/ 1250787 w 4772025"/>
                <a:gd name="connsiteY113" fmla="*/ 122284 h 4619625"/>
                <a:gd name="connsiteX114" fmla="*/ 1305169 w 4772025"/>
                <a:gd name="connsiteY114" fmla="*/ 95110 h 4619625"/>
                <a:gd name="connsiteX115" fmla="*/ 1413934 w 4772025"/>
                <a:gd name="connsiteY115" fmla="*/ 40761 h 4619625"/>
                <a:gd name="connsiteX116" fmla="*/ 1522698 w 4772025"/>
                <a:gd name="connsiteY116" fmla="*/ 0 h 461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4772025" h="4619625">
                  <a:moveTo>
                    <a:pt x="1522698" y="0"/>
                  </a:moveTo>
                  <a:cubicBezTo>
                    <a:pt x="1264383" y="217394"/>
                    <a:pt x="1264383" y="217394"/>
                    <a:pt x="1264383" y="217394"/>
                  </a:cubicBezTo>
                  <a:cubicBezTo>
                    <a:pt x="1169214" y="312504"/>
                    <a:pt x="1046855" y="448375"/>
                    <a:pt x="938091" y="611421"/>
                  </a:cubicBezTo>
                  <a:cubicBezTo>
                    <a:pt x="706967" y="964687"/>
                    <a:pt x="543821" y="1440236"/>
                    <a:pt x="842922" y="1929373"/>
                  </a:cubicBezTo>
                  <a:lnTo>
                    <a:pt x="843055" y="1929577"/>
                  </a:lnTo>
                  <a:lnTo>
                    <a:pt x="843502" y="1930384"/>
                  </a:lnTo>
                  <a:cubicBezTo>
                    <a:pt x="979406" y="2161353"/>
                    <a:pt x="1169672" y="2297217"/>
                    <a:pt x="1387118" y="2392322"/>
                  </a:cubicBezTo>
                  <a:cubicBezTo>
                    <a:pt x="1713289" y="2514600"/>
                    <a:pt x="2107411" y="2501014"/>
                    <a:pt x="2419990" y="2460254"/>
                  </a:cubicBezTo>
                  <a:lnTo>
                    <a:pt x="2420153" y="2459244"/>
                  </a:lnTo>
                  <a:lnTo>
                    <a:pt x="2538218" y="2437829"/>
                  </a:lnTo>
                  <a:cubicBezTo>
                    <a:pt x="2803650" y="2385816"/>
                    <a:pt x="2991013" y="2323400"/>
                    <a:pt x="2991013" y="2323400"/>
                  </a:cubicBezTo>
                  <a:cubicBezTo>
                    <a:pt x="2827866" y="1885215"/>
                    <a:pt x="2787080" y="1775669"/>
                    <a:pt x="2776883" y="1748282"/>
                  </a:cubicBezTo>
                  <a:lnTo>
                    <a:pt x="2774430" y="1741693"/>
                  </a:lnTo>
                  <a:lnTo>
                    <a:pt x="2775919" y="1740086"/>
                  </a:lnTo>
                  <a:lnTo>
                    <a:pt x="2953818" y="1808279"/>
                  </a:lnTo>
                  <a:cubicBezTo>
                    <a:pt x="4758430" y="2500032"/>
                    <a:pt x="4758430" y="2500032"/>
                    <a:pt x="4758430" y="2500032"/>
                  </a:cubicBezTo>
                  <a:lnTo>
                    <a:pt x="4772025" y="2500032"/>
                  </a:lnTo>
                  <a:cubicBezTo>
                    <a:pt x="4744834" y="2554381"/>
                    <a:pt x="4744834" y="2554381"/>
                    <a:pt x="4744834" y="2554381"/>
                  </a:cubicBezTo>
                  <a:cubicBezTo>
                    <a:pt x="4377755" y="3478306"/>
                    <a:pt x="4377755" y="3478306"/>
                    <a:pt x="4377755" y="3478306"/>
                  </a:cubicBezTo>
                  <a:cubicBezTo>
                    <a:pt x="4296182" y="3668526"/>
                    <a:pt x="4296182" y="3668526"/>
                    <a:pt x="4296182" y="3668526"/>
                  </a:cubicBezTo>
                  <a:cubicBezTo>
                    <a:pt x="3901912" y="4619625"/>
                    <a:pt x="3901912" y="4619625"/>
                    <a:pt x="3901912" y="4619625"/>
                  </a:cubicBezTo>
                  <a:cubicBezTo>
                    <a:pt x="3725170" y="4212011"/>
                    <a:pt x="3725170" y="4212011"/>
                    <a:pt x="3725170" y="4212011"/>
                  </a:cubicBezTo>
                  <a:cubicBezTo>
                    <a:pt x="3725170" y="4212011"/>
                    <a:pt x="3711575" y="4212011"/>
                    <a:pt x="3697980" y="4225598"/>
                  </a:cubicBezTo>
                  <a:cubicBezTo>
                    <a:pt x="3684384" y="4239186"/>
                    <a:pt x="3684384" y="4239186"/>
                    <a:pt x="3684384" y="4239186"/>
                  </a:cubicBezTo>
                  <a:cubicBezTo>
                    <a:pt x="3657193" y="4252773"/>
                    <a:pt x="3643598" y="4252773"/>
                    <a:pt x="3630002" y="4266360"/>
                  </a:cubicBezTo>
                  <a:cubicBezTo>
                    <a:pt x="3589216" y="4293534"/>
                    <a:pt x="3534833" y="4320708"/>
                    <a:pt x="3494047" y="4347883"/>
                  </a:cubicBezTo>
                  <a:cubicBezTo>
                    <a:pt x="3494047" y="4347883"/>
                    <a:pt x="3480451" y="4347883"/>
                    <a:pt x="3480451" y="4347883"/>
                  </a:cubicBezTo>
                  <a:cubicBezTo>
                    <a:pt x="3439665" y="4375057"/>
                    <a:pt x="3398878" y="4388644"/>
                    <a:pt x="3371687" y="4402231"/>
                  </a:cubicBezTo>
                  <a:cubicBezTo>
                    <a:pt x="3358092" y="4415818"/>
                    <a:pt x="3358092" y="4415818"/>
                    <a:pt x="3344496" y="4415818"/>
                  </a:cubicBezTo>
                  <a:cubicBezTo>
                    <a:pt x="3317305" y="4429405"/>
                    <a:pt x="3303710" y="4429405"/>
                    <a:pt x="3276518" y="4442993"/>
                  </a:cubicBezTo>
                  <a:cubicBezTo>
                    <a:pt x="3276518" y="4442993"/>
                    <a:pt x="3262923" y="4456580"/>
                    <a:pt x="3249328" y="4456580"/>
                  </a:cubicBezTo>
                  <a:cubicBezTo>
                    <a:pt x="3235732" y="4456580"/>
                    <a:pt x="3222136" y="4470167"/>
                    <a:pt x="3208541" y="4470167"/>
                  </a:cubicBezTo>
                  <a:cubicBezTo>
                    <a:pt x="3194946" y="4470167"/>
                    <a:pt x="3181350" y="4483754"/>
                    <a:pt x="3154159" y="4483754"/>
                  </a:cubicBezTo>
                  <a:cubicBezTo>
                    <a:pt x="3154159" y="4483754"/>
                    <a:pt x="3154159" y="4497341"/>
                    <a:pt x="3140564" y="4497341"/>
                  </a:cubicBezTo>
                  <a:cubicBezTo>
                    <a:pt x="3140564" y="4497341"/>
                    <a:pt x="3126968" y="4497341"/>
                    <a:pt x="3113372" y="4497341"/>
                  </a:cubicBezTo>
                  <a:cubicBezTo>
                    <a:pt x="3099777" y="4510928"/>
                    <a:pt x="3099777" y="4510928"/>
                    <a:pt x="3086182" y="4510928"/>
                  </a:cubicBezTo>
                  <a:cubicBezTo>
                    <a:pt x="3072586" y="4510928"/>
                    <a:pt x="3072586" y="4510928"/>
                    <a:pt x="3072586" y="4524515"/>
                  </a:cubicBezTo>
                  <a:cubicBezTo>
                    <a:pt x="3058990" y="4524515"/>
                    <a:pt x="3058990" y="4524515"/>
                    <a:pt x="3058990" y="4524515"/>
                  </a:cubicBezTo>
                  <a:cubicBezTo>
                    <a:pt x="3058990" y="4524515"/>
                    <a:pt x="3045395" y="4524515"/>
                    <a:pt x="3045395" y="4524515"/>
                  </a:cubicBezTo>
                  <a:cubicBezTo>
                    <a:pt x="3031799" y="4524515"/>
                    <a:pt x="3004608" y="4538102"/>
                    <a:pt x="2991013" y="4538102"/>
                  </a:cubicBezTo>
                  <a:cubicBezTo>
                    <a:pt x="2977417" y="4538102"/>
                    <a:pt x="2963822" y="4538102"/>
                    <a:pt x="2963822" y="4551690"/>
                  </a:cubicBezTo>
                  <a:cubicBezTo>
                    <a:pt x="2950226" y="4551690"/>
                    <a:pt x="2936631" y="4551690"/>
                    <a:pt x="2936631" y="4551690"/>
                  </a:cubicBezTo>
                  <a:cubicBezTo>
                    <a:pt x="2909440" y="4565277"/>
                    <a:pt x="2882249" y="4565277"/>
                    <a:pt x="2841462" y="4565277"/>
                  </a:cubicBezTo>
                  <a:cubicBezTo>
                    <a:pt x="2841462" y="4578864"/>
                    <a:pt x="2827867" y="4578864"/>
                    <a:pt x="2814271" y="4578864"/>
                  </a:cubicBezTo>
                  <a:cubicBezTo>
                    <a:pt x="2814271" y="4578864"/>
                    <a:pt x="2800676" y="4578864"/>
                    <a:pt x="2800676" y="4578864"/>
                  </a:cubicBezTo>
                  <a:cubicBezTo>
                    <a:pt x="2787080" y="4578864"/>
                    <a:pt x="2773484" y="4578864"/>
                    <a:pt x="2759889" y="4578864"/>
                  </a:cubicBezTo>
                  <a:cubicBezTo>
                    <a:pt x="2759889" y="4592451"/>
                    <a:pt x="2746294" y="4592451"/>
                    <a:pt x="2746294" y="4592451"/>
                  </a:cubicBezTo>
                  <a:cubicBezTo>
                    <a:pt x="2732698" y="4592451"/>
                    <a:pt x="2719102" y="4592451"/>
                    <a:pt x="2719102" y="4592451"/>
                  </a:cubicBezTo>
                  <a:cubicBezTo>
                    <a:pt x="2691912" y="4592451"/>
                    <a:pt x="2678316" y="4592451"/>
                    <a:pt x="2664720" y="4592451"/>
                  </a:cubicBezTo>
                  <a:cubicBezTo>
                    <a:pt x="2637530" y="4606038"/>
                    <a:pt x="2610338" y="4606038"/>
                    <a:pt x="2569552" y="4606038"/>
                  </a:cubicBezTo>
                  <a:cubicBezTo>
                    <a:pt x="2542361" y="4606038"/>
                    <a:pt x="2528766" y="4606038"/>
                    <a:pt x="2501574" y="4606038"/>
                  </a:cubicBezTo>
                  <a:cubicBezTo>
                    <a:pt x="2460788" y="4619625"/>
                    <a:pt x="2420001" y="4619625"/>
                    <a:pt x="2392810" y="4619625"/>
                  </a:cubicBezTo>
                  <a:cubicBezTo>
                    <a:pt x="2202473" y="4619625"/>
                    <a:pt x="2025731" y="4592451"/>
                    <a:pt x="1848990" y="4551690"/>
                  </a:cubicBezTo>
                  <a:cubicBezTo>
                    <a:pt x="1808203" y="4538102"/>
                    <a:pt x="1767417" y="4538102"/>
                    <a:pt x="1740226" y="4524515"/>
                  </a:cubicBezTo>
                  <a:cubicBezTo>
                    <a:pt x="1604271" y="4483754"/>
                    <a:pt x="1468316" y="4442993"/>
                    <a:pt x="1359551" y="4375057"/>
                  </a:cubicBezTo>
                  <a:cubicBezTo>
                    <a:pt x="1318765" y="4361470"/>
                    <a:pt x="1277978" y="4347883"/>
                    <a:pt x="1250787" y="4320708"/>
                  </a:cubicBezTo>
                  <a:cubicBezTo>
                    <a:pt x="1210001" y="4307121"/>
                    <a:pt x="1182810" y="4293534"/>
                    <a:pt x="1155619" y="4266360"/>
                  </a:cubicBezTo>
                  <a:cubicBezTo>
                    <a:pt x="1101237" y="4239186"/>
                    <a:pt x="1046855" y="4212011"/>
                    <a:pt x="1006068" y="4171250"/>
                  </a:cubicBezTo>
                  <a:cubicBezTo>
                    <a:pt x="992473" y="4157663"/>
                    <a:pt x="978877" y="4157663"/>
                    <a:pt x="965282" y="4144075"/>
                  </a:cubicBezTo>
                  <a:cubicBezTo>
                    <a:pt x="924495" y="4116901"/>
                    <a:pt x="897304" y="4089727"/>
                    <a:pt x="870113" y="4062553"/>
                  </a:cubicBezTo>
                  <a:cubicBezTo>
                    <a:pt x="734158" y="3953856"/>
                    <a:pt x="611798" y="3831571"/>
                    <a:pt x="503034" y="3695700"/>
                  </a:cubicBezTo>
                  <a:cubicBezTo>
                    <a:pt x="489439" y="3668526"/>
                    <a:pt x="462248" y="3641352"/>
                    <a:pt x="435057" y="3614177"/>
                  </a:cubicBezTo>
                  <a:cubicBezTo>
                    <a:pt x="421461" y="3573416"/>
                    <a:pt x="394270" y="3546242"/>
                    <a:pt x="380675" y="3505480"/>
                  </a:cubicBezTo>
                  <a:cubicBezTo>
                    <a:pt x="353484" y="3478306"/>
                    <a:pt x="339888" y="3451132"/>
                    <a:pt x="312697" y="3410370"/>
                  </a:cubicBezTo>
                  <a:cubicBezTo>
                    <a:pt x="299102" y="3383196"/>
                    <a:pt x="271910" y="3342435"/>
                    <a:pt x="258315" y="3315260"/>
                  </a:cubicBezTo>
                  <a:cubicBezTo>
                    <a:pt x="244719" y="3274499"/>
                    <a:pt x="231124" y="3247325"/>
                    <a:pt x="203933" y="3206563"/>
                  </a:cubicBezTo>
                  <a:cubicBezTo>
                    <a:pt x="149551" y="3084279"/>
                    <a:pt x="108764" y="2948408"/>
                    <a:pt x="67978" y="2826124"/>
                  </a:cubicBezTo>
                  <a:cubicBezTo>
                    <a:pt x="54382" y="2771775"/>
                    <a:pt x="54382" y="2731014"/>
                    <a:pt x="40787" y="2676665"/>
                  </a:cubicBezTo>
                  <a:cubicBezTo>
                    <a:pt x="27191" y="2635904"/>
                    <a:pt x="27191" y="2608730"/>
                    <a:pt x="27191" y="2567968"/>
                  </a:cubicBezTo>
                  <a:cubicBezTo>
                    <a:pt x="0" y="2459271"/>
                    <a:pt x="0" y="2336987"/>
                    <a:pt x="0" y="2228290"/>
                  </a:cubicBezTo>
                  <a:cubicBezTo>
                    <a:pt x="0" y="2187528"/>
                    <a:pt x="0" y="2160354"/>
                    <a:pt x="0" y="2133180"/>
                  </a:cubicBezTo>
                  <a:cubicBezTo>
                    <a:pt x="0" y="2106006"/>
                    <a:pt x="0" y="2078831"/>
                    <a:pt x="0" y="2051657"/>
                  </a:cubicBezTo>
                  <a:cubicBezTo>
                    <a:pt x="0" y="2038070"/>
                    <a:pt x="0" y="2024483"/>
                    <a:pt x="13596" y="2010896"/>
                  </a:cubicBezTo>
                  <a:cubicBezTo>
                    <a:pt x="13596" y="1997309"/>
                    <a:pt x="13596" y="1997309"/>
                    <a:pt x="13596" y="1983722"/>
                  </a:cubicBezTo>
                  <a:cubicBezTo>
                    <a:pt x="13596" y="1983722"/>
                    <a:pt x="13596" y="1983722"/>
                    <a:pt x="13596" y="1970134"/>
                  </a:cubicBezTo>
                  <a:cubicBezTo>
                    <a:pt x="13596" y="1970134"/>
                    <a:pt x="13596" y="1956547"/>
                    <a:pt x="13596" y="1942960"/>
                  </a:cubicBezTo>
                  <a:cubicBezTo>
                    <a:pt x="13596" y="1915786"/>
                    <a:pt x="27191" y="1888612"/>
                    <a:pt x="27191" y="1861437"/>
                  </a:cubicBezTo>
                  <a:cubicBezTo>
                    <a:pt x="27191" y="1861437"/>
                    <a:pt x="27191" y="1847850"/>
                    <a:pt x="27191" y="1847850"/>
                  </a:cubicBezTo>
                  <a:cubicBezTo>
                    <a:pt x="27191" y="1820676"/>
                    <a:pt x="40787" y="1793502"/>
                    <a:pt x="40787" y="1766327"/>
                  </a:cubicBezTo>
                  <a:cubicBezTo>
                    <a:pt x="54382" y="1698392"/>
                    <a:pt x="67978" y="1644043"/>
                    <a:pt x="81573" y="1576108"/>
                  </a:cubicBezTo>
                  <a:cubicBezTo>
                    <a:pt x="95169" y="1562520"/>
                    <a:pt x="95169" y="1535346"/>
                    <a:pt x="108764" y="1508172"/>
                  </a:cubicBezTo>
                  <a:cubicBezTo>
                    <a:pt x="122360" y="1467410"/>
                    <a:pt x="135955" y="1440236"/>
                    <a:pt x="149551" y="1399475"/>
                  </a:cubicBezTo>
                  <a:cubicBezTo>
                    <a:pt x="149551" y="1385888"/>
                    <a:pt x="149551" y="1372301"/>
                    <a:pt x="149551" y="1358713"/>
                  </a:cubicBezTo>
                  <a:cubicBezTo>
                    <a:pt x="163146" y="1358713"/>
                    <a:pt x="163146" y="1345126"/>
                    <a:pt x="163146" y="1331539"/>
                  </a:cubicBezTo>
                  <a:cubicBezTo>
                    <a:pt x="176742" y="1317952"/>
                    <a:pt x="176742" y="1304365"/>
                    <a:pt x="190337" y="1277191"/>
                  </a:cubicBezTo>
                  <a:cubicBezTo>
                    <a:pt x="190337" y="1263603"/>
                    <a:pt x="203933" y="1263603"/>
                    <a:pt x="203933" y="1250016"/>
                  </a:cubicBezTo>
                  <a:cubicBezTo>
                    <a:pt x="203933" y="1250016"/>
                    <a:pt x="203933" y="1236429"/>
                    <a:pt x="203933" y="1236429"/>
                  </a:cubicBezTo>
                  <a:cubicBezTo>
                    <a:pt x="217528" y="1222842"/>
                    <a:pt x="231124" y="1209255"/>
                    <a:pt x="231124" y="1182081"/>
                  </a:cubicBezTo>
                  <a:cubicBezTo>
                    <a:pt x="244719" y="1168494"/>
                    <a:pt x="258315" y="1154906"/>
                    <a:pt x="258315" y="1127732"/>
                  </a:cubicBezTo>
                  <a:cubicBezTo>
                    <a:pt x="271910" y="1114145"/>
                    <a:pt x="285506" y="1086971"/>
                    <a:pt x="299102" y="1059797"/>
                  </a:cubicBezTo>
                  <a:cubicBezTo>
                    <a:pt x="299102" y="1059797"/>
                    <a:pt x="299102" y="1059797"/>
                    <a:pt x="299102" y="1046209"/>
                  </a:cubicBezTo>
                  <a:cubicBezTo>
                    <a:pt x="312697" y="1032622"/>
                    <a:pt x="326293" y="1005448"/>
                    <a:pt x="339888" y="978274"/>
                  </a:cubicBezTo>
                  <a:cubicBezTo>
                    <a:pt x="367079" y="951099"/>
                    <a:pt x="380675" y="923925"/>
                    <a:pt x="394270" y="896751"/>
                  </a:cubicBezTo>
                  <a:cubicBezTo>
                    <a:pt x="421461" y="869577"/>
                    <a:pt x="448652" y="828815"/>
                    <a:pt x="475843" y="788054"/>
                  </a:cubicBezTo>
                  <a:cubicBezTo>
                    <a:pt x="489439" y="774467"/>
                    <a:pt x="489439" y="760880"/>
                    <a:pt x="503034" y="747292"/>
                  </a:cubicBezTo>
                  <a:cubicBezTo>
                    <a:pt x="516630" y="733705"/>
                    <a:pt x="516630" y="733705"/>
                    <a:pt x="530225" y="720118"/>
                  </a:cubicBezTo>
                  <a:cubicBezTo>
                    <a:pt x="530225" y="720118"/>
                    <a:pt x="543821" y="706531"/>
                    <a:pt x="543821" y="706531"/>
                  </a:cubicBezTo>
                  <a:cubicBezTo>
                    <a:pt x="571012" y="679357"/>
                    <a:pt x="598203" y="638595"/>
                    <a:pt x="625394" y="611421"/>
                  </a:cubicBezTo>
                  <a:cubicBezTo>
                    <a:pt x="638989" y="584247"/>
                    <a:pt x="666180" y="557073"/>
                    <a:pt x="693371" y="529898"/>
                  </a:cubicBezTo>
                  <a:cubicBezTo>
                    <a:pt x="706967" y="529898"/>
                    <a:pt x="706967" y="516311"/>
                    <a:pt x="720562" y="516311"/>
                  </a:cubicBezTo>
                  <a:cubicBezTo>
                    <a:pt x="720562" y="502724"/>
                    <a:pt x="734158" y="502724"/>
                    <a:pt x="734158" y="502724"/>
                  </a:cubicBezTo>
                  <a:cubicBezTo>
                    <a:pt x="734158" y="502724"/>
                    <a:pt x="734158" y="489137"/>
                    <a:pt x="734158" y="489137"/>
                  </a:cubicBezTo>
                  <a:cubicBezTo>
                    <a:pt x="747753" y="489137"/>
                    <a:pt x="747753" y="475550"/>
                    <a:pt x="761349" y="475550"/>
                  </a:cubicBezTo>
                  <a:cubicBezTo>
                    <a:pt x="761349" y="461963"/>
                    <a:pt x="774944" y="461963"/>
                    <a:pt x="788540" y="448375"/>
                  </a:cubicBezTo>
                  <a:cubicBezTo>
                    <a:pt x="788540" y="448375"/>
                    <a:pt x="802135" y="434788"/>
                    <a:pt x="802135" y="434788"/>
                  </a:cubicBezTo>
                  <a:cubicBezTo>
                    <a:pt x="815731" y="421201"/>
                    <a:pt x="815731" y="421201"/>
                    <a:pt x="829327" y="421201"/>
                  </a:cubicBezTo>
                  <a:cubicBezTo>
                    <a:pt x="842922" y="407614"/>
                    <a:pt x="856518" y="394027"/>
                    <a:pt x="870113" y="380440"/>
                  </a:cubicBezTo>
                  <a:cubicBezTo>
                    <a:pt x="883709" y="366853"/>
                    <a:pt x="897304" y="353266"/>
                    <a:pt x="910900" y="339678"/>
                  </a:cubicBezTo>
                  <a:cubicBezTo>
                    <a:pt x="938091" y="326091"/>
                    <a:pt x="965282" y="298917"/>
                    <a:pt x="992473" y="285330"/>
                  </a:cubicBezTo>
                  <a:cubicBezTo>
                    <a:pt x="1006068" y="271743"/>
                    <a:pt x="1019664" y="258156"/>
                    <a:pt x="1046855" y="244568"/>
                  </a:cubicBezTo>
                  <a:cubicBezTo>
                    <a:pt x="1060450" y="230981"/>
                    <a:pt x="1087641" y="217394"/>
                    <a:pt x="1114832" y="203807"/>
                  </a:cubicBezTo>
                  <a:cubicBezTo>
                    <a:pt x="1128428" y="190220"/>
                    <a:pt x="1155619" y="176633"/>
                    <a:pt x="1169214" y="163046"/>
                  </a:cubicBezTo>
                  <a:cubicBezTo>
                    <a:pt x="1169214" y="163046"/>
                    <a:pt x="1182810" y="163046"/>
                    <a:pt x="1182810" y="163046"/>
                  </a:cubicBezTo>
                  <a:cubicBezTo>
                    <a:pt x="1210001" y="149459"/>
                    <a:pt x="1223596" y="135871"/>
                    <a:pt x="1250787" y="122284"/>
                  </a:cubicBezTo>
                  <a:cubicBezTo>
                    <a:pt x="1264383" y="108697"/>
                    <a:pt x="1277978" y="108697"/>
                    <a:pt x="1305169" y="95110"/>
                  </a:cubicBezTo>
                  <a:cubicBezTo>
                    <a:pt x="1332360" y="81523"/>
                    <a:pt x="1373147" y="54349"/>
                    <a:pt x="1413934" y="40761"/>
                  </a:cubicBezTo>
                  <a:cubicBezTo>
                    <a:pt x="1441125" y="27174"/>
                    <a:pt x="1481911" y="13587"/>
                    <a:pt x="1522698" y="0"/>
                  </a:cubicBezTo>
                  <a:close/>
                </a:path>
              </a:pathLst>
            </a:custGeom>
            <a:solidFill>
              <a:schemeClr val="bg1">
                <a:alpha val="5000"/>
              </a:schemeClr>
            </a:solidFill>
            <a:ln w="12700" cap="flat" cmpd="sng" algn="ctr">
              <a:noFill/>
              <a:prstDash val="solid"/>
              <a:miter lim="800000"/>
            </a:ln>
            <a:effectLst/>
          </p:spPr>
          <p:txBody>
            <a:bodyPr rtlCol="0" anchor="ctr"/>
            <a:lstStyle/>
            <a:p>
              <a:pPr algn="ctr" defTabSz="801866">
                <a:defRPr/>
              </a:pPr>
              <a:endParaRPr lang="en-GB" sz="1579" kern="0">
                <a:solidFill>
                  <a:prstClr val="white"/>
                </a:solidFill>
                <a:latin typeface="Calibri" panose="020F0502020204030204"/>
              </a:endParaRPr>
            </a:p>
          </p:txBody>
        </p:sp>
      </p:grpSp>
      <p:sp>
        <p:nvSpPr>
          <p:cNvPr id="26" name="6 Rectángulo"/>
          <p:cNvSpPr/>
          <p:nvPr/>
        </p:nvSpPr>
        <p:spPr>
          <a:xfrm>
            <a:off x="524046" y="1029600"/>
            <a:ext cx="4841967" cy="1064009"/>
          </a:xfrm>
          <a:prstGeom prst="rect">
            <a:avLst/>
          </a:prstGeom>
        </p:spPr>
        <p:txBody>
          <a:bodyPr wrap="square">
            <a:spAutoFit/>
          </a:bodyPr>
          <a:lstStyle/>
          <a:p>
            <a:pPr defTabSz="801866">
              <a:defRPr/>
            </a:pPr>
            <a:r>
              <a:rPr lang="es-ES" sz="3157" b="1" dirty="0">
                <a:solidFill>
                  <a:schemeClr val="bg1"/>
                </a:solidFill>
                <a:latin typeface="Century Gothic" panose="020B0502020202020204" pitchFamily="34" charset="0"/>
                <a:ea typeface="Roboto Black" panose="02000000000000000000" pitchFamily="2" charset="0"/>
                <a:cs typeface="Flexo Medium"/>
              </a:rPr>
              <a:t>Here </a:t>
            </a:r>
            <a:r>
              <a:rPr lang="es-ES" sz="3157" b="1" dirty="0" err="1">
                <a:solidFill>
                  <a:schemeClr val="bg1"/>
                </a:solidFill>
                <a:latin typeface="Century Gothic" panose="020B0502020202020204" pitchFamily="34" charset="0"/>
                <a:ea typeface="Roboto Black" panose="02000000000000000000" pitchFamily="2" charset="0"/>
                <a:cs typeface="Flexo Medium"/>
              </a:rPr>
              <a:t>Goes</a:t>
            </a:r>
            <a:endParaRPr lang="es-ES" sz="3157" b="1" dirty="0">
              <a:solidFill>
                <a:schemeClr val="bg1"/>
              </a:solidFill>
              <a:latin typeface="Century Gothic" panose="020B0502020202020204" pitchFamily="34" charset="0"/>
              <a:ea typeface="Roboto Black" panose="02000000000000000000" pitchFamily="2" charset="0"/>
              <a:cs typeface="Flexo Medium"/>
            </a:endParaRPr>
          </a:p>
          <a:p>
            <a:pPr defTabSz="801866">
              <a:defRPr/>
            </a:pPr>
            <a:r>
              <a:rPr lang="es-ES" sz="3157" b="1" dirty="0" err="1">
                <a:solidFill>
                  <a:schemeClr val="bg1"/>
                </a:solidFill>
                <a:latin typeface="Century Gothic" panose="020B0502020202020204" pitchFamily="34" charset="0"/>
                <a:ea typeface="Roboto Black" panose="02000000000000000000" pitchFamily="2" charset="0"/>
                <a:cs typeface="Flexo Medium"/>
              </a:rPr>
              <a:t>Title</a:t>
            </a:r>
            <a:r>
              <a:rPr lang="es-ES" sz="3157" b="1" dirty="0">
                <a:solidFill>
                  <a:schemeClr val="bg1"/>
                </a:solidFill>
                <a:latin typeface="Century Gothic" panose="020B0502020202020204" pitchFamily="34" charset="0"/>
                <a:ea typeface="Roboto Black" panose="02000000000000000000" pitchFamily="2" charset="0"/>
                <a:cs typeface="Flexo Medium"/>
              </a:rPr>
              <a:t> </a:t>
            </a:r>
            <a:r>
              <a:rPr lang="es-ES" sz="3157" b="1" dirty="0" err="1">
                <a:solidFill>
                  <a:schemeClr val="bg1"/>
                </a:solidFill>
                <a:latin typeface="Century Gothic" panose="020B0502020202020204" pitchFamily="34" charset="0"/>
                <a:ea typeface="Roboto Black" panose="02000000000000000000" pitchFamily="2" charset="0"/>
                <a:cs typeface="Flexo Medium"/>
              </a:rPr>
              <a:t>Of</a:t>
            </a:r>
            <a:r>
              <a:rPr lang="es-ES" sz="3157" b="1" dirty="0">
                <a:solidFill>
                  <a:schemeClr val="bg1"/>
                </a:solidFill>
                <a:latin typeface="Century Gothic" panose="020B0502020202020204" pitchFamily="34" charset="0"/>
                <a:ea typeface="Roboto Black" panose="02000000000000000000" pitchFamily="2" charset="0"/>
                <a:cs typeface="Flexo Medium"/>
              </a:rPr>
              <a:t> </a:t>
            </a:r>
            <a:r>
              <a:rPr lang="es-ES" sz="3157" b="1" dirty="0" err="1">
                <a:solidFill>
                  <a:schemeClr val="bg1"/>
                </a:solidFill>
                <a:latin typeface="Century Gothic" panose="020B0502020202020204" pitchFamily="34" charset="0"/>
                <a:ea typeface="Roboto Black" panose="02000000000000000000" pitchFamily="2" charset="0"/>
                <a:cs typeface="Flexo Medium"/>
              </a:rPr>
              <a:t>Your</a:t>
            </a:r>
            <a:r>
              <a:rPr lang="es-ES" sz="3157" b="1" dirty="0">
                <a:solidFill>
                  <a:schemeClr val="bg1"/>
                </a:solidFill>
                <a:latin typeface="Century Gothic" panose="020B0502020202020204" pitchFamily="34" charset="0"/>
                <a:ea typeface="Roboto Black" panose="02000000000000000000" pitchFamily="2" charset="0"/>
                <a:cs typeface="Flexo Medium"/>
              </a:rPr>
              <a:t> Agenda</a:t>
            </a:r>
          </a:p>
        </p:txBody>
      </p:sp>
      <p:sp>
        <p:nvSpPr>
          <p:cNvPr id="27" name="6 Rectángulo"/>
          <p:cNvSpPr/>
          <p:nvPr/>
        </p:nvSpPr>
        <p:spPr>
          <a:xfrm>
            <a:off x="550243" y="2016696"/>
            <a:ext cx="3720713" cy="335348"/>
          </a:xfrm>
          <a:prstGeom prst="rect">
            <a:avLst/>
          </a:prstGeom>
        </p:spPr>
        <p:txBody>
          <a:bodyPr wrap="square">
            <a:spAutoFit/>
          </a:bodyPr>
          <a:lstStyle/>
          <a:p>
            <a:pPr defTabSz="801866">
              <a:defRPr/>
            </a:pPr>
            <a:r>
              <a:rPr lang="es-ES" sz="1579" dirty="0">
                <a:solidFill>
                  <a:schemeClr val="bg1"/>
                </a:solidFill>
                <a:latin typeface="Century Gothic" panose="020B0502020202020204" pitchFamily="34" charset="0"/>
                <a:cs typeface="Flexo Medium"/>
              </a:rPr>
              <a:t>Here </a:t>
            </a:r>
            <a:r>
              <a:rPr lang="es-ES" sz="1579" dirty="0" err="1">
                <a:solidFill>
                  <a:schemeClr val="bg1"/>
                </a:solidFill>
                <a:latin typeface="Century Gothic" panose="020B0502020202020204" pitchFamily="34" charset="0"/>
                <a:cs typeface="Flexo Medium"/>
              </a:rPr>
              <a:t>Goes</a:t>
            </a:r>
            <a:r>
              <a:rPr lang="es-ES" sz="1579" dirty="0">
                <a:solidFill>
                  <a:schemeClr val="bg1"/>
                </a:solidFill>
                <a:latin typeface="Century Gothic" panose="020B0502020202020204" pitchFamily="34" charset="0"/>
                <a:cs typeface="Flexo Medium"/>
              </a:rPr>
              <a:t> A Short </a:t>
            </a:r>
            <a:r>
              <a:rPr lang="es-ES" sz="1579" dirty="0" err="1">
                <a:solidFill>
                  <a:schemeClr val="bg1"/>
                </a:solidFill>
                <a:latin typeface="Century Gothic" panose="020B0502020202020204" pitchFamily="34" charset="0"/>
                <a:cs typeface="Flexo Medium"/>
              </a:rPr>
              <a:t>Subtitle</a:t>
            </a:r>
            <a:endParaRPr lang="es-ES" sz="1579" dirty="0">
              <a:solidFill>
                <a:schemeClr val="bg1"/>
              </a:solidFill>
              <a:latin typeface="Century Gothic" panose="020B0502020202020204" pitchFamily="34" charset="0"/>
              <a:cs typeface="Flexo Medium"/>
            </a:endParaRPr>
          </a:p>
        </p:txBody>
      </p:sp>
      <p:graphicFrame>
        <p:nvGraphicFramePr>
          <p:cNvPr id="2" name="Table 4">
            <a:extLst>
              <a:ext uri="{FF2B5EF4-FFF2-40B4-BE49-F238E27FC236}">
                <a16:creationId xmlns:a16="http://schemas.microsoft.com/office/drawing/2014/main" id="{3A632089-187A-436F-8C13-997A700D61A5}"/>
              </a:ext>
            </a:extLst>
          </p:cNvPr>
          <p:cNvGraphicFramePr>
            <a:graphicFrameLocks noGrp="1"/>
          </p:cNvGraphicFramePr>
          <p:nvPr>
            <p:extLst>
              <p:ext uri="{D42A27DB-BD31-4B8C-83A1-F6EECF244321}">
                <p14:modId xmlns:p14="http://schemas.microsoft.com/office/powerpoint/2010/main" val="1144327164"/>
              </p:ext>
            </p:extLst>
          </p:nvPr>
        </p:nvGraphicFramePr>
        <p:xfrm>
          <a:off x="826102" y="3779837"/>
          <a:ext cx="3913020" cy="2703114"/>
        </p:xfrm>
        <a:graphic>
          <a:graphicData uri="http://schemas.openxmlformats.org/drawingml/2006/table">
            <a:tbl>
              <a:tblPr firstRow="1" bandRow="1">
                <a:tableStyleId>{5C22544A-7EE6-4342-B048-85BDC9FD1C3A}</a:tableStyleId>
              </a:tblPr>
              <a:tblGrid>
                <a:gridCol w="3913020">
                  <a:extLst>
                    <a:ext uri="{9D8B030D-6E8A-4147-A177-3AD203B41FA5}">
                      <a16:colId xmlns:a16="http://schemas.microsoft.com/office/drawing/2014/main" val="1274207645"/>
                    </a:ext>
                  </a:extLst>
                </a:gridCol>
              </a:tblGrid>
              <a:tr h="450519">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Introduction</a:t>
                      </a:r>
                    </a:p>
                  </a:txBody>
                  <a:tcPr marL="98694" marR="98694" marT="49347" marB="49347" anchor="ctr">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510582956"/>
                  </a:ext>
                </a:extLst>
              </a:tr>
              <a:tr h="450519">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About Us</a:t>
                      </a:r>
                    </a:p>
                  </a:txBody>
                  <a:tcPr marL="98694" marR="98694" marT="49347" marB="49347"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513248815"/>
                  </a:ext>
                </a:extLst>
              </a:tr>
              <a:tr h="450519">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Welcome Message</a:t>
                      </a:r>
                    </a:p>
                  </a:txBody>
                  <a:tcPr marL="98694" marR="98694" marT="49347" marB="49347"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1777763711"/>
                  </a:ext>
                </a:extLst>
              </a:tr>
              <a:tr h="450519">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Company Profile</a:t>
                      </a:r>
                    </a:p>
                  </a:txBody>
                  <a:tcPr marL="98694" marR="98694" marT="49347" marB="49347"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3940641542"/>
                  </a:ext>
                </a:extLst>
              </a:tr>
              <a:tr h="450519">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Team</a:t>
                      </a:r>
                    </a:p>
                  </a:txBody>
                  <a:tcPr marL="98694" marR="98694" marT="49347" marB="49347"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469934156"/>
                  </a:ext>
                </a:extLst>
              </a:tr>
              <a:tr h="450519">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Portfolio</a:t>
                      </a:r>
                    </a:p>
                  </a:txBody>
                  <a:tcPr marL="98694" marR="98694" marT="49347" marB="49347"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1061644402"/>
                  </a:ext>
                </a:extLst>
              </a:tr>
            </a:tbl>
          </a:graphicData>
        </a:graphic>
      </p:graphicFrame>
      <p:graphicFrame>
        <p:nvGraphicFramePr>
          <p:cNvPr id="57" name="Table 4">
            <a:extLst>
              <a:ext uri="{FF2B5EF4-FFF2-40B4-BE49-F238E27FC236}">
                <a16:creationId xmlns:a16="http://schemas.microsoft.com/office/drawing/2014/main" id="{10D8A268-512F-4E0B-B83F-690723B9857F}"/>
              </a:ext>
            </a:extLst>
          </p:cNvPr>
          <p:cNvGraphicFramePr>
            <a:graphicFrameLocks noGrp="1"/>
          </p:cNvGraphicFramePr>
          <p:nvPr>
            <p:extLst>
              <p:ext uri="{D42A27DB-BD31-4B8C-83A1-F6EECF244321}">
                <p14:modId xmlns:p14="http://schemas.microsoft.com/office/powerpoint/2010/main" val="1458500405"/>
              </p:ext>
            </p:extLst>
          </p:nvPr>
        </p:nvGraphicFramePr>
        <p:xfrm>
          <a:off x="5201521" y="3779837"/>
          <a:ext cx="3913020" cy="2703114"/>
        </p:xfrm>
        <a:graphic>
          <a:graphicData uri="http://schemas.openxmlformats.org/drawingml/2006/table">
            <a:tbl>
              <a:tblPr firstRow="1" bandRow="1">
                <a:tableStyleId>{5C22544A-7EE6-4342-B048-85BDC9FD1C3A}</a:tableStyleId>
              </a:tblPr>
              <a:tblGrid>
                <a:gridCol w="3913020">
                  <a:extLst>
                    <a:ext uri="{9D8B030D-6E8A-4147-A177-3AD203B41FA5}">
                      <a16:colId xmlns:a16="http://schemas.microsoft.com/office/drawing/2014/main" val="1274207645"/>
                    </a:ext>
                  </a:extLst>
                </a:gridCol>
              </a:tblGrid>
              <a:tr h="450519">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Introduction</a:t>
                      </a:r>
                    </a:p>
                  </a:txBody>
                  <a:tcPr marL="98694" marR="98694" marT="49347" marB="49347" anchor="ctr">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510582956"/>
                  </a:ext>
                </a:extLst>
              </a:tr>
              <a:tr h="450519">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About Us</a:t>
                      </a:r>
                    </a:p>
                  </a:txBody>
                  <a:tcPr marL="98694" marR="98694" marT="49347" marB="49347"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513248815"/>
                  </a:ext>
                </a:extLst>
              </a:tr>
              <a:tr h="450519">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Welcome Message</a:t>
                      </a:r>
                    </a:p>
                  </a:txBody>
                  <a:tcPr marL="98694" marR="98694" marT="49347" marB="49347"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1777763711"/>
                  </a:ext>
                </a:extLst>
              </a:tr>
              <a:tr h="450519">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Company Profile</a:t>
                      </a:r>
                    </a:p>
                  </a:txBody>
                  <a:tcPr marL="98694" marR="98694" marT="49347" marB="49347"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3940641542"/>
                  </a:ext>
                </a:extLst>
              </a:tr>
              <a:tr h="450519">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Team</a:t>
                      </a:r>
                    </a:p>
                  </a:txBody>
                  <a:tcPr marL="98694" marR="98694" marT="49347" marB="49347"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469934156"/>
                  </a:ext>
                </a:extLst>
              </a:tr>
              <a:tr h="450519">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Portfolio</a:t>
                      </a:r>
                    </a:p>
                  </a:txBody>
                  <a:tcPr marL="98694" marR="98694" marT="49347" marB="49347"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1061644402"/>
                  </a:ext>
                </a:extLst>
              </a:tr>
            </a:tbl>
          </a:graphicData>
        </a:graphic>
      </p:graphicFrame>
      <p:sp>
        <p:nvSpPr>
          <p:cNvPr id="6" name="Picture Placeholder 5">
            <a:extLst>
              <a:ext uri="{FF2B5EF4-FFF2-40B4-BE49-F238E27FC236}">
                <a16:creationId xmlns:a16="http://schemas.microsoft.com/office/drawing/2014/main" id="{89F1D9FA-54A4-429C-AD65-0A1EEB6E8CB2}"/>
              </a:ext>
            </a:extLst>
          </p:cNvPr>
          <p:cNvSpPr>
            <a:spLocks noGrp="1"/>
          </p:cNvSpPr>
          <p:nvPr>
            <p:ph type="pic" sz="quarter" idx="14"/>
          </p:nvPr>
        </p:nvSpPr>
        <p:spPr/>
      </p:sp>
      <p:sp>
        <p:nvSpPr>
          <p:cNvPr id="9" name="Slide Number Placeholder 8">
            <a:extLst>
              <a:ext uri="{FF2B5EF4-FFF2-40B4-BE49-F238E27FC236}">
                <a16:creationId xmlns:a16="http://schemas.microsoft.com/office/drawing/2014/main" id="{5C73B75E-30E5-4697-A423-F39BF4D470BF}"/>
              </a:ext>
            </a:extLst>
          </p:cNvPr>
          <p:cNvSpPr>
            <a:spLocks noGrp="1"/>
          </p:cNvSpPr>
          <p:nvPr>
            <p:ph type="sldNum" sz="quarter" idx="4"/>
          </p:nvPr>
        </p:nvSpPr>
        <p:spPr/>
        <p:txBody>
          <a:bodyPr/>
          <a:lstStyle/>
          <a:p>
            <a:fld id="{9882531F-0419-42E2-AE7E-586455CD40C0}" type="slidenum">
              <a:rPr lang="en-GB" smtClean="0"/>
              <a:pPr/>
              <a:t>11</a:t>
            </a:fld>
            <a:endParaRPr lang="en-GB" dirty="0"/>
          </a:p>
        </p:txBody>
      </p:sp>
    </p:spTree>
    <p:extLst>
      <p:ext uri="{BB962C8B-B14F-4D97-AF65-F5344CB8AC3E}">
        <p14:creationId xmlns:p14="http://schemas.microsoft.com/office/powerpoint/2010/main" val="201268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4A57BA-870B-4427-82BD-32F0B8E8D32F}"/>
              </a:ext>
            </a:extLst>
          </p:cNvPr>
          <p:cNvSpPr>
            <a:spLocks noGrp="1"/>
          </p:cNvSpPr>
          <p:nvPr>
            <p:ph type="body" sz="quarter" idx="10"/>
          </p:nvPr>
        </p:nvSpPr>
        <p:spPr/>
        <p:txBody>
          <a:bodyPr/>
          <a:lstStyle/>
          <a:p>
            <a:endParaRPr lang="en-GB"/>
          </a:p>
        </p:txBody>
      </p:sp>
      <p:sp>
        <p:nvSpPr>
          <p:cNvPr id="6" name="Picture Placeholder 5">
            <a:extLst>
              <a:ext uri="{FF2B5EF4-FFF2-40B4-BE49-F238E27FC236}">
                <a16:creationId xmlns:a16="http://schemas.microsoft.com/office/drawing/2014/main" id="{F9B5665D-A68E-4E5A-BCAE-4C75A65ABA61}"/>
              </a:ext>
            </a:extLst>
          </p:cNvPr>
          <p:cNvSpPr>
            <a:spLocks noGrp="1"/>
          </p:cNvSpPr>
          <p:nvPr>
            <p:ph type="pic" sz="quarter" idx="14"/>
          </p:nvPr>
        </p:nvSpPr>
        <p:spPr/>
      </p:sp>
      <p:sp>
        <p:nvSpPr>
          <p:cNvPr id="7" name="Slide Number Placeholder 6">
            <a:extLst>
              <a:ext uri="{FF2B5EF4-FFF2-40B4-BE49-F238E27FC236}">
                <a16:creationId xmlns:a16="http://schemas.microsoft.com/office/drawing/2014/main" id="{4E274510-956D-4CC5-9D1E-D9A162792840}"/>
              </a:ext>
            </a:extLst>
          </p:cNvPr>
          <p:cNvSpPr>
            <a:spLocks noGrp="1"/>
          </p:cNvSpPr>
          <p:nvPr>
            <p:ph type="sldNum" sz="quarter" idx="4"/>
          </p:nvPr>
        </p:nvSpPr>
        <p:spPr/>
        <p:txBody>
          <a:bodyPr/>
          <a:lstStyle/>
          <a:p>
            <a:fld id="{9882531F-0419-42E2-AE7E-586455CD40C0}" type="slidenum">
              <a:rPr lang="en-GB" smtClean="0"/>
              <a:pPr/>
              <a:t>12</a:t>
            </a:fld>
            <a:endParaRPr lang="en-GB" dirty="0"/>
          </a:p>
        </p:txBody>
      </p:sp>
    </p:spTree>
    <p:extLst>
      <p:ext uri="{BB962C8B-B14F-4D97-AF65-F5344CB8AC3E}">
        <p14:creationId xmlns:p14="http://schemas.microsoft.com/office/powerpoint/2010/main" val="3424233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BA924CF5-7F67-4973-869A-58A83A211376}"/>
              </a:ext>
            </a:extLst>
          </p:cNvPr>
          <p:cNvSpPr>
            <a:spLocks noGrp="1"/>
          </p:cNvSpPr>
          <p:nvPr>
            <p:ph type="sldNum" sz="quarter" idx="10"/>
          </p:nvPr>
        </p:nvSpPr>
        <p:spPr/>
        <p:txBody>
          <a:bodyPr/>
          <a:lstStyle/>
          <a:p>
            <a:fld id="{9882531F-0419-42E2-AE7E-586455CD40C0}" type="slidenum">
              <a:rPr lang="en-GB" smtClean="0"/>
              <a:pPr/>
              <a:t>13</a:t>
            </a:fld>
            <a:endParaRPr lang="en-GB" dirty="0"/>
          </a:p>
        </p:txBody>
      </p:sp>
      <p:sp>
        <p:nvSpPr>
          <p:cNvPr id="10" name="Text Placeholder 9">
            <a:extLst>
              <a:ext uri="{FF2B5EF4-FFF2-40B4-BE49-F238E27FC236}">
                <a16:creationId xmlns:a16="http://schemas.microsoft.com/office/drawing/2014/main" id="{4104E509-328B-452E-AF4A-374B1A58EF5F}"/>
              </a:ext>
            </a:extLst>
          </p:cNvPr>
          <p:cNvSpPr>
            <a:spLocks noGrp="1"/>
          </p:cNvSpPr>
          <p:nvPr>
            <p:ph type="body" sz="quarter" idx="11"/>
          </p:nvPr>
        </p:nvSpPr>
        <p:spPr/>
        <p:txBody>
          <a:bodyPr/>
          <a:lstStyle/>
          <a:p>
            <a:endParaRPr lang="en-GB"/>
          </a:p>
        </p:txBody>
      </p:sp>
      <p:sp>
        <p:nvSpPr>
          <p:cNvPr id="11" name="Text Placeholder 10">
            <a:extLst>
              <a:ext uri="{FF2B5EF4-FFF2-40B4-BE49-F238E27FC236}">
                <a16:creationId xmlns:a16="http://schemas.microsoft.com/office/drawing/2014/main" id="{6E747C44-3DDF-4D1F-AA21-F87751E1D4F6}"/>
              </a:ext>
            </a:extLst>
          </p:cNvPr>
          <p:cNvSpPr>
            <a:spLocks noGrp="1"/>
          </p:cNvSpPr>
          <p:nvPr>
            <p:ph type="body" sz="quarter" idx="13"/>
          </p:nvPr>
        </p:nvSpPr>
        <p:spPr/>
        <p:txBody>
          <a:bodyPr/>
          <a:lstStyle/>
          <a:p>
            <a:endParaRPr lang="en-GB"/>
          </a:p>
        </p:txBody>
      </p:sp>
      <p:sp>
        <p:nvSpPr>
          <p:cNvPr id="12" name="Picture Placeholder 11">
            <a:extLst>
              <a:ext uri="{FF2B5EF4-FFF2-40B4-BE49-F238E27FC236}">
                <a16:creationId xmlns:a16="http://schemas.microsoft.com/office/drawing/2014/main" id="{B4FE096D-8A33-4A2A-B627-FEF64C116E23}"/>
              </a:ext>
            </a:extLst>
          </p:cNvPr>
          <p:cNvSpPr>
            <a:spLocks noGrp="1"/>
          </p:cNvSpPr>
          <p:nvPr>
            <p:ph type="pic" sz="quarter" idx="14"/>
          </p:nvPr>
        </p:nvSpPr>
        <p:spPr/>
      </p:sp>
    </p:spTree>
    <p:extLst>
      <p:ext uri="{BB962C8B-B14F-4D97-AF65-F5344CB8AC3E}">
        <p14:creationId xmlns:p14="http://schemas.microsoft.com/office/powerpoint/2010/main" val="4144012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DB5F93AD-12F7-42E0-AD73-798DC9BF2BE4}"/>
              </a:ext>
            </a:extLst>
          </p:cNvPr>
          <p:cNvSpPr>
            <a:spLocks noGrp="1"/>
          </p:cNvSpPr>
          <p:nvPr>
            <p:ph type="body" sz="quarter" idx="15"/>
          </p:nvPr>
        </p:nvSpPr>
        <p:spPr/>
        <p:txBody>
          <a:bodyPr/>
          <a:lstStyle/>
          <a:p>
            <a:endParaRPr lang="en-GB"/>
          </a:p>
        </p:txBody>
      </p:sp>
      <p:sp>
        <p:nvSpPr>
          <p:cNvPr id="7" name="Picture Placeholder 6">
            <a:extLst>
              <a:ext uri="{FF2B5EF4-FFF2-40B4-BE49-F238E27FC236}">
                <a16:creationId xmlns:a16="http://schemas.microsoft.com/office/drawing/2014/main" id="{A0A3CACF-ABCE-4EEB-A298-7E387293994F}"/>
              </a:ext>
            </a:extLst>
          </p:cNvPr>
          <p:cNvSpPr>
            <a:spLocks noGrp="1"/>
          </p:cNvSpPr>
          <p:nvPr>
            <p:ph type="pic" sz="quarter" idx="14"/>
          </p:nvPr>
        </p:nvSpPr>
        <p:spPr/>
      </p:sp>
      <p:sp>
        <p:nvSpPr>
          <p:cNvPr id="6" name="Text Placeholder 5">
            <a:extLst>
              <a:ext uri="{FF2B5EF4-FFF2-40B4-BE49-F238E27FC236}">
                <a16:creationId xmlns:a16="http://schemas.microsoft.com/office/drawing/2014/main" id="{E18EDBDD-D0F4-4A60-8D7C-B18FF9359880}"/>
              </a:ext>
            </a:extLst>
          </p:cNvPr>
          <p:cNvSpPr>
            <a:spLocks noGrp="1"/>
          </p:cNvSpPr>
          <p:nvPr>
            <p:ph type="body" sz="quarter" idx="10"/>
          </p:nvPr>
        </p:nvSpPr>
        <p:spPr/>
        <p:txBody>
          <a:bodyPr/>
          <a:lstStyle/>
          <a:p>
            <a:endParaRPr lang="en-GB"/>
          </a:p>
        </p:txBody>
      </p:sp>
      <p:sp>
        <p:nvSpPr>
          <p:cNvPr id="5" name="Slide Number Placeholder 4">
            <a:extLst>
              <a:ext uri="{FF2B5EF4-FFF2-40B4-BE49-F238E27FC236}">
                <a16:creationId xmlns:a16="http://schemas.microsoft.com/office/drawing/2014/main" id="{1A2577DA-0C28-4FB7-9510-B48D4B00512E}"/>
              </a:ext>
            </a:extLst>
          </p:cNvPr>
          <p:cNvSpPr>
            <a:spLocks noGrp="1"/>
          </p:cNvSpPr>
          <p:nvPr>
            <p:ph type="sldNum" sz="quarter" idx="4"/>
          </p:nvPr>
        </p:nvSpPr>
        <p:spPr/>
        <p:txBody>
          <a:bodyPr/>
          <a:lstStyle/>
          <a:p>
            <a:fld id="{9882531F-0419-42E2-AE7E-586455CD40C0}" type="slidenum">
              <a:rPr lang="en-GB" smtClean="0"/>
              <a:pPr/>
              <a:t>14</a:t>
            </a:fld>
            <a:endParaRPr lang="en-GB" dirty="0"/>
          </a:p>
        </p:txBody>
      </p:sp>
    </p:spTree>
    <p:extLst>
      <p:ext uri="{BB962C8B-B14F-4D97-AF65-F5344CB8AC3E}">
        <p14:creationId xmlns:p14="http://schemas.microsoft.com/office/powerpoint/2010/main" val="33958415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88CE9B3-5A86-47C8-ADD3-229B6CC6A687}"/>
              </a:ext>
            </a:extLst>
          </p:cNvPr>
          <p:cNvSpPr>
            <a:spLocks noGrp="1"/>
          </p:cNvSpPr>
          <p:nvPr>
            <p:ph type="body" sz="quarter" idx="10"/>
          </p:nvPr>
        </p:nvSpPr>
        <p:spPr/>
        <p:txBody>
          <a:bodyPr/>
          <a:lstStyle/>
          <a:p>
            <a:endParaRPr lang="en-GB"/>
          </a:p>
        </p:txBody>
      </p:sp>
      <p:sp>
        <p:nvSpPr>
          <p:cNvPr id="4" name="Text Placeholder 3">
            <a:extLst>
              <a:ext uri="{FF2B5EF4-FFF2-40B4-BE49-F238E27FC236}">
                <a16:creationId xmlns:a16="http://schemas.microsoft.com/office/drawing/2014/main" id="{DFC2733C-ED6E-4CE6-AFC0-A7933153C578}"/>
              </a:ext>
            </a:extLst>
          </p:cNvPr>
          <p:cNvSpPr>
            <a:spLocks noGrp="1"/>
          </p:cNvSpPr>
          <p:nvPr>
            <p:ph type="body" sz="quarter" idx="13"/>
          </p:nvPr>
        </p:nvSpPr>
        <p:spPr/>
        <p:txBody>
          <a:bodyPr/>
          <a:lstStyle/>
          <a:p>
            <a:endParaRPr lang="en-GB"/>
          </a:p>
        </p:txBody>
      </p:sp>
      <p:sp>
        <p:nvSpPr>
          <p:cNvPr id="8" name="Picture Placeholder 7">
            <a:extLst>
              <a:ext uri="{FF2B5EF4-FFF2-40B4-BE49-F238E27FC236}">
                <a16:creationId xmlns:a16="http://schemas.microsoft.com/office/drawing/2014/main" id="{D5A93BD7-87A6-44D6-82F3-90948EFEE997}"/>
              </a:ext>
            </a:extLst>
          </p:cNvPr>
          <p:cNvSpPr>
            <a:spLocks noGrp="1"/>
          </p:cNvSpPr>
          <p:nvPr>
            <p:ph type="pic" sz="quarter" idx="14"/>
          </p:nvPr>
        </p:nvSpPr>
        <p:spPr/>
      </p:sp>
      <p:sp>
        <p:nvSpPr>
          <p:cNvPr id="9" name="Text Placeholder 8">
            <a:extLst>
              <a:ext uri="{FF2B5EF4-FFF2-40B4-BE49-F238E27FC236}">
                <a16:creationId xmlns:a16="http://schemas.microsoft.com/office/drawing/2014/main" id="{15404363-B3E2-4BC9-9175-94FE19191FED}"/>
              </a:ext>
            </a:extLst>
          </p:cNvPr>
          <p:cNvSpPr>
            <a:spLocks noGrp="1"/>
          </p:cNvSpPr>
          <p:nvPr>
            <p:ph type="body" sz="quarter" idx="15"/>
          </p:nvPr>
        </p:nvSpPr>
        <p:spPr/>
        <p:txBody>
          <a:bodyPr/>
          <a:lstStyle/>
          <a:p>
            <a:endParaRPr lang="en-GB"/>
          </a:p>
        </p:txBody>
      </p:sp>
      <p:sp>
        <p:nvSpPr>
          <p:cNvPr id="3" name="Slide Number Placeholder 2">
            <a:extLst>
              <a:ext uri="{FF2B5EF4-FFF2-40B4-BE49-F238E27FC236}">
                <a16:creationId xmlns:a16="http://schemas.microsoft.com/office/drawing/2014/main" id="{0B52F5DA-0B9B-4A4D-847A-3187A501985A}"/>
              </a:ext>
            </a:extLst>
          </p:cNvPr>
          <p:cNvSpPr>
            <a:spLocks noGrp="1"/>
          </p:cNvSpPr>
          <p:nvPr>
            <p:ph type="sldNum" sz="quarter" idx="4"/>
          </p:nvPr>
        </p:nvSpPr>
        <p:spPr>
          <a:prstGeom prst="rect">
            <a:avLst/>
          </a:prstGeom>
        </p:spPr>
        <p:txBody>
          <a:bodyPr/>
          <a:lstStyle/>
          <a:p>
            <a:fld id="{9882531F-0419-42E2-AE7E-586455CD40C0}" type="slidenum">
              <a:rPr lang="en-GB" smtClean="0"/>
              <a:pPr/>
              <a:t>15</a:t>
            </a:fld>
            <a:endParaRPr lang="en-GB" dirty="0"/>
          </a:p>
        </p:txBody>
      </p:sp>
    </p:spTree>
    <p:extLst>
      <p:ext uri="{BB962C8B-B14F-4D97-AF65-F5344CB8AC3E}">
        <p14:creationId xmlns:p14="http://schemas.microsoft.com/office/powerpoint/2010/main" val="31436970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9E1A08C2-5217-41D6-90BA-746501DD9DB6}"/>
              </a:ext>
            </a:extLst>
          </p:cNvPr>
          <p:cNvSpPr>
            <a:spLocks noGrp="1"/>
          </p:cNvSpPr>
          <p:nvPr>
            <p:ph type="body" sz="quarter" idx="13"/>
          </p:nvPr>
        </p:nvSpPr>
        <p:spPr/>
        <p:txBody>
          <a:bodyPr/>
          <a:lstStyle/>
          <a:p>
            <a:endParaRPr lang="en-GB"/>
          </a:p>
        </p:txBody>
      </p:sp>
      <p:sp>
        <p:nvSpPr>
          <p:cNvPr id="17" name="Text Placeholder 16">
            <a:extLst>
              <a:ext uri="{FF2B5EF4-FFF2-40B4-BE49-F238E27FC236}">
                <a16:creationId xmlns:a16="http://schemas.microsoft.com/office/drawing/2014/main" id="{388F588B-61D0-4DFA-8DC9-63B022EA02B3}"/>
              </a:ext>
            </a:extLst>
          </p:cNvPr>
          <p:cNvSpPr>
            <a:spLocks noGrp="1"/>
          </p:cNvSpPr>
          <p:nvPr>
            <p:ph type="body" sz="quarter" idx="11"/>
          </p:nvPr>
        </p:nvSpPr>
        <p:spPr/>
        <p:txBody>
          <a:bodyPr/>
          <a:lstStyle/>
          <a:p>
            <a:endParaRPr lang="en-GB"/>
          </a:p>
        </p:txBody>
      </p:sp>
      <p:sp>
        <p:nvSpPr>
          <p:cNvPr id="19" name="Text Placeholder 18">
            <a:extLst>
              <a:ext uri="{FF2B5EF4-FFF2-40B4-BE49-F238E27FC236}">
                <a16:creationId xmlns:a16="http://schemas.microsoft.com/office/drawing/2014/main" id="{1E77A46B-F24A-4580-9F43-0519E40B34F0}"/>
              </a:ext>
            </a:extLst>
          </p:cNvPr>
          <p:cNvSpPr>
            <a:spLocks noGrp="1"/>
          </p:cNvSpPr>
          <p:nvPr>
            <p:ph type="body" sz="quarter" idx="14"/>
          </p:nvPr>
        </p:nvSpPr>
        <p:spPr/>
        <p:txBody>
          <a:bodyPr/>
          <a:lstStyle/>
          <a:p>
            <a:endParaRPr lang="en-GB"/>
          </a:p>
        </p:txBody>
      </p:sp>
      <p:sp>
        <p:nvSpPr>
          <p:cNvPr id="20" name="Text Placeholder 19">
            <a:extLst>
              <a:ext uri="{FF2B5EF4-FFF2-40B4-BE49-F238E27FC236}">
                <a16:creationId xmlns:a16="http://schemas.microsoft.com/office/drawing/2014/main" id="{72F39617-1424-40CE-8BF1-1F45D055B8B3}"/>
              </a:ext>
            </a:extLst>
          </p:cNvPr>
          <p:cNvSpPr>
            <a:spLocks noGrp="1"/>
          </p:cNvSpPr>
          <p:nvPr>
            <p:ph type="body" sz="quarter" idx="15"/>
          </p:nvPr>
        </p:nvSpPr>
        <p:spPr/>
        <p:txBody>
          <a:bodyPr/>
          <a:lstStyle/>
          <a:p>
            <a:endParaRPr lang="en-GB"/>
          </a:p>
        </p:txBody>
      </p:sp>
      <p:sp>
        <p:nvSpPr>
          <p:cNvPr id="21" name="Picture Placeholder 20">
            <a:extLst>
              <a:ext uri="{FF2B5EF4-FFF2-40B4-BE49-F238E27FC236}">
                <a16:creationId xmlns:a16="http://schemas.microsoft.com/office/drawing/2014/main" id="{DCBEBDE7-8231-4FD5-8E48-94929F069A84}"/>
              </a:ext>
            </a:extLst>
          </p:cNvPr>
          <p:cNvSpPr>
            <a:spLocks noGrp="1"/>
          </p:cNvSpPr>
          <p:nvPr>
            <p:ph type="pic" sz="quarter" idx="17"/>
          </p:nvPr>
        </p:nvSpPr>
        <p:spPr/>
      </p:sp>
      <p:sp>
        <p:nvSpPr>
          <p:cNvPr id="16" name="Text Placeholder 15">
            <a:extLst>
              <a:ext uri="{FF2B5EF4-FFF2-40B4-BE49-F238E27FC236}">
                <a16:creationId xmlns:a16="http://schemas.microsoft.com/office/drawing/2014/main" id="{6B566570-8DBF-4D04-9DE5-ADD51A13AEDE}"/>
              </a:ext>
            </a:extLst>
          </p:cNvPr>
          <p:cNvSpPr>
            <a:spLocks noGrp="1"/>
          </p:cNvSpPr>
          <p:nvPr>
            <p:ph type="body" sz="quarter" idx="10"/>
          </p:nvPr>
        </p:nvSpPr>
        <p:spPr/>
        <p:txBody>
          <a:bodyPr/>
          <a:lstStyle/>
          <a:p>
            <a:endParaRPr lang="en-GB"/>
          </a:p>
        </p:txBody>
      </p:sp>
      <p:sp>
        <p:nvSpPr>
          <p:cNvPr id="22" name="Text Placeholder 21">
            <a:extLst>
              <a:ext uri="{FF2B5EF4-FFF2-40B4-BE49-F238E27FC236}">
                <a16:creationId xmlns:a16="http://schemas.microsoft.com/office/drawing/2014/main" id="{7B49A727-F2D8-412D-9B2D-6BD79D3D6697}"/>
              </a:ext>
            </a:extLst>
          </p:cNvPr>
          <p:cNvSpPr>
            <a:spLocks noGrp="1"/>
          </p:cNvSpPr>
          <p:nvPr>
            <p:ph type="body" sz="quarter" idx="18"/>
          </p:nvPr>
        </p:nvSpPr>
        <p:spPr/>
        <p:txBody>
          <a:bodyPr/>
          <a:lstStyle/>
          <a:p>
            <a:endParaRPr lang="en-GB"/>
          </a:p>
        </p:txBody>
      </p:sp>
      <p:sp>
        <p:nvSpPr>
          <p:cNvPr id="2" name="Slide Number Placeholder 1">
            <a:extLst>
              <a:ext uri="{FF2B5EF4-FFF2-40B4-BE49-F238E27FC236}">
                <a16:creationId xmlns:a16="http://schemas.microsoft.com/office/drawing/2014/main" id="{2FCBF24F-4AA5-4BD6-9BEF-4124EA4D3586}"/>
              </a:ext>
            </a:extLst>
          </p:cNvPr>
          <p:cNvSpPr>
            <a:spLocks noGrp="1"/>
          </p:cNvSpPr>
          <p:nvPr>
            <p:ph type="sldNum" sz="quarter" idx="4"/>
          </p:nvPr>
        </p:nvSpPr>
        <p:spPr>
          <a:prstGeom prst="rect">
            <a:avLst/>
          </a:prstGeom>
        </p:spPr>
        <p:txBody>
          <a:bodyPr/>
          <a:lstStyle/>
          <a:p>
            <a:fld id="{9882531F-0419-42E2-AE7E-586455CD40C0}" type="slidenum">
              <a:rPr lang="en-GB" smtClean="0"/>
              <a:pPr/>
              <a:t>16</a:t>
            </a:fld>
            <a:endParaRPr lang="en-GB" dirty="0"/>
          </a:p>
        </p:txBody>
      </p:sp>
    </p:spTree>
    <p:extLst>
      <p:ext uri="{BB962C8B-B14F-4D97-AF65-F5344CB8AC3E}">
        <p14:creationId xmlns:p14="http://schemas.microsoft.com/office/powerpoint/2010/main" val="2262875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09F06EA7-2D39-41AC-B699-314E88FE1E51}"/>
              </a:ext>
            </a:extLst>
          </p:cNvPr>
          <p:cNvSpPr>
            <a:spLocks noGrp="1"/>
          </p:cNvSpPr>
          <p:nvPr>
            <p:ph type="pic" sz="quarter" idx="16"/>
          </p:nvPr>
        </p:nvSpPr>
        <p:spPr/>
      </p:sp>
      <p:sp>
        <p:nvSpPr>
          <p:cNvPr id="21" name="Text Placeholder 20">
            <a:extLst>
              <a:ext uri="{FF2B5EF4-FFF2-40B4-BE49-F238E27FC236}">
                <a16:creationId xmlns:a16="http://schemas.microsoft.com/office/drawing/2014/main" id="{23D72D7F-2248-408C-BBD4-9555F0FB7EAC}"/>
              </a:ext>
            </a:extLst>
          </p:cNvPr>
          <p:cNvSpPr>
            <a:spLocks noGrp="1"/>
          </p:cNvSpPr>
          <p:nvPr>
            <p:ph type="body" sz="quarter" idx="17"/>
          </p:nvPr>
        </p:nvSpPr>
        <p:spPr/>
        <p:txBody>
          <a:bodyPr/>
          <a:lstStyle/>
          <a:p>
            <a:endParaRPr lang="en-GB"/>
          </a:p>
        </p:txBody>
      </p:sp>
      <p:sp>
        <p:nvSpPr>
          <p:cNvPr id="22" name="Text Placeholder 21">
            <a:extLst>
              <a:ext uri="{FF2B5EF4-FFF2-40B4-BE49-F238E27FC236}">
                <a16:creationId xmlns:a16="http://schemas.microsoft.com/office/drawing/2014/main" id="{E2EA8998-792A-416A-8012-67CBF99A2292}"/>
              </a:ext>
            </a:extLst>
          </p:cNvPr>
          <p:cNvSpPr>
            <a:spLocks noGrp="1"/>
          </p:cNvSpPr>
          <p:nvPr>
            <p:ph type="body" sz="quarter" idx="18"/>
          </p:nvPr>
        </p:nvSpPr>
        <p:spPr/>
        <p:txBody>
          <a:bodyPr/>
          <a:lstStyle/>
          <a:p>
            <a:endParaRPr lang="en-GB"/>
          </a:p>
        </p:txBody>
      </p:sp>
      <p:sp>
        <p:nvSpPr>
          <p:cNvPr id="23" name="Text Placeholder 22">
            <a:extLst>
              <a:ext uri="{FF2B5EF4-FFF2-40B4-BE49-F238E27FC236}">
                <a16:creationId xmlns:a16="http://schemas.microsoft.com/office/drawing/2014/main" id="{CD813AE8-B5EA-4001-AF9F-850C5C0C7F0D}"/>
              </a:ext>
            </a:extLst>
          </p:cNvPr>
          <p:cNvSpPr>
            <a:spLocks noGrp="1"/>
          </p:cNvSpPr>
          <p:nvPr>
            <p:ph type="body" sz="quarter" idx="19"/>
          </p:nvPr>
        </p:nvSpPr>
        <p:spPr/>
        <p:txBody>
          <a:bodyPr/>
          <a:lstStyle/>
          <a:p>
            <a:endParaRPr lang="en-GB"/>
          </a:p>
        </p:txBody>
      </p:sp>
      <p:sp>
        <p:nvSpPr>
          <p:cNvPr id="19" name="Text Placeholder 18">
            <a:extLst>
              <a:ext uri="{FF2B5EF4-FFF2-40B4-BE49-F238E27FC236}">
                <a16:creationId xmlns:a16="http://schemas.microsoft.com/office/drawing/2014/main" id="{25E9740E-528D-4910-916D-1827FBDD8588}"/>
              </a:ext>
            </a:extLst>
          </p:cNvPr>
          <p:cNvSpPr>
            <a:spLocks noGrp="1"/>
          </p:cNvSpPr>
          <p:nvPr>
            <p:ph type="body" sz="quarter" idx="10"/>
          </p:nvPr>
        </p:nvSpPr>
        <p:spPr/>
        <p:txBody>
          <a:bodyPr/>
          <a:lstStyle/>
          <a:p>
            <a:endParaRPr lang="en-GB"/>
          </a:p>
        </p:txBody>
      </p:sp>
      <p:sp>
        <p:nvSpPr>
          <p:cNvPr id="4" name="Slide Number Placeholder 3">
            <a:extLst>
              <a:ext uri="{FF2B5EF4-FFF2-40B4-BE49-F238E27FC236}">
                <a16:creationId xmlns:a16="http://schemas.microsoft.com/office/drawing/2014/main" id="{CA527EA1-08AF-4D0C-B1A6-BC047CD05F53}"/>
              </a:ext>
            </a:extLst>
          </p:cNvPr>
          <p:cNvSpPr>
            <a:spLocks noGrp="1"/>
          </p:cNvSpPr>
          <p:nvPr>
            <p:ph type="sldNum" sz="quarter" idx="4"/>
          </p:nvPr>
        </p:nvSpPr>
        <p:spPr>
          <a:prstGeom prst="rect">
            <a:avLst/>
          </a:prstGeom>
        </p:spPr>
        <p:txBody>
          <a:bodyPr/>
          <a:lstStyle/>
          <a:p>
            <a:fld id="{9882531F-0419-42E2-AE7E-586455CD40C0}" type="slidenum">
              <a:rPr lang="en-GB" smtClean="0"/>
              <a:pPr/>
              <a:t>17</a:t>
            </a:fld>
            <a:endParaRPr lang="en-GB" dirty="0"/>
          </a:p>
        </p:txBody>
      </p:sp>
    </p:spTree>
    <p:extLst>
      <p:ext uri="{BB962C8B-B14F-4D97-AF65-F5344CB8AC3E}">
        <p14:creationId xmlns:p14="http://schemas.microsoft.com/office/powerpoint/2010/main" val="11077526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7ADE3CA-2F2F-4826-8305-75CDBDFE4A14}"/>
              </a:ext>
            </a:extLst>
          </p:cNvPr>
          <p:cNvSpPr>
            <a:spLocks noGrp="1"/>
          </p:cNvSpPr>
          <p:nvPr>
            <p:ph type="pic" sz="quarter" idx="16"/>
          </p:nvPr>
        </p:nvSpPr>
        <p:spPr/>
      </p:sp>
      <p:sp>
        <p:nvSpPr>
          <p:cNvPr id="6" name="Text Placeholder 5">
            <a:extLst>
              <a:ext uri="{FF2B5EF4-FFF2-40B4-BE49-F238E27FC236}">
                <a16:creationId xmlns:a16="http://schemas.microsoft.com/office/drawing/2014/main" id="{E3E7ACF4-AFAF-4C9D-A95F-9D525DE5A887}"/>
              </a:ext>
            </a:extLst>
          </p:cNvPr>
          <p:cNvSpPr>
            <a:spLocks noGrp="1"/>
          </p:cNvSpPr>
          <p:nvPr>
            <p:ph type="body" sz="quarter" idx="17"/>
          </p:nvPr>
        </p:nvSpPr>
        <p:spPr/>
        <p:txBody>
          <a:bodyPr/>
          <a:lstStyle/>
          <a:p>
            <a:endParaRPr lang="en-GB"/>
          </a:p>
        </p:txBody>
      </p:sp>
      <p:sp>
        <p:nvSpPr>
          <p:cNvPr id="7" name="Text Placeholder 6">
            <a:extLst>
              <a:ext uri="{FF2B5EF4-FFF2-40B4-BE49-F238E27FC236}">
                <a16:creationId xmlns:a16="http://schemas.microsoft.com/office/drawing/2014/main" id="{BE81FEEB-B79D-4348-B3B7-D9903F9D49A4}"/>
              </a:ext>
            </a:extLst>
          </p:cNvPr>
          <p:cNvSpPr>
            <a:spLocks noGrp="1"/>
          </p:cNvSpPr>
          <p:nvPr>
            <p:ph type="body" sz="quarter" idx="18"/>
          </p:nvPr>
        </p:nvSpPr>
        <p:spPr/>
        <p:txBody>
          <a:bodyPr/>
          <a:lstStyle/>
          <a:p>
            <a:endParaRPr lang="en-GB"/>
          </a:p>
        </p:txBody>
      </p:sp>
      <p:sp>
        <p:nvSpPr>
          <p:cNvPr id="8" name="Text Placeholder 7">
            <a:extLst>
              <a:ext uri="{FF2B5EF4-FFF2-40B4-BE49-F238E27FC236}">
                <a16:creationId xmlns:a16="http://schemas.microsoft.com/office/drawing/2014/main" id="{1E6403A5-B981-4EB4-80CD-3F446359353A}"/>
              </a:ext>
            </a:extLst>
          </p:cNvPr>
          <p:cNvSpPr>
            <a:spLocks noGrp="1"/>
          </p:cNvSpPr>
          <p:nvPr>
            <p:ph type="body" sz="quarter" idx="19"/>
          </p:nvPr>
        </p:nvSpPr>
        <p:spPr/>
        <p:txBody>
          <a:bodyPr/>
          <a:lstStyle/>
          <a:p>
            <a:endParaRPr lang="en-GB"/>
          </a:p>
        </p:txBody>
      </p:sp>
      <p:sp>
        <p:nvSpPr>
          <p:cNvPr id="2" name="Text Placeholder 1">
            <a:extLst>
              <a:ext uri="{FF2B5EF4-FFF2-40B4-BE49-F238E27FC236}">
                <a16:creationId xmlns:a16="http://schemas.microsoft.com/office/drawing/2014/main" id="{98958472-9941-4D14-9043-B9169DC80865}"/>
              </a:ext>
            </a:extLst>
          </p:cNvPr>
          <p:cNvSpPr>
            <a:spLocks noGrp="1"/>
          </p:cNvSpPr>
          <p:nvPr>
            <p:ph type="body" sz="quarter" idx="10"/>
          </p:nvPr>
        </p:nvSpPr>
        <p:spPr/>
        <p:txBody>
          <a:bodyPr/>
          <a:lstStyle/>
          <a:p>
            <a:endParaRPr lang="en-GB"/>
          </a:p>
        </p:txBody>
      </p:sp>
      <p:sp>
        <p:nvSpPr>
          <p:cNvPr id="3" name="Text Placeholder 2">
            <a:extLst>
              <a:ext uri="{FF2B5EF4-FFF2-40B4-BE49-F238E27FC236}">
                <a16:creationId xmlns:a16="http://schemas.microsoft.com/office/drawing/2014/main" id="{0817A724-E86B-4D19-A94C-87FBAFE08666}"/>
              </a:ext>
            </a:extLst>
          </p:cNvPr>
          <p:cNvSpPr>
            <a:spLocks noGrp="1"/>
          </p:cNvSpPr>
          <p:nvPr>
            <p:ph type="body" sz="quarter" idx="13"/>
          </p:nvPr>
        </p:nvSpPr>
        <p:spPr/>
        <p:txBody>
          <a:bodyPr/>
          <a:lstStyle/>
          <a:p>
            <a:endParaRPr lang="en-GB"/>
          </a:p>
        </p:txBody>
      </p:sp>
      <p:sp>
        <p:nvSpPr>
          <p:cNvPr id="4" name="Slide Number Placeholder 3">
            <a:extLst>
              <a:ext uri="{FF2B5EF4-FFF2-40B4-BE49-F238E27FC236}">
                <a16:creationId xmlns:a16="http://schemas.microsoft.com/office/drawing/2014/main" id="{4E555DBD-D2C5-4785-8B30-8BE75F057A95}"/>
              </a:ext>
            </a:extLst>
          </p:cNvPr>
          <p:cNvSpPr>
            <a:spLocks noGrp="1"/>
          </p:cNvSpPr>
          <p:nvPr>
            <p:ph type="sldNum" sz="quarter" idx="4"/>
          </p:nvPr>
        </p:nvSpPr>
        <p:spPr>
          <a:prstGeom prst="rect">
            <a:avLst/>
          </a:prstGeom>
        </p:spPr>
        <p:txBody>
          <a:bodyPr/>
          <a:lstStyle/>
          <a:p>
            <a:fld id="{9882531F-0419-42E2-AE7E-586455CD40C0}" type="slidenum">
              <a:rPr lang="en-GB" smtClean="0"/>
              <a:pPr/>
              <a:t>18</a:t>
            </a:fld>
            <a:endParaRPr lang="en-GB" dirty="0"/>
          </a:p>
        </p:txBody>
      </p:sp>
    </p:spTree>
    <p:extLst>
      <p:ext uri="{BB962C8B-B14F-4D97-AF65-F5344CB8AC3E}">
        <p14:creationId xmlns:p14="http://schemas.microsoft.com/office/powerpoint/2010/main" val="9262183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E07E4C-068F-4CBA-8E0C-A6ED2631AC5E}"/>
              </a:ext>
            </a:extLst>
          </p:cNvPr>
          <p:cNvSpPr>
            <a:spLocks noGrp="1"/>
          </p:cNvSpPr>
          <p:nvPr>
            <p:ph type="pic" sz="quarter" idx="15"/>
          </p:nvPr>
        </p:nvSpPr>
        <p:spPr/>
      </p:sp>
      <p:sp>
        <p:nvSpPr>
          <p:cNvPr id="5" name="Text Placeholder 4">
            <a:extLst>
              <a:ext uri="{FF2B5EF4-FFF2-40B4-BE49-F238E27FC236}">
                <a16:creationId xmlns:a16="http://schemas.microsoft.com/office/drawing/2014/main" id="{7690A55F-3F6E-4DDA-B0E1-0B200F09CB94}"/>
              </a:ext>
            </a:extLst>
          </p:cNvPr>
          <p:cNvSpPr>
            <a:spLocks noGrp="1"/>
          </p:cNvSpPr>
          <p:nvPr>
            <p:ph type="body" sz="quarter" idx="16"/>
          </p:nvPr>
        </p:nvSpPr>
        <p:spPr/>
        <p:txBody>
          <a:bodyPr/>
          <a:lstStyle/>
          <a:p>
            <a:endParaRPr lang="en-GB"/>
          </a:p>
        </p:txBody>
      </p:sp>
      <p:sp>
        <p:nvSpPr>
          <p:cNvPr id="6" name="Text Placeholder 5">
            <a:extLst>
              <a:ext uri="{FF2B5EF4-FFF2-40B4-BE49-F238E27FC236}">
                <a16:creationId xmlns:a16="http://schemas.microsoft.com/office/drawing/2014/main" id="{B9F17A5E-D693-4F73-9649-914A3FB34B1D}"/>
              </a:ext>
            </a:extLst>
          </p:cNvPr>
          <p:cNvSpPr>
            <a:spLocks noGrp="1"/>
          </p:cNvSpPr>
          <p:nvPr>
            <p:ph type="body" sz="quarter" idx="17"/>
          </p:nvPr>
        </p:nvSpPr>
        <p:spPr/>
        <p:txBody>
          <a:bodyPr/>
          <a:lstStyle/>
          <a:p>
            <a:endParaRPr lang="en-GB"/>
          </a:p>
        </p:txBody>
      </p:sp>
      <p:sp>
        <p:nvSpPr>
          <p:cNvPr id="2" name="Text Placeholder 1">
            <a:extLst>
              <a:ext uri="{FF2B5EF4-FFF2-40B4-BE49-F238E27FC236}">
                <a16:creationId xmlns:a16="http://schemas.microsoft.com/office/drawing/2014/main" id="{7F791A3D-2861-4017-A645-C3EED0C127E7}"/>
              </a:ext>
            </a:extLst>
          </p:cNvPr>
          <p:cNvSpPr>
            <a:spLocks noGrp="1"/>
          </p:cNvSpPr>
          <p:nvPr>
            <p:ph type="body" sz="quarter" idx="10"/>
          </p:nvPr>
        </p:nvSpPr>
        <p:spPr/>
        <p:txBody>
          <a:bodyPr/>
          <a:lstStyle/>
          <a:p>
            <a:endParaRPr lang="en-GB"/>
          </a:p>
        </p:txBody>
      </p:sp>
      <p:sp>
        <p:nvSpPr>
          <p:cNvPr id="4" name="Slide Number Placeholder 3">
            <a:extLst>
              <a:ext uri="{FF2B5EF4-FFF2-40B4-BE49-F238E27FC236}">
                <a16:creationId xmlns:a16="http://schemas.microsoft.com/office/drawing/2014/main" id="{82C9A2E9-EAA9-4353-A9F3-02DE74163DE0}"/>
              </a:ext>
            </a:extLst>
          </p:cNvPr>
          <p:cNvSpPr>
            <a:spLocks noGrp="1"/>
          </p:cNvSpPr>
          <p:nvPr>
            <p:ph type="sldNum" sz="quarter" idx="4"/>
          </p:nvPr>
        </p:nvSpPr>
        <p:spPr>
          <a:prstGeom prst="rect">
            <a:avLst/>
          </a:prstGeom>
        </p:spPr>
        <p:txBody>
          <a:bodyPr/>
          <a:lstStyle/>
          <a:p>
            <a:fld id="{9882531F-0419-42E2-AE7E-586455CD40C0}" type="slidenum">
              <a:rPr lang="en-GB" smtClean="0"/>
              <a:pPr/>
              <a:t>19</a:t>
            </a:fld>
            <a:endParaRPr lang="en-GB" dirty="0"/>
          </a:p>
        </p:txBody>
      </p:sp>
    </p:spTree>
    <p:extLst>
      <p:ext uri="{BB962C8B-B14F-4D97-AF65-F5344CB8AC3E}">
        <p14:creationId xmlns:p14="http://schemas.microsoft.com/office/powerpoint/2010/main" val="1707551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5729667-7D7B-4A21-9991-4341A75A7692}"/>
              </a:ext>
            </a:extLst>
          </p:cNvPr>
          <p:cNvSpPr>
            <a:spLocks noGrp="1"/>
          </p:cNvSpPr>
          <p:nvPr>
            <p:ph type="body" sz="quarter" idx="10"/>
          </p:nvPr>
        </p:nvSpPr>
        <p:spPr/>
        <p:txBody>
          <a:bodyPr/>
          <a:lstStyle/>
          <a:p>
            <a:endParaRPr lang="en-GB"/>
          </a:p>
        </p:txBody>
      </p:sp>
      <p:sp>
        <p:nvSpPr>
          <p:cNvPr id="6" name="Text Placeholder 5">
            <a:extLst>
              <a:ext uri="{FF2B5EF4-FFF2-40B4-BE49-F238E27FC236}">
                <a16:creationId xmlns:a16="http://schemas.microsoft.com/office/drawing/2014/main" id="{27EDF585-76B1-4729-B9A8-ECB2A94058D9}"/>
              </a:ext>
            </a:extLst>
          </p:cNvPr>
          <p:cNvSpPr>
            <a:spLocks noGrp="1"/>
          </p:cNvSpPr>
          <p:nvPr>
            <p:ph type="body" sz="quarter" idx="13"/>
          </p:nvPr>
        </p:nvSpPr>
        <p:spPr/>
        <p:txBody>
          <a:bodyPr/>
          <a:lstStyle/>
          <a:p>
            <a:endParaRPr lang="en-GB"/>
          </a:p>
        </p:txBody>
      </p:sp>
      <p:sp>
        <p:nvSpPr>
          <p:cNvPr id="7" name="Picture Placeholder 6">
            <a:extLst>
              <a:ext uri="{FF2B5EF4-FFF2-40B4-BE49-F238E27FC236}">
                <a16:creationId xmlns:a16="http://schemas.microsoft.com/office/drawing/2014/main" id="{975A64A2-07C9-4E52-82BD-71A262DA9C51}"/>
              </a:ext>
            </a:extLst>
          </p:cNvPr>
          <p:cNvSpPr>
            <a:spLocks noGrp="1"/>
          </p:cNvSpPr>
          <p:nvPr>
            <p:ph type="pic" sz="quarter" idx="14"/>
          </p:nvPr>
        </p:nvSpPr>
        <p:spPr/>
      </p:sp>
      <p:sp>
        <p:nvSpPr>
          <p:cNvPr id="8" name="Text Placeholder 7">
            <a:extLst>
              <a:ext uri="{FF2B5EF4-FFF2-40B4-BE49-F238E27FC236}">
                <a16:creationId xmlns:a16="http://schemas.microsoft.com/office/drawing/2014/main" id="{BA7A31D3-D8FE-405A-B521-860C1A768135}"/>
              </a:ext>
            </a:extLst>
          </p:cNvPr>
          <p:cNvSpPr>
            <a:spLocks noGrp="1"/>
          </p:cNvSpPr>
          <p:nvPr>
            <p:ph type="body" sz="quarter" idx="15"/>
          </p:nvPr>
        </p:nvSpPr>
        <p:spPr/>
        <p:txBody>
          <a:bodyPr/>
          <a:lstStyle/>
          <a:p>
            <a:endParaRPr lang="en-GB"/>
          </a:p>
        </p:txBody>
      </p:sp>
    </p:spTree>
    <p:extLst>
      <p:ext uri="{BB962C8B-B14F-4D97-AF65-F5344CB8AC3E}">
        <p14:creationId xmlns:p14="http://schemas.microsoft.com/office/powerpoint/2010/main" val="12550681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538FF03F-C829-451D-9058-3FA72DA1980D}"/>
              </a:ext>
            </a:extLst>
          </p:cNvPr>
          <p:cNvSpPr>
            <a:spLocks noGrp="1"/>
          </p:cNvSpPr>
          <p:nvPr>
            <p:ph type="pic" sz="quarter" idx="14"/>
          </p:nvPr>
        </p:nvSpPr>
        <p:spPr/>
      </p:sp>
      <p:sp>
        <p:nvSpPr>
          <p:cNvPr id="10" name="Text Placeholder 9">
            <a:extLst>
              <a:ext uri="{FF2B5EF4-FFF2-40B4-BE49-F238E27FC236}">
                <a16:creationId xmlns:a16="http://schemas.microsoft.com/office/drawing/2014/main" id="{DC5C54E0-0DFC-47AD-A8DB-08ACB937AE5D}"/>
              </a:ext>
            </a:extLst>
          </p:cNvPr>
          <p:cNvSpPr>
            <a:spLocks noGrp="1"/>
          </p:cNvSpPr>
          <p:nvPr>
            <p:ph type="body" sz="quarter" idx="16"/>
          </p:nvPr>
        </p:nvSpPr>
        <p:spPr/>
        <p:txBody>
          <a:bodyPr/>
          <a:lstStyle/>
          <a:p>
            <a:endParaRPr lang="en-GB"/>
          </a:p>
        </p:txBody>
      </p:sp>
      <p:sp>
        <p:nvSpPr>
          <p:cNvPr id="11" name="Text Placeholder 10">
            <a:extLst>
              <a:ext uri="{FF2B5EF4-FFF2-40B4-BE49-F238E27FC236}">
                <a16:creationId xmlns:a16="http://schemas.microsoft.com/office/drawing/2014/main" id="{ED7843D2-E20E-4980-A3F3-E027A5333E12}"/>
              </a:ext>
            </a:extLst>
          </p:cNvPr>
          <p:cNvSpPr>
            <a:spLocks noGrp="1"/>
          </p:cNvSpPr>
          <p:nvPr>
            <p:ph type="body" sz="quarter" idx="17"/>
          </p:nvPr>
        </p:nvSpPr>
        <p:spPr/>
        <p:txBody>
          <a:bodyPr/>
          <a:lstStyle/>
          <a:p>
            <a:endParaRPr lang="en-GB"/>
          </a:p>
        </p:txBody>
      </p:sp>
      <p:sp>
        <p:nvSpPr>
          <p:cNvPr id="6" name="Slide Number Placeholder 5">
            <a:extLst>
              <a:ext uri="{FF2B5EF4-FFF2-40B4-BE49-F238E27FC236}">
                <a16:creationId xmlns:a16="http://schemas.microsoft.com/office/drawing/2014/main" id="{C8BF21C3-4FEF-4952-84C6-48DA1A99A9EA}"/>
              </a:ext>
            </a:extLst>
          </p:cNvPr>
          <p:cNvSpPr>
            <a:spLocks noGrp="1"/>
          </p:cNvSpPr>
          <p:nvPr>
            <p:ph type="sldNum" sz="quarter" idx="4"/>
          </p:nvPr>
        </p:nvSpPr>
        <p:spPr/>
        <p:txBody>
          <a:bodyPr/>
          <a:lstStyle/>
          <a:p>
            <a:fld id="{9882531F-0419-42E2-AE7E-586455CD40C0}" type="slidenum">
              <a:rPr lang="en-GB" smtClean="0"/>
              <a:pPr/>
              <a:t>20</a:t>
            </a:fld>
            <a:endParaRPr lang="en-GB" dirty="0"/>
          </a:p>
        </p:txBody>
      </p:sp>
      <p:sp>
        <p:nvSpPr>
          <p:cNvPr id="7" name="Text Placeholder 6">
            <a:extLst>
              <a:ext uri="{FF2B5EF4-FFF2-40B4-BE49-F238E27FC236}">
                <a16:creationId xmlns:a16="http://schemas.microsoft.com/office/drawing/2014/main" id="{7D689BDD-05E7-4E2F-B4C5-ECDBEB69074C}"/>
              </a:ext>
            </a:extLst>
          </p:cNvPr>
          <p:cNvSpPr>
            <a:spLocks noGrp="1"/>
          </p:cNvSpPr>
          <p:nvPr>
            <p:ph type="body" sz="quarter" idx="10"/>
          </p:nvPr>
        </p:nvSpPr>
        <p:spPr/>
        <p:txBody>
          <a:bodyPr/>
          <a:lstStyle/>
          <a:p>
            <a:endParaRPr lang="en-GB"/>
          </a:p>
        </p:txBody>
      </p:sp>
      <p:sp>
        <p:nvSpPr>
          <p:cNvPr id="8" name="Text Placeholder 7">
            <a:extLst>
              <a:ext uri="{FF2B5EF4-FFF2-40B4-BE49-F238E27FC236}">
                <a16:creationId xmlns:a16="http://schemas.microsoft.com/office/drawing/2014/main" id="{50048E96-2A3D-4E11-AA24-5F0FE59F968C}"/>
              </a:ext>
            </a:extLst>
          </p:cNvPr>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3078946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B7693FA-4FB4-4E36-87C7-9AE015E70AF8}"/>
              </a:ext>
            </a:extLst>
          </p:cNvPr>
          <p:cNvSpPr>
            <a:spLocks noGrp="1"/>
          </p:cNvSpPr>
          <p:nvPr>
            <p:ph type="pic" sz="quarter" idx="13"/>
          </p:nvPr>
        </p:nvSpPr>
        <p:spPr/>
      </p:sp>
      <p:sp>
        <p:nvSpPr>
          <p:cNvPr id="8" name="Picture Placeholder 7">
            <a:extLst>
              <a:ext uri="{FF2B5EF4-FFF2-40B4-BE49-F238E27FC236}">
                <a16:creationId xmlns:a16="http://schemas.microsoft.com/office/drawing/2014/main" id="{84D50DCB-BEEB-43C3-BBB1-E0385973DF80}"/>
              </a:ext>
            </a:extLst>
          </p:cNvPr>
          <p:cNvSpPr>
            <a:spLocks noGrp="1"/>
          </p:cNvSpPr>
          <p:nvPr>
            <p:ph type="pic" sz="quarter" idx="14"/>
          </p:nvPr>
        </p:nvSpPr>
        <p:spPr/>
      </p:sp>
      <p:sp>
        <p:nvSpPr>
          <p:cNvPr id="9" name="Text Placeholder 8">
            <a:extLst>
              <a:ext uri="{FF2B5EF4-FFF2-40B4-BE49-F238E27FC236}">
                <a16:creationId xmlns:a16="http://schemas.microsoft.com/office/drawing/2014/main" id="{10F1D404-5219-4428-A24F-F7D7C6135D1C}"/>
              </a:ext>
            </a:extLst>
          </p:cNvPr>
          <p:cNvSpPr>
            <a:spLocks noGrp="1"/>
          </p:cNvSpPr>
          <p:nvPr>
            <p:ph type="body" sz="quarter" idx="16"/>
          </p:nvPr>
        </p:nvSpPr>
        <p:spPr/>
        <p:txBody>
          <a:bodyPr/>
          <a:lstStyle/>
          <a:p>
            <a:endParaRPr lang="en-GB"/>
          </a:p>
        </p:txBody>
      </p:sp>
      <p:sp>
        <p:nvSpPr>
          <p:cNvPr id="6" name="Text Placeholder 5">
            <a:extLst>
              <a:ext uri="{FF2B5EF4-FFF2-40B4-BE49-F238E27FC236}">
                <a16:creationId xmlns:a16="http://schemas.microsoft.com/office/drawing/2014/main" id="{A910CD9B-4A9C-48CC-992C-84B9CF32B04B}"/>
              </a:ext>
            </a:extLst>
          </p:cNvPr>
          <p:cNvSpPr>
            <a:spLocks noGrp="1"/>
          </p:cNvSpPr>
          <p:nvPr>
            <p:ph type="body" sz="quarter" idx="10"/>
          </p:nvPr>
        </p:nvSpPr>
        <p:spPr/>
        <p:txBody>
          <a:bodyPr/>
          <a:lstStyle/>
          <a:p>
            <a:endParaRPr lang="en-GB"/>
          </a:p>
        </p:txBody>
      </p:sp>
      <p:sp>
        <p:nvSpPr>
          <p:cNvPr id="2" name="Slide Number Placeholder 1">
            <a:extLst>
              <a:ext uri="{FF2B5EF4-FFF2-40B4-BE49-F238E27FC236}">
                <a16:creationId xmlns:a16="http://schemas.microsoft.com/office/drawing/2014/main" id="{697B1DB7-1BC2-422A-87E4-314050C2ABF6}"/>
              </a:ext>
            </a:extLst>
          </p:cNvPr>
          <p:cNvSpPr>
            <a:spLocks noGrp="1"/>
          </p:cNvSpPr>
          <p:nvPr>
            <p:ph type="sldNum" sz="quarter" idx="4"/>
          </p:nvPr>
        </p:nvSpPr>
        <p:spPr>
          <a:prstGeom prst="rect">
            <a:avLst/>
          </a:prstGeom>
        </p:spPr>
        <p:txBody>
          <a:bodyPr/>
          <a:lstStyle/>
          <a:p>
            <a:fld id="{9882531F-0419-42E2-AE7E-586455CD40C0}" type="slidenum">
              <a:rPr lang="en-GB" smtClean="0"/>
              <a:pPr/>
              <a:t>21</a:t>
            </a:fld>
            <a:endParaRPr lang="en-GB" dirty="0"/>
          </a:p>
        </p:txBody>
      </p:sp>
    </p:spTree>
    <p:extLst>
      <p:ext uri="{BB962C8B-B14F-4D97-AF65-F5344CB8AC3E}">
        <p14:creationId xmlns:p14="http://schemas.microsoft.com/office/powerpoint/2010/main" val="16235454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CFECB8C-541B-4A5A-9105-41468FBBAD34}"/>
              </a:ext>
            </a:extLst>
          </p:cNvPr>
          <p:cNvSpPr>
            <a:spLocks noGrp="1"/>
          </p:cNvSpPr>
          <p:nvPr>
            <p:ph type="pic" sz="quarter" idx="14"/>
          </p:nvPr>
        </p:nvSpPr>
        <p:spPr/>
      </p:sp>
      <p:sp>
        <p:nvSpPr>
          <p:cNvPr id="4" name="Picture Placeholder 3">
            <a:extLst>
              <a:ext uri="{FF2B5EF4-FFF2-40B4-BE49-F238E27FC236}">
                <a16:creationId xmlns:a16="http://schemas.microsoft.com/office/drawing/2014/main" id="{F9E7A4D5-41AA-4C97-9766-0C20DFD438F2}"/>
              </a:ext>
            </a:extLst>
          </p:cNvPr>
          <p:cNvSpPr>
            <a:spLocks noGrp="1"/>
          </p:cNvSpPr>
          <p:nvPr>
            <p:ph type="pic" sz="quarter" idx="13"/>
          </p:nvPr>
        </p:nvSpPr>
        <p:spPr/>
      </p:sp>
      <p:sp>
        <p:nvSpPr>
          <p:cNvPr id="6" name="Text Placeholder 5">
            <a:extLst>
              <a:ext uri="{FF2B5EF4-FFF2-40B4-BE49-F238E27FC236}">
                <a16:creationId xmlns:a16="http://schemas.microsoft.com/office/drawing/2014/main" id="{CF0708C5-0397-4F6E-9CD1-2FF763E3DBE3}"/>
              </a:ext>
            </a:extLst>
          </p:cNvPr>
          <p:cNvSpPr>
            <a:spLocks noGrp="1"/>
          </p:cNvSpPr>
          <p:nvPr>
            <p:ph type="body" sz="quarter" idx="16"/>
          </p:nvPr>
        </p:nvSpPr>
        <p:spPr/>
        <p:txBody>
          <a:bodyPr/>
          <a:lstStyle/>
          <a:p>
            <a:endParaRPr lang="en-GB"/>
          </a:p>
        </p:txBody>
      </p:sp>
      <p:sp>
        <p:nvSpPr>
          <p:cNvPr id="2" name="Text Placeholder 1">
            <a:extLst>
              <a:ext uri="{FF2B5EF4-FFF2-40B4-BE49-F238E27FC236}">
                <a16:creationId xmlns:a16="http://schemas.microsoft.com/office/drawing/2014/main" id="{26D02595-103B-4A17-A2E2-4813773468F4}"/>
              </a:ext>
            </a:extLst>
          </p:cNvPr>
          <p:cNvSpPr>
            <a:spLocks noGrp="1"/>
          </p:cNvSpPr>
          <p:nvPr>
            <p:ph type="body" sz="quarter" idx="10"/>
          </p:nvPr>
        </p:nvSpPr>
        <p:spPr/>
        <p:txBody>
          <a:bodyPr/>
          <a:lstStyle/>
          <a:p>
            <a:endParaRPr lang="en-GB"/>
          </a:p>
        </p:txBody>
      </p:sp>
      <p:sp>
        <p:nvSpPr>
          <p:cNvPr id="3" name="Slide Number Placeholder 2">
            <a:extLst>
              <a:ext uri="{FF2B5EF4-FFF2-40B4-BE49-F238E27FC236}">
                <a16:creationId xmlns:a16="http://schemas.microsoft.com/office/drawing/2014/main" id="{42C616D9-E45D-4951-B08F-5B45C183C0B0}"/>
              </a:ext>
            </a:extLst>
          </p:cNvPr>
          <p:cNvSpPr>
            <a:spLocks noGrp="1"/>
          </p:cNvSpPr>
          <p:nvPr>
            <p:ph type="sldNum" sz="quarter" idx="4"/>
          </p:nvPr>
        </p:nvSpPr>
        <p:spPr>
          <a:prstGeom prst="rect">
            <a:avLst/>
          </a:prstGeom>
        </p:spPr>
        <p:txBody>
          <a:bodyPr/>
          <a:lstStyle/>
          <a:p>
            <a:fld id="{9882531F-0419-42E2-AE7E-586455CD40C0}" type="slidenum">
              <a:rPr lang="en-GB" smtClean="0"/>
              <a:pPr/>
              <a:t>22</a:t>
            </a:fld>
            <a:endParaRPr lang="en-GB" dirty="0"/>
          </a:p>
        </p:txBody>
      </p:sp>
    </p:spTree>
    <p:extLst>
      <p:ext uri="{BB962C8B-B14F-4D97-AF65-F5344CB8AC3E}">
        <p14:creationId xmlns:p14="http://schemas.microsoft.com/office/powerpoint/2010/main" val="30657970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29A9DD25-D984-4762-974B-E132ABF73D88}"/>
              </a:ext>
            </a:extLst>
          </p:cNvPr>
          <p:cNvSpPr>
            <a:spLocks noGrp="1"/>
          </p:cNvSpPr>
          <p:nvPr>
            <p:ph type="pic" sz="quarter" idx="13"/>
          </p:nvPr>
        </p:nvSpPr>
        <p:spPr/>
      </p:sp>
      <p:sp>
        <p:nvSpPr>
          <p:cNvPr id="9" name="Picture Placeholder 8">
            <a:extLst>
              <a:ext uri="{FF2B5EF4-FFF2-40B4-BE49-F238E27FC236}">
                <a16:creationId xmlns:a16="http://schemas.microsoft.com/office/drawing/2014/main" id="{4FBA9B97-0D9E-4F81-8597-0A3F7BEE7C47}"/>
              </a:ext>
            </a:extLst>
          </p:cNvPr>
          <p:cNvSpPr>
            <a:spLocks noGrp="1"/>
          </p:cNvSpPr>
          <p:nvPr>
            <p:ph type="pic" sz="quarter" idx="14"/>
          </p:nvPr>
        </p:nvSpPr>
        <p:spPr/>
      </p:sp>
      <p:sp>
        <p:nvSpPr>
          <p:cNvPr id="10" name="Picture Placeholder 9">
            <a:extLst>
              <a:ext uri="{FF2B5EF4-FFF2-40B4-BE49-F238E27FC236}">
                <a16:creationId xmlns:a16="http://schemas.microsoft.com/office/drawing/2014/main" id="{D5952E05-EA80-4317-BBEC-FA805341841C}"/>
              </a:ext>
            </a:extLst>
          </p:cNvPr>
          <p:cNvSpPr>
            <a:spLocks noGrp="1"/>
          </p:cNvSpPr>
          <p:nvPr>
            <p:ph type="pic" sz="quarter" idx="15"/>
          </p:nvPr>
        </p:nvSpPr>
        <p:spPr/>
      </p:sp>
      <p:sp>
        <p:nvSpPr>
          <p:cNvPr id="11" name="Text Placeholder 10">
            <a:extLst>
              <a:ext uri="{FF2B5EF4-FFF2-40B4-BE49-F238E27FC236}">
                <a16:creationId xmlns:a16="http://schemas.microsoft.com/office/drawing/2014/main" id="{A520FCEC-2200-4373-A852-11A46167BB6B}"/>
              </a:ext>
            </a:extLst>
          </p:cNvPr>
          <p:cNvSpPr>
            <a:spLocks noGrp="1"/>
          </p:cNvSpPr>
          <p:nvPr>
            <p:ph type="body" sz="quarter" idx="17"/>
          </p:nvPr>
        </p:nvSpPr>
        <p:spPr/>
        <p:txBody>
          <a:bodyPr/>
          <a:lstStyle/>
          <a:p>
            <a:endParaRPr lang="en-GB"/>
          </a:p>
        </p:txBody>
      </p:sp>
      <p:sp>
        <p:nvSpPr>
          <p:cNvPr id="7" name="Text Placeholder 6">
            <a:extLst>
              <a:ext uri="{FF2B5EF4-FFF2-40B4-BE49-F238E27FC236}">
                <a16:creationId xmlns:a16="http://schemas.microsoft.com/office/drawing/2014/main" id="{B442B964-9B8C-4725-93DE-B11AD54B81DC}"/>
              </a:ext>
            </a:extLst>
          </p:cNvPr>
          <p:cNvSpPr>
            <a:spLocks noGrp="1"/>
          </p:cNvSpPr>
          <p:nvPr>
            <p:ph type="body" sz="quarter" idx="10"/>
          </p:nvPr>
        </p:nvSpPr>
        <p:spPr/>
        <p:txBody>
          <a:bodyPr/>
          <a:lstStyle/>
          <a:p>
            <a:endParaRPr lang="en-GB"/>
          </a:p>
        </p:txBody>
      </p:sp>
      <p:sp>
        <p:nvSpPr>
          <p:cNvPr id="6" name="Slide Number Placeholder 5">
            <a:extLst>
              <a:ext uri="{FF2B5EF4-FFF2-40B4-BE49-F238E27FC236}">
                <a16:creationId xmlns:a16="http://schemas.microsoft.com/office/drawing/2014/main" id="{307AC0A8-E41B-4FE4-92D5-93BA5785C993}"/>
              </a:ext>
            </a:extLst>
          </p:cNvPr>
          <p:cNvSpPr>
            <a:spLocks noGrp="1"/>
          </p:cNvSpPr>
          <p:nvPr>
            <p:ph type="sldNum" sz="quarter" idx="4"/>
          </p:nvPr>
        </p:nvSpPr>
        <p:spPr/>
        <p:txBody>
          <a:bodyPr/>
          <a:lstStyle/>
          <a:p>
            <a:fld id="{9882531F-0419-42E2-AE7E-586455CD40C0}" type="slidenum">
              <a:rPr lang="en-GB" smtClean="0"/>
              <a:pPr/>
              <a:t>23</a:t>
            </a:fld>
            <a:endParaRPr lang="en-GB" dirty="0"/>
          </a:p>
        </p:txBody>
      </p:sp>
    </p:spTree>
    <p:extLst>
      <p:ext uri="{BB962C8B-B14F-4D97-AF65-F5344CB8AC3E}">
        <p14:creationId xmlns:p14="http://schemas.microsoft.com/office/powerpoint/2010/main" val="8125971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94FD07C-7445-4AC3-85D2-E8954845DB0A}"/>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D0F2A94C-F935-4B49-ADAE-663F61FC7E85}"/>
              </a:ext>
            </a:extLst>
          </p:cNvPr>
          <p:cNvSpPr>
            <a:spLocks noGrp="1"/>
          </p:cNvSpPr>
          <p:nvPr>
            <p:ph type="pic" sz="quarter" idx="14"/>
          </p:nvPr>
        </p:nvSpPr>
        <p:spPr/>
      </p:sp>
      <p:sp>
        <p:nvSpPr>
          <p:cNvPr id="6" name="Picture Placeholder 5">
            <a:extLst>
              <a:ext uri="{FF2B5EF4-FFF2-40B4-BE49-F238E27FC236}">
                <a16:creationId xmlns:a16="http://schemas.microsoft.com/office/drawing/2014/main" id="{2FB00D60-8A44-49B7-BA30-16F57981FE2E}"/>
              </a:ext>
            </a:extLst>
          </p:cNvPr>
          <p:cNvSpPr>
            <a:spLocks noGrp="1"/>
          </p:cNvSpPr>
          <p:nvPr>
            <p:ph type="pic" sz="quarter" idx="15"/>
          </p:nvPr>
        </p:nvSpPr>
        <p:spPr/>
      </p:sp>
      <p:sp>
        <p:nvSpPr>
          <p:cNvPr id="12" name="Picture Placeholder 11">
            <a:extLst>
              <a:ext uri="{FF2B5EF4-FFF2-40B4-BE49-F238E27FC236}">
                <a16:creationId xmlns:a16="http://schemas.microsoft.com/office/drawing/2014/main" id="{7E696FF4-8706-46F2-B28B-AEFDD8E78463}"/>
              </a:ext>
            </a:extLst>
          </p:cNvPr>
          <p:cNvSpPr>
            <a:spLocks noGrp="1"/>
          </p:cNvSpPr>
          <p:nvPr>
            <p:ph type="pic" sz="quarter" idx="16"/>
          </p:nvPr>
        </p:nvSpPr>
        <p:spPr/>
      </p:sp>
      <p:sp>
        <p:nvSpPr>
          <p:cNvPr id="13" name="Picture Placeholder 12">
            <a:extLst>
              <a:ext uri="{FF2B5EF4-FFF2-40B4-BE49-F238E27FC236}">
                <a16:creationId xmlns:a16="http://schemas.microsoft.com/office/drawing/2014/main" id="{1C1CF08A-DDCB-4767-A4AF-FC4CD230830F}"/>
              </a:ext>
            </a:extLst>
          </p:cNvPr>
          <p:cNvSpPr>
            <a:spLocks noGrp="1"/>
          </p:cNvSpPr>
          <p:nvPr>
            <p:ph type="pic" sz="quarter" idx="17"/>
          </p:nvPr>
        </p:nvSpPr>
        <p:spPr/>
      </p:sp>
      <p:sp>
        <p:nvSpPr>
          <p:cNvPr id="2" name="Text Placeholder 1">
            <a:extLst>
              <a:ext uri="{FF2B5EF4-FFF2-40B4-BE49-F238E27FC236}">
                <a16:creationId xmlns:a16="http://schemas.microsoft.com/office/drawing/2014/main" id="{C7756C41-A2AE-4CDD-B2E4-2074E67AB27D}"/>
              </a:ext>
            </a:extLst>
          </p:cNvPr>
          <p:cNvSpPr>
            <a:spLocks noGrp="1"/>
          </p:cNvSpPr>
          <p:nvPr>
            <p:ph type="body" sz="quarter" idx="10"/>
          </p:nvPr>
        </p:nvSpPr>
        <p:spPr/>
        <p:txBody>
          <a:bodyPr/>
          <a:lstStyle/>
          <a:p>
            <a:endParaRPr lang="en-GB"/>
          </a:p>
        </p:txBody>
      </p:sp>
      <p:sp>
        <p:nvSpPr>
          <p:cNvPr id="3" name="Slide Number Placeholder 2">
            <a:extLst>
              <a:ext uri="{FF2B5EF4-FFF2-40B4-BE49-F238E27FC236}">
                <a16:creationId xmlns:a16="http://schemas.microsoft.com/office/drawing/2014/main" id="{5904490C-7772-4393-92DA-4A7C6C48508C}"/>
              </a:ext>
            </a:extLst>
          </p:cNvPr>
          <p:cNvSpPr>
            <a:spLocks noGrp="1"/>
          </p:cNvSpPr>
          <p:nvPr>
            <p:ph type="sldNum" sz="quarter" idx="4"/>
          </p:nvPr>
        </p:nvSpPr>
        <p:spPr>
          <a:prstGeom prst="rect">
            <a:avLst/>
          </a:prstGeom>
        </p:spPr>
        <p:txBody>
          <a:bodyPr/>
          <a:lstStyle/>
          <a:p>
            <a:fld id="{9882531F-0419-42E2-AE7E-586455CD40C0}" type="slidenum">
              <a:rPr lang="en-GB" smtClean="0"/>
              <a:pPr/>
              <a:t>24</a:t>
            </a:fld>
            <a:endParaRPr lang="en-GB" dirty="0"/>
          </a:p>
        </p:txBody>
      </p:sp>
    </p:spTree>
    <p:extLst>
      <p:ext uri="{BB962C8B-B14F-4D97-AF65-F5344CB8AC3E}">
        <p14:creationId xmlns:p14="http://schemas.microsoft.com/office/powerpoint/2010/main" val="42803520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6BD159B-72FD-4A40-8A11-BAF5CFE69D4E}"/>
              </a:ext>
            </a:extLst>
          </p:cNvPr>
          <p:cNvSpPr>
            <a:spLocks noGrp="1"/>
          </p:cNvSpPr>
          <p:nvPr>
            <p:ph type="body" sz="quarter" idx="10"/>
          </p:nvPr>
        </p:nvSpPr>
        <p:spPr/>
        <p:txBody>
          <a:bodyPr/>
          <a:lstStyle/>
          <a:p>
            <a:endParaRPr lang="en-GB"/>
          </a:p>
        </p:txBody>
      </p:sp>
      <p:sp>
        <p:nvSpPr>
          <p:cNvPr id="12" name="Picture Placeholder 11">
            <a:extLst>
              <a:ext uri="{FF2B5EF4-FFF2-40B4-BE49-F238E27FC236}">
                <a16:creationId xmlns:a16="http://schemas.microsoft.com/office/drawing/2014/main" id="{C55128E9-95A6-47AC-B1C4-5A0B0A721981}"/>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BD847FA4-7CB1-4C5F-88D3-565E5940FD12}"/>
              </a:ext>
            </a:extLst>
          </p:cNvPr>
          <p:cNvSpPr>
            <a:spLocks noGrp="1"/>
          </p:cNvSpPr>
          <p:nvPr>
            <p:ph type="pic" sz="quarter" idx="14"/>
          </p:nvPr>
        </p:nvSpPr>
        <p:spPr/>
      </p:sp>
      <p:sp>
        <p:nvSpPr>
          <p:cNvPr id="14" name="Text Placeholder 13">
            <a:extLst>
              <a:ext uri="{FF2B5EF4-FFF2-40B4-BE49-F238E27FC236}">
                <a16:creationId xmlns:a16="http://schemas.microsoft.com/office/drawing/2014/main" id="{ABBA54EE-D36C-4B7C-98C8-BEC27A09561E}"/>
              </a:ext>
            </a:extLst>
          </p:cNvPr>
          <p:cNvSpPr>
            <a:spLocks noGrp="1"/>
          </p:cNvSpPr>
          <p:nvPr>
            <p:ph type="body" sz="quarter" idx="17"/>
          </p:nvPr>
        </p:nvSpPr>
        <p:spPr/>
        <p:txBody>
          <a:bodyPr/>
          <a:lstStyle/>
          <a:p>
            <a:endParaRPr lang="en-GB"/>
          </a:p>
        </p:txBody>
      </p:sp>
      <p:sp>
        <p:nvSpPr>
          <p:cNvPr id="15" name="Slide Number Placeholder 14">
            <a:extLst>
              <a:ext uri="{FF2B5EF4-FFF2-40B4-BE49-F238E27FC236}">
                <a16:creationId xmlns:a16="http://schemas.microsoft.com/office/drawing/2014/main" id="{092E6F4D-F886-4E1C-9442-8F56720B3185}"/>
              </a:ext>
            </a:extLst>
          </p:cNvPr>
          <p:cNvSpPr>
            <a:spLocks noGrp="1"/>
          </p:cNvSpPr>
          <p:nvPr>
            <p:ph type="sldNum" sz="quarter" idx="4"/>
          </p:nvPr>
        </p:nvSpPr>
        <p:spPr/>
        <p:txBody>
          <a:bodyPr/>
          <a:lstStyle/>
          <a:p>
            <a:fld id="{9882531F-0419-42E2-AE7E-586455CD40C0}" type="slidenum">
              <a:rPr lang="en-GB" smtClean="0"/>
              <a:pPr/>
              <a:t>25</a:t>
            </a:fld>
            <a:endParaRPr lang="en-GB" dirty="0"/>
          </a:p>
        </p:txBody>
      </p:sp>
    </p:spTree>
    <p:extLst>
      <p:ext uri="{BB962C8B-B14F-4D97-AF65-F5344CB8AC3E}">
        <p14:creationId xmlns:p14="http://schemas.microsoft.com/office/powerpoint/2010/main" val="20052227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3E5B207-19CA-4E04-973A-A8FAFD2B48D5}"/>
              </a:ext>
            </a:extLst>
          </p:cNvPr>
          <p:cNvSpPr/>
          <p:nvPr/>
        </p:nvSpPr>
        <p:spPr>
          <a:xfrm>
            <a:off x="0" y="2628"/>
            <a:ext cx="10694431" cy="3635215"/>
          </a:xfrm>
          <a:prstGeom prst="rect">
            <a:avLst/>
          </a:prstGeom>
          <a:solidFill>
            <a:srgbClr val="15274E"/>
          </a:solidFill>
          <a:ln w="12700" cap="flat" cmpd="sng" algn="ctr">
            <a:noFill/>
            <a:prstDash val="solid"/>
            <a:miter lim="800000"/>
          </a:ln>
          <a:effectLst/>
        </p:spPr>
        <p:txBody>
          <a:bodyPr rtlCol="0" anchor="ctr"/>
          <a:lstStyle/>
          <a:p>
            <a:pPr algn="ctr" defTabSz="801866">
              <a:defRPr/>
            </a:pPr>
            <a:endParaRPr lang="en-US" sz="1403" kern="0">
              <a:solidFill>
                <a:prstClr val="white"/>
              </a:solidFill>
              <a:latin typeface="Calibri" panose="020F0502020204030204"/>
            </a:endParaRPr>
          </a:p>
        </p:txBody>
      </p:sp>
      <p:sp>
        <p:nvSpPr>
          <p:cNvPr id="11" name="Rounded Rectangle 3">
            <a:extLst>
              <a:ext uri="{FF2B5EF4-FFF2-40B4-BE49-F238E27FC236}">
                <a16:creationId xmlns:a16="http://schemas.microsoft.com/office/drawing/2014/main" id="{366B86E6-B280-40C6-BEA2-30BEFA3F4D29}"/>
              </a:ext>
            </a:extLst>
          </p:cNvPr>
          <p:cNvSpPr/>
          <p:nvPr/>
        </p:nvSpPr>
        <p:spPr>
          <a:xfrm>
            <a:off x="4591658" y="3163264"/>
            <a:ext cx="947304" cy="969784"/>
          </a:xfrm>
          <a:prstGeom prst="roundRect">
            <a:avLst>
              <a:gd name="adj" fmla="val 50000"/>
            </a:avLst>
          </a:prstGeom>
          <a:gradFill>
            <a:gsLst>
              <a:gs pos="100000">
                <a:srgbClr val="0067B4"/>
              </a:gs>
              <a:gs pos="0">
                <a:srgbClr val="22B5E9"/>
              </a:gs>
            </a:gsLst>
            <a:lin ang="0" scaled="0"/>
          </a:gradFill>
          <a:ln>
            <a:solidFill>
              <a:srgbClr val="CDCDCD"/>
            </a:solidFill>
          </a:ln>
          <a:effectLst>
            <a:outerShdw blurRad="571500" dist="749300" dir="2700000" sx="81000" sy="81000" algn="tl" rotWithShape="0">
              <a:prstClr val="black">
                <a:alpha val="14000"/>
              </a:prstClr>
            </a:outerShdw>
          </a:effectLst>
        </p:spPr>
        <p:txBody>
          <a:bodyPr wrap="none" anchor="ctr"/>
          <a:lstStyle/>
          <a:p>
            <a:endParaRPr lang="en-US" sz="17451" b="1" dirty="0">
              <a:solidFill>
                <a:prstClr val="black"/>
              </a:solidFill>
              <a:latin typeface="Century Gothic" panose="020B0502020202020204" pitchFamily="34" charset="0"/>
            </a:endParaRPr>
          </a:p>
        </p:txBody>
      </p:sp>
      <p:sp>
        <p:nvSpPr>
          <p:cNvPr id="12" name="Rounded Rectangle 4">
            <a:extLst>
              <a:ext uri="{FF2B5EF4-FFF2-40B4-BE49-F238E27FC236}">
                <a16:creationId xmlns:a16="http://schemas.microsoft.com/office/drawing/2014/main" id="{6E3A5F38-674D-487E-BA30-AC10E8198061}"/>
              </a:ext>
            </a:extLst>
          </p:cNvPr>
          <p:cNvSpPr/>
          <p:nvPr/>
        </p:nvSpPr>
        <p:spPr>
          <a:xfrm>
            <a:off x="7573325" y="3163264"/>
            <a:ext cx="947304" cy="969784"/>
          </a:xfrm>
          <a:prstGeom prst="roundRect">
            <a:avLst>
              <a:gd name="adj" fmla="val 50000"/>
            </a:avLst>
          </a:prstGeom>
          <a:gradFill>
            <a:gsLst>
              <a:gs pos="100000">
                <a:srgbClr val="0067B4"/>
              </a:gs>
              <a:gs pos="0">
                <a:srgbClr val="22B5E9"/>
              </a:gs>
            </a:gsLst>
            <a:lin ang="0" scaled="0"/>
          </a:gradFill>
          <a:ln>
            <a:solidFill>
              <a:srgbClr val="CDCDCD"/>
            </a:solidFill>
          </a:ln>
          <a:effectLst>
            <a:outerShdw blurRad="571500" dist="749300" dir="2700000" sx="81000" sy="81000" algn="tl" rotWithShape="0">
              <a:prstClr val="black">
                <a:alpha val="14000"/>
              </a:prstClr>
            </a:outerShdw>
          </a:effectLst>
        </p:spPr>
        <p:txBody>
          <a:bodyPr wrap="none" anchor="ctr"/>
          <a:lstStyle/>
          <a:p>
            <a:endParaRPr lang="en-US" sz="17451" b="1" dirty="0">
              <a:solidFill>
                <a:prstClr val="black"/>
              </a:solidFill>
              <a:latin typeface="Century Gothic" panose="020B0502020202020204" pitchFamily="34" charset="0"/>
            </a:endParaRPr>
          </a:p>
        </p:txBody>
      </p:sp>
      <p:sp>
        <p:nvSpPr>
          <p:cNvPr id="17" name="Shape 349">
            <a:extLst>
              <a:ext uri="{FF2B5EF4-FFF2-40B4-BE49-F238E27FC236}">
                <a16:creationId xmlns:a16="http://schemas.microsoft.com/office/drawing/2014/main" id="{DB69E50C-3E89-4D16-91F7-18006A695FF6}"/>
              </a:ext>
            </a:extLst>
          </p:cNvPr>
          <p:cNvSpPr/>
          <p:nvPr/>
        </p:nvSpPr>
        <p:spPr>
          <a:xfrm>
            <a:off x="831751" y="4880741"/>
            <a:ext cx="2621657" cy="1045245"/>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rmAutofit/>
          </a:bodyPr>
          <a:lstStyle/>
          <a:p>
            <a:pPr algn="ctr" defTabSz="723907" hangingPunct="0"/>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18" name="Shape 350">
            <a:extLst>
              <a:ext uri="{FF2B5EF4-FFF2-40B4-BE49-F238E27FC236}">
                <a16:creationId xmlns:a16="http://schemas.microsoft.com/office/drawing/2014/main" id="{0256ED73-8004-4CCC-A957-4FFF6B048BE1}"/>
              </a:ext>
            </a:extLst>
          </p:cNvPr>
          <p:cNvSpPr/>
          <p:nvPr/>
        </p:nvSpPr>
        <p:spPr>
          <a:xfrm>
            <a:off x="831918" y="4567199"/>
            <a:ext cx="2752032" cy="286191"/>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algn="ctr" defTabSz="723907" hangingPunct="0">
              <a:defRPr/>
            </a:pPr>
            <a:r>
              <a:rPr sz="1579" dirty="0">
                <a:solidFill>
                  <a:srgbClr val="002D72"/>
                </a:solidFill>
                <a:latin typeface="Century Gothic" panose="020B0502020202020204" pitchFamily="34" charset="0"/>
                <a:ea typeface="+mn-ea"/>
                <a:cs typeface="Clear Sans" panose="020B0503030202020304" pitchFamily="34" charset="0"/>
              </a:rPr>
              <a:t>Project name</a:t>
            </a:r>
          </a:p>
        </p:txBody>
      </p:sp>
      <p:sp>
        <p:nvSpPr>
          <p:cNvPr id="20" name="Shape 349">
            <a:extLst>
              <a:ext uri="{FF2B5EF4-FFF2-40B4-BE49-F238E27FC236}">
                <a16:creationId xmlns:a16="http://schemas.microsoft.com/office/drawing/2014/main" id="{A8F70FDC-492D-4C09-AA19-294945F7BF2D}"/>
              </a:ext>
            </a:extLst>
          </p:cNvPr>
          <p:cNvSpPr/>
          <p:nvPr/>
        </p:nvSpPr>
        <p:spPr>
          <a:xfrm>
            <a:off x="3815776" y="4885533"/>
            <a:ext cx="2621657" cy="1337479"/>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rmAutofit/>
          </a:bodyPr>
          <a:lstStyle/>
          <a:p>
            <a:pPr algn="ctr" defTabSz="723907" hangingPunct="0"/>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21" name="Shape 350">
            <a:extLst>
              <a:ext uri="{FF2B5EF4-FFF2-40B4-BE49-F238E27FC236}">
                <a16:creationId xmlns:a16="http://schemas.microsoft.com/office/drawing/2014/main" id="{45A51843-F94D-46C2-8A1A-982DA62BDBF0}"/>
              </a:ext>
            </a:extLst>
          </p:cNvPr>
          <p:cNvSpPr/>
          <p:nvPr/>
        </p:nvSpPr>
        <p:spPr>
          <a:xfrm>
            <a:off x="3815942" y="4559871"/>
            <a:ext cx="2752032" cy="310428"/>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p>
            <a:pPr algn="ctr" defTabSz="723907" hangingPunct="0">
              <a:lnSpc>
                <a:spcPct val="90000"/>
              </a:lnSpc>
              <a:defRPr/>
            </a:pPr>
            <a:r>
              <a:rPr sz="1754" b="1" dirty="0">
                <a:solidFill>
                  <a:srgbClr val="002D72"/>
                </a:solidFill>
                <a:latin typeface="Century Gothic" panose="020B0502020202020204" pitchFamily="34" charset="0"/>
                <a:cs typeface="Clear Sans" panose="020B0503030202020304" pitchFamily="34" charset="0"/>
                <a:sym typeface="Signika"/>
              </a:rPr>
              <a:t>Project name</a:t>
            </a:r>
          </a:p>
        </p:txBody>
      </p:sp>
      <p:sp>
        <p:nvSpPr>
          <p:cNvPr id="24" name="Shape 349">
            <a:extLst>
              <a:ext uri="{FF2B5EF4-FFF2-40B4-BE49-F238E27FC236}">
                <a16:creationId xmlns:a16="http://schemas.microsoft.com/office/drawing/2014/main" id="{5E2B4502-47EC-4ACB-96A2-D4AFA7F6A8AD}"/>
              </a:ext>
            </a:extLst>
          </p:cNvPr>
          <p:cNvSpPr/>
          <p:nvPr/>
        </p:nvSpPr>
        <p:spPr>
          <a:xfrm>
            <a:off x="6753774" y="4889524"/>
            <a:ext cx="2621657" cy="1337479"/>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rmAutofit/>
          </a:bodyPr>
          <a:lstStyle/>
          <a:p>
            <a:pPr algn="ctr" defTabSz="723907" hangingPunct="0"/>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25" name="Shape 350">
            <a:extLst>
              <a:ext uri="{FF2B5EF4-FFF2-40B4-BE49-F238E27FC236}">
                <a16:creationId xmlns:a16="http://schemas.microsoft.com/office/drawing/2014/main" id="{9B4C66E8-7603-4795-A918-3231A1DB493B}"/>
              </a:ext>
            </a:extLst>
          </p:cNvPr>
          <p:cNvSpPr/>
          <p:nvPr/>
        </p:nvSpPr>
        <p:spPr>
          <a:xfrm>
            <a:off x="6761578" y="4563862"/>
            <a:ext cx="2752032" cy="310428"/>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algn="ctr" defTabSz="723907" hangingPunct="0">
              <a:defRPr/>
            </a:pPr>
            <a:r>
              <a:rPr sz="1754" dirty="0">
                <a:solidFill>
                  <a:srgbClr val="002D72"/>
                </a:solidFill>
                <a:latin typeface="Century Gothic" panose="020B0502020202020204" pitchFamily="34" charset="0"/>
                <a:ea typeface="+mn-ea"/>
                <a:cs typeface="Clear Sans" panose="020B0503030202020304" pitchFamily="34" charset="0"/>
              </a:rPr>
              <a:t>Project name</a:t>
            </a:r>
          </a:p>
        </p:txBody>
      </p:sp>
      <p:grpSp>
        <p:nvGrpSpPr>
          <p:cNvPr id="26" name="Group 25">
            <a:extLst>
              <a:ext uri="{FF2B5EF4-FFF2-40B4-BE49-F238E27FC236}">
                <a16:creationId xmlns:a16="http://schemas.microsoft.com/office/drawing/2014/main" id="{CBE0A064-F9BC-4702-A666-426CA18EF2B1}"/>
              </a:ext>
            </a:extLst>
          </p:cNvPr>
          <p:cNvGrpSpPr/>
          <p:nvPr/>
        </p:nvGrpSpPr>
        <p:grpSpPr>
          <a:xfrm>
            <a:off x="7792787" y="3411304"/>
            <a:ext cx="444021" cy="444021"/>
            <a:chOff x="5451475" y="2187575"/>
            <a:chExt cx="1706563" cy="1706563"/>
          </a:xfrm>
          <a:solidFill>
            <a:sysClr val="window" lastClr="FFFFFF"/>
          </a:solidFill>
        </p:grpSpPr>
        <p:sp>
          <p:nvSpPr>
            <p:cNvPr id="27" name="Freeform 26">
              <a:extLst>
                <a:ext uri="{FF2B5EF4-FFF2-40B4-BE49-F238E27FC236}">
                  <a16:creationId xmlns:a16="http://schemas.microsoft.com/office/drawing/2014/main" id="{A57C7AFB-15B9-4F13-9501-C86ED35BAAB7}"/>
                </a:ext>
              </a:extLst>
            </p:cNvPr>
            <p:cNvSpPr>
              <a:spLocks noEditPoints="1"/>
            </p:cNvSpPr>
            <p:nvPr/>
          </p:nvSpPr>
          <p:spPr bwMode="auto">
            <a:xfrm>
              <a:off x="6249988" y="2297113"/>
              <a:ext cx="330200" cy="330200"/>
            </a:xfrm>
            <a:custGeom>
              <a:avLst/>
              <a:gdLst>
                <a:gd name="T0" fmla="*/ 288 w 288"/>
                <a:gd name="T1" fmla="*/ 144 h 288"/>
                <a:gd name="T2" fmla="*/ 144 w 288"/>
                <a:gd name="T3" fmla="*/ 0 h 288"/>
                <a:gd name="T4" fmla="*/ 0 w 288"/>
                <a:gd name="T5" fmla="*/ 144 h 288"/>
                <a:gd name="T6" fmla="*/ 144 w 288"/>
                <a:gd name="T7" fmla="*/ 288 h 288"/>
                <a:gd name="T8" fmla="*/ 288 w 288"/>
                <a:gd name="T9" fmla="*/ 144 h 288"/>
                <a:gd name="T10" fmla="*/ 48 w 288"/>
                <a:gd name="T11" fmla="*/ 144 h 288"/>
                <a:gd name="T12" fmla="*/ 144 w 288"/>
                <a:gd name="T13" fmla="*/ 48 h 288"/>
                <a:gd name="T14" fmla="*/ 240 w 288"/>
                <a:gd name="T15" fmla="*/ 144 h 288"/>
                <a:gd name="T16" fmla="*/ 144 w 288"/>
                <a:gd name="T17" fmla="*/ 240 h 288"/>
                <a:gd name="T18" fmla="*/ 48 w 288"/>
                <a:gd name="T19" fmla="*/ 144 h 288"/>
                <a:gd name="T20" fmla="*/ 48 w 288"/>
                <a:gd name="T21" fmla="*/ 144 h 288"/>
                <a:gd name="T22" fmla="*/ 48 w 288"/>
                <a:gd name="T23" fmla="*/ 1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288">
                  <a:moveTo>
                    <a:pt x="288" y="144"/>
                  </a:moveTo>
                  <a:cubicBezTo>
                    <a:pt x="288" y="65"/>
                    <a:pt x="223" y="0"/>
                    <a:pt x="144" y="0"/>
                  </a:cubicBezTo>
                  <a:cubicBezTo>
                    <a:pt x="65" y="0"/>
                    <a:pt x="0" y="65"/>
                    <a:pt x="0" y="144"/>
                  </a:cubicBezTo>
                  <a:cubicBezTo>
                    <a:pt x="0" y="223"/>
                    <a:pt x="65" y="288"/>
                    <a:pt x="144" y="288"/>
                  </a:cubicBezTo>
                  <a:cubicBezTo>
                    <a:pt x="223" y="288"/>
                    <a:pt x="288" y="223"/>
                    <a:pt x="288" y="144"/>
                  </a:cubicBezTo>
                  <a:close/>
                  <a:moveTo>
                    <a:pt x="48" y="144"/>
                  </a:moveTo>
                  <a:cubicBezTo>
                    <a:pt x="48" y="91"/>
                    <a:pt x="91" y="48"/>
                    <a:pt x="144" y="48"/>
                  </a:cubicBezTo>
                  <a:cubicBezTo>
                    <a:pt x="197" y="48"/>
                    <a:pt x="240" y="91"/>
                    <a:pt x="240" y="144"/>
                  </a:cubicBezTo>
                  <a:cubicBezTo>
                    <a:pt x="240" y="197"/>
                    <a:pt x="197" y="240"/>
                    <a:pt x="144" y="240"/>
                  </a:cubicBezTo>
                  <a:cubicBezTo>
                    <a:pt x="91" y="240"/>
                    <a:pt x="48" y="197"/>
                    <a:pt x="48" y="144"/>
                  </a:cubicBezTo>
                  <a:close/>
                  <a:moveTo>
                    <a:pt x="48" y="144"/>
                  </a:moveTo>
                  <a:cubicBezTo>
                    <a:pt x="48" y="144"/>
                    <a:pt x="48" y="144"/>
                    <a:pt x="48" y="1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sp>
          <p:nvSpPr>
            <p:cNvPr id="28" name="Freeform 27">
              <a:extLst>
                <a:ext uri="{FF2B5EF4-FFF2-40B4-BE49-F238E27FC236}">
                  <a16:creationId xmlns:a16="http://schemas.microsoft.com/office/drawing/2014/main" id="{19832E90-8D81-4CB2-BAD6-8C68A46B8E51}"/>
                </a:ext>
              </a:extLst>
            </p:cNvPr>
            <p:cNvSpPr>
              <a:spLocks noEditPoints="1"/>
            </p:cNvSpPr>
            <p:nvPr/>
          </p:nvSpPr>
          <p:spPr bwMode="auto">
            <a:xfrm>
              <a:off x="5451475" y="2187575"/>
              <a:ext cx="1706563" cy="1706563"/>
            </a:xfrm>
            <a:custGeom>
              <a:avLst/>
              <a:gdLst>
                <a:gd name="T0" fmla="*/ 1078 w 1488"/>
                <a:gd name="T1" fmla="*/ 212 h 1488"/>
                <a:gd name="T2" fmla="*/ 724 w 1488"/>
                <a:gd name="T3" fmla="*/ 450 h 1488"/>
                <a:gd name="T4" fmla="*/ 513 w 1488"/>
                <a:gd name="T5" fmla="*/ 707 h 1488"/>
                <a:gd name="T6" fmla="*/ 216 w 1488"/>
                <a:gd name="T7" fmla="*/ 600 h 1488"/>
                <a:gd name="T8" fmla="*/ 6 w 1488"/>
                <a:gd name="T9" fmla="*/ 1085 h 1488"/>
                <a:gd name="T10" fmla="*/ 82 w 1488"/>
                <a:gd name="T11" fmla="*/ 1200 h 1488"/>
                <a:gd name="T12" fmla="*/ 240 w 1488"/>
                <a:gd name="T13" fmla="*/ 1099 h 1488"/>
                <a:gd name="T14" fmla="*/ 120 w 1488"/>
                <a:gd name="T15" fmla="*/ 1406 h 1488"/>
                <a:gd name="T16" fmla="*/ 398 w 1488"/>
                <a:gd name="T17" fmla="*/ 1157 h 1488"/>
                <a:gd name="T18" fmla="*/ 538 w 1488"/>
                <a:gd name="T19" fmla="*/ 1488 h 1488"/>
                <a:gd name="T20" fmla="*/ 1488 w 1488"/>
                <a:gd name="T21" fmla="*/ 432 h 1488"/>
                <a:gd name="T22" fmla="*/ 1032 w 1488"/>
                <a:gd name="T23" fmla="*/ 240 h 1488"/>
                <a:gd name="T24" fmla="*/ 607 w 1488"/>
                <a:gd name="T25" fmla="*/ 1165 h 1488"/>
                <a:gd name="T26" fmla="*/ 720 w 1488"/>
                <a:gd name="T27" fmla="*/ 1440 h 1488"/>
                <a:gd name="T28" fmla="*/ 624 w 1488"/>
                <a:gd name="T29" fmla="*/ 1227 h 1488"/>
                <a:gd name="T30" fmla="*/ 802 w 1488"/>
                <a:gd name="T31" fmla="*/ 1152 h 1488"/>
                <a:gd name="T32" fmla="*/ 768 w 1488"/>
                <a:gd name="T33" fmla="*/ 1440 h 1488"/>
                <a:gd name="T34" fmla="*/ 1008 w 1488"/>
                <a:gd name="T35" fmla="*/ 946 h 1488"/>
                <a:gd name="T36" fmla="*/ 912 w 1488"/>
                <a:gd name="T37" fmla="*/ 1042 h 1488"/>
                <a:gd name="T38" fmla="*/ 1152 w 1488"/>
                <a:gd name="T39" fmla="*/ 1440 h 1488"/>
                <a:gd name="T40" fmla="*/ 782 w 1488"/>
                <a:gd name="T41" fmla="*/ 1104 h 1488"/>
                <a:gd name="T42" fmla="*/ 552 w 1488"/>
                <a:gd name="T43" fmla="*/ 1056 h 1488"/>
                <a:gd name="T44" fmla="*/ 1192 w 1488"/>
                <a:gd name="T45" fmla="*/ 694 h 1488"/>
                <a:gd name="T46" fmla="*/ 552 w 1488"/>
                <a:gd name="T47" fmla="*/ 1008 h 1488"/>
                <a:gd name="T48" fmla="*/ 768 w 1488"/>
                <a:gd name="T49" fmla="*/ 691 h 1488"/>
                <a:gd name="T50" fmla="*/ 912 w 1488"/>
                <a:gd name="T51" fmla="*/ 720 h 1488"/>
                <a:gd name="T52" fmla="*/ 1086 w 1488"/>
                <a:gd name="T53" fmla="*/ 656 h 1488"/>
                <a:gd name="T54" fmla="*/ 840 w 1488"/>
                <a:gd name="T55" fmla="*/ 480 h 1488"/>
                <a:gd name="T56" fmla="*/ 840 w 1488"/>
                <a:gd name="T57" fmla="*/ 744 h 1488"/>
                <a:gd name="T58" fmla="*/ 264 w 1488"/>
                <a:gd name="T59" fmla="*/ 600 h 1488"/>
                <a:gd name="T60" fmla="*/ 384 w 1488"/>
                <a:gd name="T61" fmla="*/ 720 h 1488"/>
                <a:gd name="T62" fmla="*/ 538 w 1488"/>
                <a:gd name="T63" fmla="*/ 1440 h 1488"/>
                <a:gd name="T64" fmla="*/ 497 w 1488"/>
                <a:gd name="T65" fmla="*/ 1227 h 1488"/>
                <a:gd name="T66" fmla="*/ 233 w 1488"/>
                <a:gd name="T67" fmla="*/ 1419 h 1488"/>
                <a:gd name="T68" fmla="*/ 168 w 1488"/>
                <a:gd name="T69" fmla="*/ 1404 h 1488"/>
                <a:gd name="T70" fmla="*/ 288 w 1488"/>
                <a:gd name="T71" fmla="*/ 864 h 1488"/>
                <a:gd name="T72" fmla="*/ 82 w 1488"/>
                <a:gd name="T73" fmla="*/ 1152 h 1488"/>
                <a:gd name="T74" fmla="*/ 50 w 1488"/>
                <a:gd name="T75" fmla="*/ 1103 h 1488"/>
                <a:gd name="T76" fmla="*/ 449 w 1488"/>
                <a:gd name="T77" fmla="*/ 768 h 1488"/>
                <a:gd name="T78" fmla="*/ 768 w 1488"/>
                <a:gd name="T79" fmla="*/ 481 h 1488"/>
                <a:gd name="T80" fmla="*/ 523 w 1488"/>
                <a:gd name="T81" fmla="*/ 840 h 1488"/>
                <a:gd name="T82" fmla="*/ 566 w 1488"/>
                <a:gd name="T83" fmla="*/ 1190 h 1488"/>
                <a:gd name="T84" fmla="*/ 542 w 1488"/>
                <a:gd name="T85" fmla="*/ 1440 h 1488"/>
                <a:gd name="T86" fmla="*/ 1200 w 1488"/>
                <a:gd name="T87" fmla="*/ 1440 h 1488"/>
                <a:gd name="T88" fmla="*/ 1296 w 1488"/>
                <a:gd name="T89" fmla="*/ 686 h 1488"/>
                <a:gd name="T90" fmla="*/ 1008 w 1488"/>
                <a:gd name="T91" fmla="*/ 432 h 1488"/>
                <a:gd name="T92" fmla="*/ 1224 w 1488"/>
                <a:gd name="T93" fmla="*/ 216 h 1488"/>
                <a:gd name="T94" fmla="*/ 1224 w 1488"/>
                <a:gd name="T95" fmla="*/ 648 h 1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88" h="1488">
                  <a:moveTo>
                    <a:pt x="1488" y="432"/>
                  </a:moveTo>
                  <a:cubicBezTo>
                    <a:pt x="1488" y="286"/>
                    <a:pt x="1370" y="168"/>
                    <a:pt x="1224" y="168"/>
                  </a:cubicBezTo>
                  <a:cubicBezTo>
                    <a:pt x="1171" y="168"/>
                    <a:pt x="1121" y="183"/>
                    <a:pt x="1078" y="212"/>
                  </a:cubicBezTo>
                  <a:cubicBezTo>
                    <a:pt x="1064" y="93"/>
                    <a:pt x="963" y="0"/>
                    <a:pt x="840" y="0"/>
                  </a:cubicBezTo>
                  <a:cubicBezTo>
                    <a:pt x="708" y="0"/>
                    <a:pt x="600" y="108"/>
                    <a:pt x="600" y="240"/>
                  </a:cubicBezTo>
                  <a:cubicBezTo>
                    <a:pt x="600" y="330"/>
                    <a:pt x="650" y="409"/>
                    <a:pt x="724" y="450"/>
                  </a:cubicBezTo>
                  <a:cubicBezTo>
                    <a:pt x="718" y="455"/>
                    <a:pt x="712" y="461"/>
                    <a:pt x="707" y="468"/>
                  </a:cubicBezTo>
                  <a:cubicBezTo>
                    <a:pt x="589" y="645"/>
                    <a:pt x="589" y="645"/>
                    <a:pt x="589" y="645"/>
                  </a:cubicBezTo>
                  <a:cubicBezTo>
                    <a:pt x="570" y="673"/>
                    <a:pt x="544" y="695"/>
                    <a:pt x="513" y="707"/>
                  </a:cubicBezTo>
                  <a:cubicBezTo>
                    <a:pt x="537" y="678"/>
                    <a:pt x="552" y="641"/>
                    <a:pt x="552" y="600"/>
                  </a:cubicBezTo>
                  <a:cubicBezTo>
                    <a:pt x="552" y="507"/>
                    <a:pt x="477" y="432"/>
                    <a:pt x="384" y="432"/>
                  </a:cubicBezTo>
                  <a:cubicBezTo>
                    <a:pt x="291" y="432"/>
                    <a:pt x="216" y="507"/>
                    <a:pt x="216" y="600"/>
                  </a:cubicBezTo>
                  <a:cubicBezTo>
                    <a:pt x="216" y="648"/>
                    <a:pt x="236" y="692"/>
                    <a:pt x="269" y="722"/>
                  </a:cubicBezTo>
                  <a:cubicBezTo>
                    <a:pt x="192" y="732"/>
                    <a:pt x="127" y="782"/>
                    <a:pt x="97" y="856"/>
                  </a:cubicBezTo>
                  <a:cubicBezTo>
                    <a:pt x="6" y="1085"/>
                    <a:pt x="6" y="1085"/>
                    <a:pt x="6" y="1085"/>
                  </a:cubicBezTo>
                  <a:cubicBezTo>
                    <a:pt x="2" y="1094"/>
                    <a:pt x="0" y="1105"/>
                    <a:pt x="0" y="1115"/>
                  </a:cubicBezTo>
                  <a:cubicBezTo>
                    <a:pt x="0" y="1118"/>
                    <a:pt x="0" y="1118"/>
                    <a:pt x="0" y="1118"/>
                  </a:cubicBezTo>
                  <a:cubicBezTo>
                    <a:pt x="0" y="1163"/>
                    <a:pt x="37" y="1200"/>
                    <a:pt x="82" y="1200"/>
                  </a:cubicBezTo>
                  <a:cubicBezTo>
                    <a:pt x="115" y="1200"/>
                    <a:pt x="144" y="1180"/>
                    <a:pt x="157" y="1150"/>
                  </a:cubicBezTo>
                  <a:cubicBezTo>
                    <a:pt x="240" y="950"/>
                    <a:pt x="240" y="950"/>
                    <a:pt x="240" y="950"/>
                  </a:cubicBezTo>
                  <a:cubicBezTo>
                    <a:pt x="240" y="1099"/>
                    <a:pt x="240" y="1099"/>
                    <a:pt x="240" y="1099"/>
                  </a:cubicBezTo>
                  <a:cubicBezTo>
                    <a:pt x="126" y="1372"/>
                    <a:pt x="126" y="1372"/>
                    <a:pt x="126" y="1372"/>
                  </a:cubicBezTo>
                  <a:cubicBezTo>
                    <a:pt x="122" y="1382"/>
                    <a:pt x="120" y="1393"/>
                    <a:pt x="120" y="1404"/>
                  </a:cubicBezTo>
                  <a:cubicBezTo>
                    <a:pt x="120" y="1406"/>
                    <a:pt x="120" y="1406"/>
                    <a:pt x="120" y="1406"/>
                  </a:cubicBezTo>
                  <a:cubicBezTo>
                    <a:pt x="120" y="1451"/>
                    <a:pt x="157" y="1488"/>
                    <a:pt x="202" y="1488"/>
                  </a:cubicBezTo>
                  <a:cubicBezTo>
                    <a:pt x="235" y="1488"/>
                    <a:pt x="264" y="1469"/>
                    <a:pt x="277" y="1438"/>
                  </a:cubicBezTo>
                  <a:cubicBezTo>
                    <a:pt x="398" y="1157"/>
                    <a:pt x="398" y="1157"/>
                    <a:pt x="398" y="1157"/>
                  </a:cubicBezTo>
                  <a:cubicBezTo>
                    <a:pt x="456" y="1252"/>
                    <a:pt x="456" y="1252"/>
                    <a:pt x="456" y="1252"/>
                  </a:cubicBezTo>
                  <a:cubicBezTo>
                    <a:pt x="456" y="1406"/>
                    <a:pt x="456" y="1406"/>
                    <a:pt x="456" y="1406"/>
                  </a:cubicBezTo>
                  <a:cubicBezTo>
                    <a:pt x="456" y="1451"/>
                    <a:pt x="493" y="1488"/>
                    <a:pt x="538" y="1488"/>
                  </a:cubicBezTo>
                  <a:cubicBezTo>
                    <a:pt x="1344" y="1488"/>
                    <a:pt x="1344" y="1488"/>
                    <a:pt x="1344" y="1488"/>
                  </a:cubicBezTo>
                  <a:cubicBezTo>
                    <a:pt x="1344" y="667"/>
                    <a:pt x="1344" y="667"/>
                    <a:pt x="1344" y="667"/>
                  </a:cubicBezTo>
                  <a:cubicBezTo>
                    <a:pt x="1429" y="623"/>
                    <a:pt x="1488" y="534"/>
                    <a:pt x="1488" y="432"/>
                  </a:cubicBezTo>
                  <a:close/>
                  <a:moveTo>
                    <a:pt x="648" y="240"/>
                  </a:moveTo>
                  <a:cubicBezTo>
                    <a:pt x="648" y="134"/>
                    <a:pt x="734" y="48"/>
                    <a:pt x="840" y="48"/>
                  </a:cubicBezTo>
                  <a:cubicBezTo>
                    <a:pt x="946" y="48"/>
                    <a:pt x="1032" y="134"/>
                    <a:pt x="1032" y="240"/>
                  </a:cubicBezTo>
                  <a:cubicBezTo>
                    <a:pt x="1032" y="346"/>
                    <a:pt x="946" y="432"/>
                    <a:pt x="840" y="432"/>
                  </a:cubicBezTo>
                  <a:cubicBezTo>
                    <a:pt x="734" y="432"/>
                    <a:pt x="648" y="346"/>
                    <a:pt x="648" y="240"/>
                  </a:cubicBezTo>
                  <a:close/>
                  <a:moveTo>
                    <a:pt x="607" y="1165"/>
                  </a:moveTo>
                  <a:cubicBezTo>
                    <a:pt x="599" y="1152"/>
                    <a:pt x="599" y="1152"/>
                    <a:pt x="599" y="1152"/>
                  </a:cubicBezTo>
                  <a:cubicBezTo>
                    <a:pt x="720" y="1152"/>
                    <a:pt x="720" y="1152"/>
                    <a:pt x="720" y="1152"/>
                  </a:cubicBezTo>
                  <a:cubicBezTo>
                    <a:pt x="720" y="1440"/>
                    <a:pt x="720" y="1440"/>
                    <a:pt x="720" y="1440"/>
                  </a:cubicBezTo>
                  <a:cubicBezTo>
                    <a:pt x="616" y="1440"/>
                    <a:pt x="616" y="1440"/>
                    <a:pt x="616" y="1440"/>
                  </a:cubicBezTo>
                  <a:cubicBezTo>
                    <a:pt x="621" y="1430"/>
                    <a:pt x="624" y="1418"/>
                    <a:pt x="624" y="1406"/>
                  </a:cubicBezTo>
                  <a:cubicBezTo>
                    <a:pt x="624" y="1227"/>
                    <a:pt x="624" y="1227"/>
                    <a:pt x="624" y="1227"/>
                  </a:cubicBezTo>
                  <a:cubicBezTo>
                    <a:pt x="624" y="1205"/>
                    <a:pt x="618" y="1183"/>
                    <a:pt x="607" y="1165"/>
                  </a:cubicBezTo>
                  <a:close/>
                  <a:moveTo>
                    <a:pt x="768" y="1152"/>
                  </a:moveTo>
                  <a:cubicBezTo>
                    <a:pt x="802" y="1152"/>
                    <a:pt x="802" y="1152"/>
                    <a:pt x="802" y="1152"/>
                  </a:cubicBezTo>
                  <a:cubicBezTo>
                    <a:pt x="864" y="1090"/>
                    <a:pt x="864" y="1090"/>
                    <a:pt x="864" y="1090"/>
                  </a:cubicBezTo>
                  <a:cubicBezTo>
                    <a:pt x="864" y="1440"/>
                    <a:pt x="864" y="1440"/>
                    <a:pt x="864" y="1440"/>
                  </a:cubicBezTo>
                  <a:cubicBezTo>
                    <a:pt x="768" y="1440"/>
                    <a:pt x="768" y="1440"/>
                    <a:pt x="768" y="1440"/>
                  </a:cubicBezTo>
                  <a:lnTo>
                    <a:pt x="768" y="1152"/>
                  </a:lnTo>
                  <a:close/>
                  <a:moveTo>
                    <a:pt x="912" y="1042"/>
                  </a:moveTo>
                  <a:cubicBezTo>
                    <a:pt x="1008" y="946"/>
                    <a:pt x="1008" y="946"/>
                    <a:pt x="1008" y="946"/>
                  </a:cubicBezTo>
                  <a:cubicBezTo>
                    <a:pt x="1008" y="1440"/>
                    <a:pt x="1008" y="1440"/>
                    <a:pt x="1008" y="1440"/>
                  </a:cubicBezTo>
                  <a:cubicBezTo>
                    <a:pt x="912" y="1440"/>
                    <a:pt x="912" y="1440"/>
                    <a:pt x="912" y="1440"/>
                  </a:cubicBezTo>
                  <a:lnTo>
                    <a:pt x="912" y="1042"/>
                  </a:lnTo>
                  <a:close/>
                  <a:moveTo>
                    <a:pt x="1056" y="898"/>
                  </a:moveTo>
                  <a:cubicBezTo>
                    <a:pt x="1152" y="802"/>
                    <a:pt x="1152" y="802"/>
                    <a:pt x="1152" y="802"/>
                  </a:cubicBezTo>
                  <a:cubicBezTo>
                    <a:pt x="1152" y="1440"/>
                    <a:pt x="1152" y="1440"/>
                    <a:pt x="1152" y="1440"/>
                  </a:cubicBezTo>
                  <a:cubicBezTo>
                    <a:pt x="1056" y="1440"/>
                    <a:pt x="1056" y="1440"/>
                    <a:pt x="1056" y="1440"/>
                  </a:cubicBezTo>
                  <a:lnTo>
                    <a:pt x="1056" y="898"/>
                  </a:lnTo>
                  <a:close/>
                  <a:moveTo>
                    <a:pt x="782" y="1104"/>
                  </a:moveTo>
                  <a:cubicBezTo>
                    <a:pt x="570" y="1104"/>
                    <a:pt x="570" y="1104"/>
                    <a:pt x="570" y="1104"/>
                  </a:cubicBezTo>
                  <a:cubicBezTo>
                    <a:pt x="552" y="1073"/>
                    <a:pt x="552" y="1073"/>
                    <a:pt x="552" y="1073"/>
                  </a:cubicBezTo>
                  <a:cubicBezTo>
                    <a:pt x="552" y="1056"/>
                    <a:pt x="552" y="1056"/>
                    <a:pt x="552" y="1056"/>
                  </a:cubicBezTo>
                  <a:cubicBezTo>
                    <a:pt x="754" y="1056"/>
                    <a:pt x="754" y="1056"/>
                    <a:pt x="754" y="1056"/>
                  </a:cubicBezTo>
                  <a:cubicBezTo>
                    <a:pt x="1131" y="679"/>
                    <a:pt x="1131" y="679"/>
                    <a:pt x="1131" y="679"/>
                  </a:cubicBezTo>
                  <a:cubicBezTo>
                    <a:pt x="1151" y="686"/>
                    <a:pt x="1171" y="691"/>
                    <a:pt x="1192" y="694"/>
                  </a:cubicBezTo>
                  <a:lnTo>
                    <a:pt x="782" y="1104"/>
                  </a:lnTo>
                  <a:close/>
                  <a:moveTo>
                    <a:pt x="734" y="1008"/>
                  </a:moveTo>
                  <a:cubicBezTo>
                    <a:pt x="552" y="1008"/>
                    <a:pt x="552" y="1008"/>
                    <a:pt x="552" y="1008"/>
                  </a:cubicBezTo>
                  <a:cubicBezTo>
                    <a:pt x="552" y="883"/>
                    <a:pt x="552" y="883"/>
                    <a:pt x="552" y="883"/>
                  </a:cubicBezTo>
                  <a:cubicBezTo>
                    <a:pt x="627" y="863"/>
                    <a:pt x="692" y="815"/>
                    <a:pt x="733" y="748"/>
                  </a:cubicBezTo>
                  <a:cubicBezTo>
                    <a:pt x="768" y="691"/>
                    <a:pt x="768" y="691"/>
                    <a:pt x="768" y="691"/>
                  </a:cubicBezTo>
                  <a:cubicBezTo>
                    <a:pt x="768" y="720"/>
                    <a:pt x="768" y="720"/>
                    <a:pt x="768" y="720"/>
                  </a:cubicBezTo>
                  <a:cubicBezTo>
                    <a:pt x="768" y="760"/>
                    <a:pt x="800" y="792"/>
                    <a:pt x="840" y="792"/>
                  </a:cubicBezTo>
                  <a:cubicBezTo>
                    <a:pt x="880" y="792"/>
                    <a:pt x="912" y="760"/>
                    <a:pt x="912" y="720"/>
                  </a:cubicBezTo>
                  <a:cubicBezTo>
                    <a:pt x="912" y="469"/>
                    <a:pt x="912" y="469"/>
                    <a:pt x="912" y="469"/>
                  </a:cubicBezTo>
                  <a:cubicBezTo>
                    <a:pt x="929" y="464"/>
                    <a:pt x="945" y="456"/>
                    <a:pt x="961" y="447"/>
                  </a:cubicBezTo>
                  <a:cubicBezTo>
                    <a:pt x="966" y="536"/>
                    <a:pt x="1014" y="612"/>
                    <a:pt x="1086" y="656"/>
                  </a:cubicBezTo>
                  <a:lnTo>
                    <a:pt x="734" y="1008"/>
                  </a:lnTo>
                  <a:close/>
                  <a:moveTo>
                    <a:pt x="816" y="479"/>
                  </a:moveTo>
                  <a:cubicBezTo>
                    <a:pt x="824" y="480"/>
                    <a:pt x="832" y="480"/>
                    <a:pt x="840" y="480"/>
                  </a:cubicBezTo>
                  <a:cubicBezTo>
                    <a:pt x="848" y="480"/>
                    <a:pt x="856" y="480"/>
                    <a:pt x="864" y="479"/>
                  </a:cubicBezTo>
                  <a:cubicBezTo>
                    <a:pt x="864" y="720"/>
                    <a:pt x="864" y="720"/>
                    <a:pt x="864" y="720"/>
                  </a:cubicBezTo>
                  <a:cubicBezTo>
                    <a:pt x="864" y="733"/>
                    <a:pt x="853" y="744"/>
                    <a:pt x="840" y="744"/>
                  </a:cubicBezTo>
                  <a:cubicBezTo>
                    <a:pt x="827" y="744"/>
                    <a:pt x="816" y="733"/>
                    <a:pt x="816" y="720"/>
                  </a:cubicBezTo>
                  <a:lnTo>
                    <a:pt x="816" y="479"/>
                  </a:lnTo>
                  <a:close/>
                  <a:moveTo>
                    <a:pt x="264" y="600"/>
                  </a:moveTo>
                  <a:cubicBezTo>
                    <a:pt x="264" y="534"/>
                    <a:pt x="318" y="480"/>
                    <a:pt x="384" y="480"/>
                  </a:cubicBezTo>
                  <a:cubicBezTo>
                    <a:pt x="450" y="480"/>
                    <a:pt x="504" y="534"/>
                    <a:pt x="504" y="600"/>
                  </a:cubicBezTo>
                  <a:cubicBezTo>
                    <a:pt x="504" y="666"/>
                    <a:pt x="450" y="720"/>
                    <a:pt x="384" y="720"/>
                  </a:cubicBezTo>
                  <a:cubicBezTo>
                    <a:pt x="318" y="720"/>
                    <a:pt x="264" y="666"/>
                    <a:pt x="264" y="600"/>
                  </a:cubicBezTo>
                  <a:close/>
                  <a:moveTo>
                    <a:pt x="540" y="1440"/>
                  </a:moveTo>
                  <a:cubicBezTo>
                    <a:pt x="538" y="1440"/>
                    <a:pt x="538" y="1440"/>
                    <a:pt x="538" y="1440"/>
                  </a:cubicBezTo>
                  <a:cubicBezTo>
                    <a:pt x="519" y="1440"/>
                    <a:pt x="504" y="1425"/>
                    <a:pt x="504" y="1406"/>
                  </a:cubicBezTo>
                  <a:cubicBezTo>
                    <a:pt x="504" y="1252"/>
                    <a:pt x="504" y="1252"/>
                    <a:pt x="504" y="1252"/>
                  </a:cubicBezTo>
                  <a:cubicBezTo>
                    <a:pt x="504" y="1243"/>
                    <a:pt x="502" y="1234"/>
                    <a:pt x="497" y="1227"/>
                  </a:cubicBezTo>
                  <a:cubicBezTo>
                    <a:pt x="421" y="1104"/>
                    <a:pt x="421" y="1104"/>
                    <a:pt x="421" y="1104"/>
                  </a:cubicBezTo>
                  <a:cubicBezTo>
                    <a:pt x="368" y="1104"/>
                    <a:pt x="368" y="1104"/>
                    <a:pt x="368" y="1104"/>
                  </a:cubicBezTo>
                  <a:cubicBezTo>
                    <a:pt x="233" y="1419"/>
                    <a:pt x="233" y="1419"/>
                    <a:pt x="233" y="1419"/>
                  </a:cubicBezTo>
                  <a:cubicBezTo>
                    <a:pt x="228" y="1432"/>
                    <a:pt x="215" y="1440"/>
                    <a:pt x="202" y="1440"/>
                  </a:cubicBezTo>
                  <a:cubicBezTo>
                    <a:pt x="183" y="1440"/>
                    <a:pt x="168" y="1425"/>
                    <a:pt x="168" y="1406"/>
                  </a:cubicBezTo>
                  <a:cubicBezTo>
                    <a:pt x="168" y="1404"/>
                    <a:pt x="168" y="1404"/>
                    <a:pt x="168" y="1404"/>
                  </a:cubicBezTo>
                  <a:cubicBezTo>
                    <a:pt x="168" y="1399"/>
                    <a:pt x="169" y="1395"/>
                    <a:pt x="171" y="1391"/>
                  </a:cubicBezTo>
                  <a:cubicBezTo>
                    <a:pt x="288" y="1109"/>
                    <a:pt x="288" y="1109"/>
                    <a:pt x="288" y="1109"/>
                  </a:cubicBezTo>
                  <a:cubicBezTo>
                    <a:pt x="288" y="864"/>
                    <a:pt x="288" y="864"/>
                    <a:pt x="288" y="864"/>
                  </a:cubicBezTo>
                  <a:cubicBezTo>
                    <a:pt x="224" y="864"/>
                    <a:pt x="224" y="864"/>
                    <a:pt x="224" y="864"/>
                  </a:cubicBezTo>
                  <a:cubicBezTo>
                    <a:pt x="113" y="1131"/>
                    <a:pt x="113" y="1131"/>
                    <a:pt x="113" y="1131"/>
                  </a:cubicBezTo>
                  <a:cubicBezTo>
                    <a:pt x="107" y="1144"/>
                    <a:pt x="95" y="1152"/>
                    <a:pt x="82" y="1152"/>
                  </a:cubicBezTo>
                  <a:cubicBezTo>
                    <a:pt x="63" y="1152"/>
                    <a:pt x="48" y="1137"/>
                    <a:pt x="48" y="1118"/>
                  </a:cubicBezTo>
                  <a:cubicBezTo>
                    <a:pt x="48" y="1115"/>
                    <a:pt x="48" y="1115"/>
                    <a:pt x="48" y="1115"/>
                  </a:cubicBezTo>
                  <a:cubicBezTo>
                    <a:pt x="48" y="1111"/>
                    <a:pt x="49" y="1107"/>
                    <a:pt x="50" y="1103"/>
                  </a:cubicBezTo>
                  <a:cubicBezTo>
                    <a:pt x="142" y="874"/>
                    <a:pt x="142" y="874"/>
                    <a:pt x="142" y="874"/>
                  </a:cubicBezTo>
                  <a:cubicBezTo>
                    <a:pt x="168" y="809"/>
                    <a:pt x="229" y="768"/>
                    <a:pt x="298" y="768"/>
                  </a:cubicBezTo>
                  <a:cubicBezTo>
                    <a:pt x="449" y="768"/>
                    <a:pt x="449" y="768"/>
                    <a:pt x="449" y="768"/>
                  </a:cubicBezTo>
                  <a:cubicBezTo>
                    <a:pt x="522" y="768"/>
                    <a:pt x="589" y="732"/>
                    <a:pt x="629" y="672"/>
                  </a:cubicBezTo>
                  <a:cubicBezTo>
                    <a:pt x="747" y="494"/>
                    <a:pt x="747" y="494"/>
                    <a:pt x="747" y="494"/>
                  </a:cubicBezTo>
                  <a:cubicBezTo>
                    <a:pt x="752" y="487"/>
                    <a:pt x="760" y="482"/>
                    <a:pt x="768" y="481"/>
                  </a:cubicBezTo>
                  <a:cubicBezTo>
                    <a:pt x="768" y="599"/>
                    <a:pt x="768" y="599"/>
                    <a:pt x="768" y="599"/>
                  </a:cubicBezTo>
                  <a:cubicBezTo>
                    <a:pt x="692" y="723"/>
                    <a:pt x="692" y="723"/>
                    <a:pt x="692" y="723"/>
                  </a:cubicBezTo>
                  <a:cubicBezTo>
                    <a:pt x="654" y="784"/>
                    <a:pt x="593" y="827"/>
                    <a:pt x="523" y="840"/>
                  </a:cubicBezTo>
                  <a:cubicBezTo>
                    <a:pt x="504" y="844"/>
                    <a:pt x="504" y="844"/>
                    <a:pt x="504" y="844"/>
                  </a:cubicBezTo>
                  <a:cubicBezTo>
                    <a:pt x="504" y="1087"/>
                    <a:pt x="504" y="1087"/>
                    <a:pt x="504" y="1087"/>
                  </a:cubicBezTo>
                  <a:cubicBezTo>
                    <a:pt x="566" y="1190"/>
                    <a:pt x="566" y="1190"/>
                    <a:pt x="566" y="1190"/>
                  </a:cubicBezTo>
                  <a:cubicBezTo>
                    <a:pt x="572" y="1201"/>
                    <a:pt x="576" y="1214"/>
                    <a:pt x="576" y="1227"/>
                  </a:cubicBezTo>
                  <a:cubicBezTo>
                    <a:pt x="576" y="1406"/>
                    <a:pt x="576" y="1406"/>
                    <a:pt x="576" y="1406"/>
                  </a:cubicBezTo>
                  <a:cubicBezTo>
                    <a:pt x="576" y="1425"/>
                    <a:pt x="561" y="1440"/>
                    <a:pt x="542" y="1440"/>
                  </a:cubicBezTo>
                  <a:lnTo>
                    <a:pt x="540" y="1440"/>
                  </a:lnTo>
                  <a:close/>
                  <a:moveTo>
                    <a:pt x="1296" y="1440"/>
                  </a:moveTo>
                  <a:cubicBezTo>
                    <a:pt x="1200" y="1440"/>
                    <a:pt x="1200" y="1440"/>
                    <a:pt x="1200" y="1440"/>
                  </a:cubicBezTo>
                  <a:cubicBezTo>
                    <a:pt x="1200" y="754"/>
                    <a:pt x="1200" y="754"/>
                    <a:pt x="1200" y="754"/>
                  </a:cubicBezTo>
                  <a:cubicBezTo>
                    <a:pt x="1261" y="693"/>
                    <a:pt x="1261" y="693"/>
                    <a:pt x="1261" y="693"/>
                  </a:cubicBezTo>
                  <a:cubicBezTo>
                    <a:pt x="1273" y="691"/>
                    <a:pt x="1285" y="689"/>
                    <a:pt x="1296" y="686"/>
                  </a:cubicBezTo>
                  <a:lnTo>
                    <a:pt x="1296" y="1440"/>
                  </a:lnTo>
                  <a:close/>
                  <a:moveTo>
                    <a:pt x="1224" y="648"/>
                  </a:moveTo>
                  <a:cubicBezTo>
                    <a:pt x="1105" y="648"/>
                    <a:pt x="1008" y="551"/>
                    <a:pt x="1008" y="432"/>
                  </a:cubicBezTo>
                  <a:cubicBezTo>
                    <a:pt x="1008" y="424"/>
                    <a:pt x="1009" y="417"/>
                    <a:pt x="1010" y="410"/>
                  </a:cubicBezTo>
                  <a:cubicBezTo>
                    <a:pt x="1046" y="374"/>
                    <a:pt x="1070" y="326"/>
                    <a:pt x="1077" y="274"/>
                  </a:cubicBezTo>
                  <a:cubicBezTo>
                    <a:pt x="1117" y="237"/>
                    <a:pt x="1169" y="216"/>
                    <a:pt x="1224" y="216"/>
                  </a:cubicBezTo>
                  <a:cubicBezTo>
                    <a:pt x="1343" y="216"/>
                    <a:pt x="1440" y="313"/>
                    <a:pt x="1440" y="432"/>
                  </a:cubicBezTo>
                  <a:cubicBezTo>
                    <a:pt x="1440" y="551"/>
                    <a:pt x="1343" y="648"/>
                    <a:pt x="1224" y="648"/>
                  </a:cubicBezTo>
                  <a:close/>
                  <a:moveTo>
                    <a:pt x="1224" y="648"/>
                  </a:moveTo>
                  <a:cubicBezTo>
                    <a:pt x="1224" y="648"/>
                    <a:pt x="1224" y="648"/>
                    <a:pt x="1224" y="6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sp>
          <p:nvSpPr>
            <p:cNvPr id="29" name="Freeform 28">
              <a:extLst>
                <a:ext uri="{FF2B5EF4-FFF2-40B4-BE49-F238E27FC236}">
                  <a16:creationId xmlns:a16="http://schemas.microsoft.com/office/drawing/2014/main" id="{73BBB558-DD25-437A-BC9F-5B7B7C872242}"/>
                </a:ext>
              </a:extLst>
            </p:cNvPr>
            <p:cNvSpPr>
              <a:spLocks noEditPoints="1"/>
            </p:cNvSpPr>
            <p:nvPr/>
          </p:nvSpPr>
          <p:spPr bwMode="auto">
            <a:xfrm>
              <a:off x="6764338" y="2508250"/>
              <a:ext cx="182563" cy="349250"/>
            </a:xfrm>
            <a:custGeom>
              <a:avLst/>
              <a:gdLst>
                <a:gd name="T0" fmla="*/ 92 w 160"/>
                <a:gd name="T1" fmla="*/ 268 h 304"/>
                <a:gd name="T2" fmla="*/ 92 w 160"/>
                <a:gd name="T3" fmla="*/ 304 h 304"/>
                <a:gd name="T4" fmla="*/ 68 w 160"/>
                <a:gd name="T5" fmla="*/ 304 h 304"/>
                <a:gd name="T6" fmla="*/ 68 w 160"/>
                <a:gd name="T7" fmla="*/ 269 h 304"/>
                <a:gd name="T8" fmla="*/ 5 w 160"/>
                <a:gd name="T9" fmla="*/ 253 h 304"/>
                <a:gd name="T10" fmla="*/ 5 w 160"/>
                <a:gd name="T11" fmla="*/ 207 h 304"/>
                <a:gd name="T12" fmla="*/ 34 w 160"/>
                <a:gd name="T13" fmla="*/ 222 h 304"/>
                <a:gd name="T14" fmla="*/ 68 w 160"/>
                <a:gd name="T15" fmla="*/ 229 h 304"/>
                <a:gd name="T16" fmla="*/ 68 w 160"/>
                <a:gd name="T17" fmla="*/ 169 h 304"/>
                <a:gd name="T18" fmla="*/ 15 w 160"/>
                <a:gd name="T19" fmla="*/ 138 h 304"/>
                <a:gd name="T20" fmla="*/ 0 w 160"/>
                <a:gd name="T21" fmla="*/ 97 h 304"/>
                <a:gd name="T22" fmla="*/ 19 w 160"/>
                <a:gd name="T23" fmla="*/ 53 h 304"/>
                <a:gd name="T24" fmla="*/ 68 w 160"/>
                <a:gd name="T25" fmla="*/ 31 h 304"/>
                <a:gd name="T26" fmla="*/ 68 w 160"/>
                <a:gd name="T27" fmla="*/ 0 h 304"/>
                <a:gd name="T28" fmla="*/ 92 w 160"/>
                <a:gd name="T29" fmla="*/ 0 h 304"/>
                <a:gd name="T30" fmla="*/ 92 w 160"/>
                <a:gd name="T31" fmla="*/ 31 h 304"/>
                <a:gd name="T32" fmla="*/ 144 w 160"/>
                <a:gd name="T33" fmla="*/ 42 h 304"/>
                <a:gd name="T34" fmla="*/ 144 w 160"/>
                <a:gd name="T35" fmla="*/ 87 h 304"/>
                <a:gd name="T36" fmla="*/ 92 w 160"/>
                <a:gd name="T37" fmla="*/ 69 h 304"/>
                <a:gd name="T38" fmla="*/ 92 w 160"/>
                <a:gd name="T39" fmla="*/ 132 h 304"/>
                <a:gd name="T40" fmla="*/ 144 w 160"/>
                <a:gd name="T41" fmla="*/ 162 h 304"/>
                <a:gd name="T42" fmla="*/ 160 w 160"/>
                <a:gd name="T43" fmla="*/ 203 h 304"/>
                <a:gd name="T44" fmla="*/ 142 w 160"/>
                <a:gd name="T45" fmla="*/ 247 h 304"/>
                <a:gd name="T46" fmla="*/ 92 w 160"/>
                <a:gd name="T47" fmla="*/ 268 h 304"/>
                <a:gd name="T48" fmla="*/ 68 w 160"/>
                <a:gd name="T49" fmla="*/ 123 h 304"/>
                <a:gd name="T50" fmla="*/ 68 w 160"/>
                <a:gd name="T51" fmla="*/ 70 h 304"/>
                <a:gd name="T52" fmla="*/ 45 w 160"/>
                <a:gd name="T53" fmla="*/ 94 h 304"/>
                <a:gd name="T54" fmla="*/ 68 w 160"/>
                <a:gd name="T55" fmla="*/ 123 h 304"/>
                <a:gd name="T56" fmla="*/ 92 w 160"/>
                <a:gd name="T57" fmla="*/ 179 h 304"/>
                <a:gd name="T58" fmla="*/ 92 w 160"/>
                <a:gd name="T59" fmla="*/ 229 h 304"/>
                <a:gd name="T60" fmla="*/ 115 w 160"/>
                <a:gd name="T61" fmla="*/ 205 h 304"/>
                <a:gd name="T62" fmla="*/ 92 w 160"/>
                <a:gd name="T63" fmla="*/ 179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0" h="304">
                  <a:moveTo>
                    <a:pt x="92" y="268"/>
                  </a:moveTo>
                  <a:cubicBezTo>
                    <a:pt x="92" y="304"/>
                    <a:pt x="92" y="304"/>
                    <a:pt x="92" y="304"/>
                  </a:cubicBezTo>
                  <a:cubicBezTo>
                    <a:pt x="68" y="304"/>
                    <a:pt x="68" y="304"/>
                    <a:pt x="68" y="304"/>
                  </a:cubicBezTo>
                  <a:cubicBezTo>
                    <a:pt x="68" y="269"/>
                    <a:pt x="68" y="269"/>
                    <a:pt x="68" y="269"/>
                  </a:cubicBezTo>
                  <a:cubicBezTo>
                    <a:pt x="45" y="268"/>
                    <a:pt x="24" y="263"/>
                    <a:pt x="5" y="253"/>
                  </a:cubicBezTo>
                  <a:cubicBezTo>
                    <a:pt x="5" y="207"/>
                    <a:pt x="5" y="207"/>
                    <a:pt x="5" y="207"/>
                  </a:cubicBezTo>
                  <a:cubicBezTo>
                    <a:pt x="11" y="213"/>
                    <a:pt x="21" y="217"/>
                    <a:pt x="34" y="222"/>
                  </a:cubicBezTo>
                  <a:cubicBezTo>
                    <a:pt x="46" y="226"/>
                    <a:pt x="58" y="229"/>
                    <a:pt x="68" y="229"/>
                  </a:cubicBezTo>
                  <a:cubicBezTo>
                    <a:pt x="68" y="169"/>
                    <a:pt x="68" y="169"/>
                    <a:pt x="68" y="169"/>
                  </a:cubicBezTo>
                  <a:cubicBezTo>
                    <a:pt x="42" y="160"/>
                    <a:pt x="24" y="149"/>
                    <a:pt x="15" y="138"/>
                  </a:cubicBezTo>
                  <a:cubicBezTo>
                    <a:pt x="5" y="127"/>
                    <a:pt x="0" y="113"/>
                    <a:pt x="0" y="97"/>
                  </a:cubicBezTo>
                  <a:cubicBezTo>
                    <a:pt x="0" y="80"/>
                    <a:pt x="7" y="65"/>
                    <a:pt x="19" y="53"/>
                  </a:cubicBezTo>
                  <a:cubicBezTo>
                    <a:pt x="31" y="40"/>
                    <a:pt x="47" y="33"/>
                    <a:pt x="68" y="31"/>
                  </a:cubicBezTo>
                  <a:cubicBezTo>
                    <a:pt x="68" y="0"/>
                    <a:pt x="68" y="0"/>
                    <a:pt x="68" y="0"/>
                  </a:cubicBezTo>
                  <a:cubicBezTo>
                    <a:pt x="92" y="0"/>
                    <a:pt x="92" y="0"/>
                    <a:pt x="92" y="0"/>
                  </a:cubicBezTo>
                  <a:cubicBezTo>
                    <a:pt x="92" y="31"/>
                    <a:pt x="92" y="31"/>
                    <a:pt x="92" y="31"/>
                  </a:cubicBezTo>
                  <a:cubicBezTo>
                    <a:pt x="115" y="32"/>
                    <a:pt x="132" y="35"/>
                    <a:pt x="144" y="42"/>
                  </a:cubicBezTo>
                  <a:cubicBezTo>
                    <a:pt x="144" y="87"/>
                    <a:pt x="144" y="87"/>
                    <a:pt x="144" y="87"/>
                  </a:cubicBezTo>
                  <a:cubicBezTo>
                    <a:pt x="129" y="77"/>
                    <a:pt x="111" y="71"/>
                    <a:pt x="92" y="69"/>
                  </a:cubicBezTo>
                  <a:cubicBezTo>
                    <a:pt x="92" y="132"/>
                    <a:pt x="92" y="132"/>
                    <a:pt x="92" y="132"/>
                  </a:cubicBezTo>
                  <a:cubicBezTo>
                    <a:pt x="116" y="141"/>
                    <a:pt x="133" y="151"/>
                    <a:pt x="144" y="162"/>
                  </a:cubicBezTo>
                  <a:cubicBezTo>
                    <a:pt x="154" y="173"/>
                    <a:pt x="160" y="187"/>
                    <a:pt x="160" y="203"/>
                  </a:cubicBezTo>
                  <a:cubicBezTo>
                    <a:pt x="160" y="221"/>
                    <a:pt x="154" y="236"/>
                    <a:pt x="142" y="247"/>
                  </a:cubicBezTo>
                  <a:cubicBezTo>
                    <a:pt x="130" y="258"/>
                    <a:pt x="114" y="265"/>
                    <a:pt x="92" y="268"/>
                  </a:cubicBezTo>
                  <a:close/>
                  <a:moveTo>
                    <a:pt x="68" y="123"/>
                  </a:moveTo>
                  <a:cubicBezTo>
                    <a:pt x="68" y="70"/>
                    <a:pt x="68" y="70"/>
                    <a:pt x="68" y="70"/>
                  </a:cubicBezTo>
                  <a:cubicBezTo>
                    <a:pt x="52" y="73"/>
                    <a:pt x="45" y="81"/>
                    <a:pt x="45" y="94"/>
                  </a:cubicBezTo>
                  <a:cubicBezTo>
                    <a:pt x="45" y="105"/>
                    <a:pt x="52" y="115"/>
                    <a:pt x="68" y="123"/>
                  </a:cubicBezTo>
                  <a:close/>
                  <a:moveTo>
                    <a:pt x="92" y="179"/>
                  </a:moveTo>
                  <a:cubicBezTo>
                    <a:pt x="92" y="229"/>
                    <a:pt x="92" y="229"/>
                    <a:pt x="92" y="229"/>
                  </a:cubicBezTo>
                  <a:cubicBezTo>
                    <a:pt x="108" y="226"/>
                    <a:pt x="115" y="218"/>
                    <a:pt x="115" y="205"/>
                  </a:cubicBezTo>
                  <a:cubicBezTo>
                    <a:pt x="115" y="194"/>
                    <a:pt x="108" y="185"/>
                    <a:pt x="92" y="1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grpSp>
      <p:grpSp>
        <p:nvGrpSpPr>
          <p:cNvPr id="30" name="Group 29">
            <a:extLst>
              <a:ext uri="{FF2B5EF4-FFF2-40B4-BE49-F238E27FC236}">
                <a16:creationId xmlns:a16="http://schemas.microsoft.com/office/drawing/2014/main" id="{7A1E27A5-6129-45AA-AF25-B7787881E82C}"/>
              </a:ext>
            </a:extLst>
          </p:cNvPr>
          <p:cNvGrpSpPr/>
          <p:nvPr/>
        </p:nvGrpSpPr>
        <p:grpSpPr>
          <a:xfrm>
            <a:off x="4881198" y="3463567"/>
            <a:ext cx="400088" cy="400088"/>
            <a:chOff x="5921375" y="1471613"/>
            <a:chExt cx="1738313" cy="1738312"/>
          </a:xfrm>
          <a:solidFill>
            <a:sysClr val="window" lastClr="FFFFFF"/>
          </a:solidFill>
        </p:grpSpPr>
        <p:sp>
          <p:nvSpPr>
            <p:cNvPr id="31" name="Freeform 20">
              <a:extLst>
                <a:ext uri="{FF2B5EF4-FFF2-40B4-BE49-F238E27FC236}">
                  <a16:creationId xmlns:a16="http://schemas.microsoft.com/office/drawing/2014/main" id="{551BF780-4290-4A46-ABE5-C4B5FBF20249}"/>
                </a:ext>
              </a:extLst>
            </p:cNvPr>
            <p:cNvSpPr>
              <a:spLocks/>
            </p:cNvSpPr>
            <p:nvPr/>
          </p:nvSpPr>
          <p:spPr bwMode="auto">
            <a:xfrm>
              <a:off x="6773863" y="2282825"/>
              <a:ext cx="74613" cy="74613"/>
            </a:xfrm>
            <a:custGeom>
              <a:avLst/>
              <a:gdLst>
                <a:gd name="T0" fmla="*/ 73 w 88"/>
                <a:gd name="T1" fmla="*/ 72 h 88"/>
                <a:gd name="T2" fmla="*/ 73 w 88"/>
                <a:gd name="T3" fmla="*/ 15 h 88"/>
                <a:gd name="T4" fmla="*/ 16 w 88"/>
                <a:gd name="T5" fmla="*/ 15 h 88"/>
                <a:gd name="T6" fmla="*/ 16 w 88"/>
                <a:gd name="T7" fmla="*/ 72 h 88"/>
                <a:gd name="T8" fmla="*/ 73 w 88"/>
                <a:gd name="T9" fmla="*/ 72 h 88"/>
              </a:gdLst>
              <a:ahLst/>
              <a:cxnLst>
                <a:cxn ang="0">
                  <a:pos x="T0" y="T1"/>
                </a:cxn>
                <a:cxn ang="0">
                  <a:pos x="T2" y="T3"/>
                </a:cxn>
                <a:cxn ang="0">
                  <a:pos x="T4" y="T5"/>
                </a:cxn>
                <a:cxn ang="0">
                  <a:pos x="T6" y="T7"/>
                </a:cxn>
                <a:cxn ang="0">
                  <a:pos x="T8" y="T9"/>
                </a:cxn>
              </a:cxnLst>
              <a:rect l="0" t="0" r="r" b="b"/>
              <a:pathLst>
                <a:path w="88" h="88">
                  <a:moveTo>
                    <a:pt x="73" y="72"/>
                  </a:moveTo>
                  <a:cubicBezTo>
                    <a:pt x="88" y="56"/>
                    <a:pt x="88" y="31"/>
                    <a:pt x="73" y="15"/>
                  </a:cubicBezTo>
                  <a:cubicBezTo>
                    <a:pt x="57" y="0"/>
                    <a:pt x="32" y="0"/>
                    <a:pt x="16" y="15"/>
                  </a:cubicBezTo>
                  <a:cubicBezTo>
                    <a:pt x="0" y="31"/>
                    <a:pt x="0" y="56"/>
                    <a:pt x="16" y="72"/>
                  </a:cubicBezTo>
                  <a:cubicBezTo>
                    <a:pt x="32" y="88"/>
                    <a:pt x="57" y="88"/>
                    <a:pt x="73"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sp>
          <p:nvSpPr>
            <p:cNvPr id="32" name="Freeform 21">
              <a:extLst>
                <a:ext uri="{FF2B5EF4-FFF2-40B4-BE49-F238E27FC236}">
                  <a16:creationId xmlns:a16="http://schemas.microsoft.com/office/drawing/2014/main" id="{16878F79-9FFA-4773-9156-CFB8442C7169}"/>
                </a:ext>
              </a:extLst>
            </p:cNvPr>
            <p:cNvSpPr>
              <a:spLocks noEditPoints="1"/>
            </p:cNvSpPr>
            <p:nvPr/>
          </p:nvSpPr>
          <p:spPr bwMode="auto">
            <a:xfrm>
              <a:off x="6961188" y="1798638"/>
              <a:ext cx="371475" cy="371475"/>
            </a:xfrm>
            <a:custGeom>
              <a:avLst/>
              <a:gdLst>
                <a:gd name="T0" fmla="*/ 361 w 439"/>
                <a:gd name="T1" fmla="*/ 361 h 439"/>
                <a:gd name="T2" fmla="*/ 361 w 439"/>
                <a:gd name="T3" fmla="*/ 78 h 439"/>
                <a:gd name="T4" fmla="*/ 78 w 439"/>
                <a:gd name="T5" fmla="*/ 78 h 439"/>
                <a:gd name="T6" fmla="*/ 78 w 439"/>
                <a:gd name="T7" fmla="*/ 361 h 439"/>
                <a:gd name="T8" fmla="*/ 361 w 439"/>
                <a:gd name="T9" fmla="*/ 361 h 439"/>
                <a:gd name="T10" fmla="*/ 134 w 439"/>
                <a:gd name="T11" fmla="*/ 135 h 439"/>
                <a:gd name="T12" fmla="*/ 304 w 439"/>
                <a:gd name="T13" fmla="*/ 135 h 439"/>
                <a:gd name="T14" fmla="*/ 304 w 439"/>
                <a:gd name="T15" fmla="*/ 305 h 439"/>
                <a:gd name="T16" fmla="*/ 134 w 439"/>
                <a:gd name="T17" fmla="*/ 305 h 439"/>
                <a:gd name="T18" fmla="*/ 134 w 439"/>
                <a:gd name="T19" fmla="*/ 135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9" h="439">
                  <a:moveTo>
                    <a:pt x="361" y="361"/>
                  </a:moveTo>
                  <a:cubicBezTo>
                    <a:pt x="439" y="283"/>
                    <a:pt x="439" y="156"/>
                    <a:pt x="361" y="78"/>
                  </a:cubicBezTo>
                  <a:cubicBezTo>
                    <a:pt x="283" y="0"/>
                    <a:pt x="156" y="0"/>
                    <a:pt x="78" y="78"/>
                  </a:cubicBezTo>
                  <a:cubicBezTo>
                    <a:pt x="0" y="156"/>
                    <a:pt x="0" y="283"/>
                    <a:pt x="78" y="361"/>
                  </a:cubicBezTo>
                  <a:cubicBezTo>
                    <a:pt x="156" y="439"/>
                    <a:pt x="283" y="439"/>
                    <a:pt x="361" y="361"/>
                  </a:cubicBezTo>
                  <a:close/>
                  <a:moveTo>
                    <a:pt x="134" y="135"/>
                  </a:moveTo>
                  <a:cubicBezTo>
                    <a:pt x="181" y="88"/>
                    <a:pt x="257" y="88"/>
                    <a:pt x="304" y="135"/>
                  </a:cubicBezTo>
                  <a:cubicBezTo>
                    <a:pt x="351" y="182"/>
                    <a:pt x="351" y="258"/>
                    <a:pt x="304" y="305"/>
                  </a:cubicBezTo>
                  <a:cubicBezTo>
                    <a:pt x="257" y="351"/>
                    <a:pt x="181" y="351"/>
                    <a:pt x="134" y="305"/>
                  </a:cubicBezTo>
                  <a:cubicBezTo>
                    <a:pt x="88" y="258"/>
                    <a:pt x="88" y="182"/>
                    <a:pt x="134"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sp>
          <p:nvSpPr>
            <p:cNvPr id="33" name="Freeform 22">
              <a:extLst>
                <a:ext uri="{FF2B5EF4-FFF2-40B4-BE49-F238E27FC236}">
                  <a16:creationId xmlns:a16="http://schemas.microsoft.com/office/drawing/2014/main" id="{2598270C-B2C9-4FCB-B170-0EB2AF43DF7D}"/>
                </a:ext>
              </a:extLst>
            </p:cNvPr>
            <p:cNvSpPr>
              <a:spLocks noEditPoints="1"/>
            </p:cNvSpPr>
            <p:nvPr/>
          </p:nvSpPr>
          <p:spPr bwMode="auto">
            <a:xfrm>
              <a:off x="6249988" y="1471613"/>
              <a:ext cx="1409700" cy="1409700"/>
            </a:xfrm>
            <a:custGeom>
              <a:avLst/>
              <a:gdLst>
                <a:gd name="T0" fmla="*/ 41 w 1665"/>
                <a:gd name="T1" fmla="*/ 985 h 1664"/>
                <a:gd name="T2" fmla="*/ 281 w 1665"/>
                <a:gd name="T3" fmla="*/ 902 h 1664"/>
                <a:gd name="T4" fmla="*/ 229 w 1665"/>
                <a:gd name="T5" fmla="*/ 1111 h 1664"/>
                <a:gd name="T6" fmla="*/ 126 w 1665"/>
                <a:gd name="T7" fmla="*/ 1256 h 1664"/>
                <a:gd name="T8" fmla="*/ 13 w 1665"/>
                <a:gd name="T9" fmla="*/ 1652 h 1664"/>
                <a:gd name="T10" fmla="*/ 44 w 1665"/>
                <a:gd name="T11" fmla="*/ 1664 h 1664"/>
                <a:gd name="T12" fmla="*/ 485 w 1665"/>
                <a:gd name="T13" fmla="*/ 1431 h 1664"/>
                <a:gd name="T14" fmla="*/ 749 w 1665"/>
                <a:gd name="T15" fmla="*/ 1370 h 1664"/>
                <a:gd name="T16" fmla="*/ 692 w 1665"/>
                <a:gd name="T17" fmla="*/ 1596 h 1664"/>
                <a:gd name="T18" fmla="*/ 720 w 1665"/>
                <a:gd name="T19" fmla="*/ 1664 h 1664"/>
                <a:gd name="T20" fmla="*/ 1164 w 1665"/>
                <a:gd name="T21" fmla="*/ 1116 h 1664"/>
                <a:gd name="T22" fmla="*/ 1566 w 1665"/>
                <a:gd name="T23" fmla="*/ 522 h 1664"/>
                <a:gd name="T24" fmla="*/ 1653 w 1665"/>
                <a:gd name="T25" fmla="*/ 12 h 1664"/>
                <a:gd name="T26" fmla="*/ 1143 w 1665"/>
                <a:gd name="T27" fmla="*/ 99 h 1664"/>
                <a:gd name="T28" fmla="*/ 549 w 1665"/>
                <a:gd name="T29" fmla="*/ 501 h 1664"/>
                <a:gd name="T30" fmla="*/ 1 w 1665"/>
                <a:gd name="T31" fmla="*/ 945 h 1664"/>
                <a:gd name="T32" fmla="*/ 352 w 1665"/>
                <a:gd name="T33" fmla="*/ 1483 h 1664"/>
                <a:gd name="T34" fmla="*/ 182 w 1665"/>
                <a:gd name="T35" fmla="*/ 1313 h 1664"/>
                <a:gd name="T36" fmla="*/ 420 w 1665"/>
                <a:gd name="T37" fmla="*/ 1380 h 1664"/>
                <a:gd name="T38" fmla="*/ 535 w 1665"/>
                <a:gd name="T39" fmla="*/ 1358 h 1664"/>
                <a:gd name="T40" fmla="*/ 318 w 1665"/>
                <a:gd name="T41" fmla="*/ 1165 h 1664"/>
                <a:gd name="T42" fmla="*/ 357 w 1665"/>
                <a:gd name="T43" fmla="*/ 978 h 1664"/>
                <a:gd name="T44" fmla="*/ 535 w 1665"/>
                <a:gd name="T45" fmla="*/ 1358 h 1664"/>
                <a:gd name="T46" fmla="*/ 806 w 1665"/>
                <a:gd name="T47" fmla="*/ 1574 h 1664"/>
                <a:gd name="T48" fmla="*/ 827 w 1665"/>
                <a:gd name="T49" fmla="*/ 1335 h 1664"/>
                <a:gd name="T50" fmla="*/ 1111 w 1665"/>
                <a:gd name="T51" fmla="*/ 1380 h 1664"/>
                <a:gd name="T52" fmla="*/ 1231 w 1665"/>
                <a:gd name="T53" fmla="*/ 155 h 1664"/>
                <a:gd name="T54" fmla="*/ 1510 w 1665"/>
                <a:gd name="T55" fmla="*/ 434 h 1664"/>
                <a:gd name="T56" fmla="*/ 1146 w 1665"/>
                <a:gd name="T57" fmla="*/ 184 h 1664"/>
                <a:gd name="T58" fmla="*/ 1201 w 1665"/>
                <a:gd name="T59" fmla="*/ 973 h 1664"/>
                <a:gd name="T60" fmla="*/ 767 w 1665"/>
                <a:gd name="T61" fmla="*/ 1275 h 1664"/>
                <a:gd name="T62" fmla="*/ 588 w 1665"/>
                <a:gd name="T63" fmla="*/ 580 h 1664"/>
                <a:gd name="T64" fmla="*/ 285 w 1665"/>
                <a:gd name="T65" fmla="*/ 554 h 1664"/>
                <a:gd name="T66" fmla="*/ 330 w 1665"/>
                <a:gd name="T67" fmla="*/ 838 h 1664"/>
                <a:gd name="T68" fmla="*/ 91 w 1665"/>
                <a:gd name="T69" fmla="*/ 859 h 1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5" h="1664">
                  <a:moveTo>
                    <a:pt x="26" y="982"/>
                  </a:moveTo>
                  <a:cubicBezTo>
                    <a:pt x="31" y="984"/>
                    <a:pt x="36" y="985"/>
                    <a:pt x="41" y="985"/>
                  </a:cubicBezTo>
                  <a:cubicBezTo>
                    <a:pt x="51" y="985"/>
                    <a:pt x="62" y="981"/>
                    <a:pt x="69" y="973"/>
                  </a:cubicBezTo>
                  <a:cubicBezTo>
                    <a:pt x="150" y="893"/>
                    <a:pt x="249" y="898"/>
                    <a:pt x="281" y="902"/>
                  </a:cubicBezTo>
                  <a:cubicBezTo>
                    <a:pt x="295" y="916"/>
                    <a:pt x="295" y="916"/>
                    <a:pt x="295" y="916"/>
                  </a:cubicBezTo>
                  <a:cubicBezTo>
                    <a:pt x="268" y="982"/>
                    <a:pt x="245" y="1047"/>
                    <a:pt x="229" y="1111"/>
                  </a:cubicBezTo>
                  <a:cubicBezTo>
                    <a:pt x="223" y="1134"/>
                    <a:pt x="225" y="1158"/>
                    <a:pt x="234" y="1180"/>
                  </a:cubicBezTo>
                  <a:cubicBezTo>
                    <a:pt x="195" y="1198"/>
                    <a:pt x="158" y="1224"/>
                    <a:pt x="126" y="1256"/>
                  </a:cubicBezTo>
                  <a:cubicBezTo>
                    <a:pt x="23" y="1359"/>
                    <a:pt x="2" y="1610"/>
                    <a:pt x="1" y="1621"/>
                  </a:cubicBezTo>
                  <a:cubicBezTo>
                    <a:pt x="0" y="1632"/>
                    <a:pt x="5" y="1644"/>
                    <a:pt x="13" y="1652"/>
                  </a:cubicBezTo>
                  <a:cubicBezTo>
                    <a:pt x="20" y="1660"/>
                    <a:pt x="31" y="1664"/>
                    <a:pt x="41" y="1664"/>
                  </a:cubicBezTo>
                  <a:cubicBezTo>
                    <a:pt x="42" y="1664"/>
                    <a:pt x="43" y="1664"/>
                    <a:pt x="44" y="1664"/>
                  </a:cubicBezTo>
                  <a:cubicBezTo>
                    <a:pt x="55" y="1663"/>
                    <a:pt x="306" y="1642"/>
                    <a:pt x="409" y="1539"/>
                  </a:cubicBezTo>
                  <a:cubicBezTo>
                    <a:pt x="441" y="1507"/>
                    <a:pt x="467" y="1470"/>
                    <a:pt x="485" y="1431"/>
                  </a:cubicBezTo>
                  <a:cubicBezTo>
                    <a:pt x="508" y="1440"/>
                    <a:pt x="533" y="1441"/>
                    <a:pt x="554" y="1436"/>
                  </a:cubicBezTo>
                  <a:cubicBezTo>
                    <a:pt x="618" y="1420"/>
                    <a:pt x="683" y="1397"/>
                    <a:pt x="749" y="1370"/>
                  </a:cubicBezTo>
                  <a:cubicBezTo>
                    <a:pt x="763" y="1384"/>
                    <a:pt x="763" y="1384"/>
                    <a:pt x="763" y="1384"/>
                  </a:cubicBezTo>
                  <a:cubicBezTo>
                    <a:pt x="767" y="1416"/>
                    <a:pt x="772" y="1515"/>
                    <a:pt x="692" y="1596"/>
                  </a:cubicBezTo>
                  <a:cubicBezTo>
                    <a:pt x="680" y="1607"/>
                    <a:pt x="677" y="1624"/>
                    <a:pt x="683" y="1639"/>
                  </a:cubicBezTo>
                  <a:cubicBezTo>
                    <a:pt x="689" y="1654"/>
                    <a:pt x="704" y="1664"/>
                    <a:pt x="720" y="1664"/>
                  </a:cubicBezTo>
                  <a:cubicBezTo>
                    <a:pt x="878" y="1664"/>
                    <a:pt x="1100" y="1570"/>
                    <a:pt x="1181" y="1417"/>
                  </a:cubicBezTo>
                  <a:cubicBezTo>
                    <a:pt x="1217" y="1351"/>
                    <a:pt x="1241" y="1247"/>
                    <a:pt x="1164" y="1116"/>
                  </a:cubicBezTo>
                  <a:cubicBezTo>
                    <a:pt x="1196" y="1088"/>
                    <a:pt x="1228" y="1060"/>
                    <a:pt x="1257" y="1030"/>
                  </a:cubicBezTo>
                  <a:cubicBezTo>
                    <a:pt x="1389" y="898"/>
                    <a:pt x="1493" y="727"/>
                    <a:pt x="1566" y="522"/>
                  </a:cubicBezTo>
                  <a:cubicBezTo>
                    <a:pt x="1656" y="266"/>
                    <a:pt x="1665" y="50"/>
                    <a:pt x="1665" y="41"/>
                  </a:cubicBezTo>
                  <a:cubicBezTo>
                    <a:pt x="1665" y="30"/>
                    <a:pt x="1661" y="20"/>
                    <a:pt x="1653" y="12"/>
                  </a:cubicBezTo>
                  <a:cubicBezTo>
                    <a:pt x="1645" y="4"/>
                    <a:pt x="1635" y="0"/>
                    <a:pt x="1624" y="0"/>
                  </a:cubicBezTo>
                  <a:cubicBezTo>
                    <a:pt x="1615" y="0"/>
                    <a:pt x="1399" y="9"/>
                    <a:pt x="1143" y="99"/>
                  </a:cubicBezTo>
                  <a:cubicBezTo>
                    <a:pt x="938" y="172"/>
                    <a:pt x="767" y="276"/>
                    <a:pt x="635" y="408"/>
                  </a:cubicBezTo>
                  <a:cubicBezTo>
                    <a:pt x="605" y="437"/>
                    <a:pt x="577" y="469"/>
                    <a:pt x="549" y="501"/>
                  </a:cubicBezTo>
                  <a:cubicBezTo>
                    <a:pt x="418" y="424"/>
                    <a:pt x="314" y="448"/>
                    <a:pt x="248" y="484"/>
                  </a:cubicBezTo>
                  <a:cubicBezTo>
                    <a:pt x="95" y="565"/>
                    <a:pt x="1" y="787"/>
                    <a:pt x="1" y="945"/>
                  </a:cubicBezTo>
                  <a:cubicBezTo>
                    <a:pt x="1" y="961"/>
                    <a:pt x="11" y="976"/>
                    <a:pt x="26" y="982"/>
                  </a:cubicBezTo>
                  <a:close/>
                  <a:moveTo>
                    <a:pt x="352" y="1483"/>
                  </a:moveTo>
                  <a:cubicBezTo>
                    <a:pt x="297" y="1538"/>
                    <a:pt x="168" y="1567"/>
                    <a:pt x="87" y="1578"/>
                  </a:cubicBezTo>
                  <a:cubicBezTo>
                    <a:pt x="98" y="1497"/>
                    <a:pt x="127" y="1368"/>
                    <a:pt x="182" y="1313"/>
                  </a:cubicBezTo>
                  <a:cubicBezTo>
                    <a:pt x="213" y="1282"/>
                    <a:pt x="249" y="1259"/>
                    <a:pt x="285" y="1246"/>
                  </a:cubicBezTo>
                  <a:cubicBezTo>
                    <a:pt x="420" y="1380"/>
                    <a:pt x="420" y="1380"/>
                    <a:pt x="420" y="1380"/>
                  </a:cubicBezTo>
                  <a:cubicBezTo>
                    <a:pt x="406" y="1416"/>
                    <a:pt x="383" y="1452"/>
                    <a:pt x="352" y="1483"/>
                  </a:cubicBezTo>
                  <a:close/>
                  <a:moveTo>
                    <a:pt x="535" y="1358"/>
                  </a:moveTo>
                  <a:cubicBezTo>
                    <a:pt x="523" y="1361"/>
                    <a:pt x="510" y="1357"/>
                    <a:pt x="500" y="1347"/>
                  </a:cubicBezTo>
                  <a:cubicBezTo>
                    <a:pt x="305" y="1153"/>
                    <a:pt x="555" y="1402"/>
                    <a:pt x="318" y="1165"/>
                  </a:cubicBezTo>
                  <a:cubicBezTo>
                    <a:pt x="308" y="1155"/>
                    <a:pt x="304" y="1142"/>
                    <a:pt x="307" y="1130"/>
                  </a:cubicBezTo>
                  <a:cubicBezTo>
                    <a:pt x="319" y="1081"/>
                    <a:pt x="336" y="1029"/>
                    <a:pt x="357" y="978"/>
                  </a:cubicBezTo>
                  <a:cubicBezTo>
                    <a:pt x="687" y="1308"/>
                    <a:pt x="687" y="1308"/>
                    <a:pt x="687" y="1308"/>
                  </a:cubicBezTo>
                  <a:cubicBezTo>
                    <a:pt x="636" y="1329"/>
                    <a:pt x="584" y="1346"/>
                    <a:pt x="535" y="1358"/>
                  </a:cubicBezTo>
                  <a:close/>
                  <a:moveTo>
                    <a:pt x="1111" y="1380"/>
                  </a:moveTo>
                  <a:cubicBezTo>
                    <a:pt x="1058" y="1477"/>
                    <a:pt x="926" y="1550"/>
                    <a:pt x="806" y="1574"/>
                  </a:cubicBezTo>
                  <a:cubicBezTo>
                    <a:pt x="844" y="1502"/>
                    <a:pt x="853" y="1411"/>
                    <a:pt x="839" y="1355"/>
                  </a:cubicBezTo>
                  <a:cubicBezTo>
                    <a:pt x="835" y="1342"/>
                    <a:pt x="827" y="1335"/>
                    <a:pt x="827" y="1335"/>
                  </a:cubicBezTo>
                  <a:cubicBezTo>
                    <a:pt x="924" y="1288"/>
                    <a:pt x="1015" y="1231"/>
                    <a:pt x="1101" y="1167"/>
                  </a:cubicBezTo>
                  <a:cubicBezTo>
                    <a:pt x="1142" y="1243"/>
                    <a:pt x="1146" y="1314"/>
                    <a:pt x="1111" y="1380"/>
                  </a:cubicBezTo>
                  <a:close/>
                  <a:moveTo>
                    <a:pt x="1510" y="434"/>
                  </a:moveTo>
                  <a:cubicBezTo>
                    <a:pt x="1231" y="155"/>
                    <a:pt x="1231" y="155"/>
                    <a:pt x="1231" y="155"/>
                  </a:cubicBezTo>
                  <a:cubicBezTo>
                    <a:pt x="1383" y="107"/>
                    <a:pt x="1515" y="90"/>
                    <a:pt x="1582" y="83"/>
                  </a:cubicBezTo>
                  <a:cubicBezTo>
                    <a:pt x="1575" y="150"/>
                    <a:pt x="1558" y="282"/>
                    <a:pt x="1510" y="434"/>
                  </a:cubicBezTo>
                  <a:close/>
                  <a:moveTo>
                    <a:pt x="692" y="464"/>
                  </a:moveTo>
                  <a:cubicBezTo>
                    <a:pt x="810" y="346"/>
                    <a:pt x="963" y="251"/>
                    <a:pt x="1146" y="184"/>
                  </a:cubicBezTo>
                  <a:cubicBezTo>
                    <a:pt x="1481" y="519"/>
                    <a:pt x="1481" y="519"/>
                    <a:pt x="1481" y="519"/>
                  </a:cubicBezTo>
                  <a:cubicBezTo>
                    <a:pt x="1414" y="702"/>
                    <a:pt x="1319" y="855"/>
                    <a:pt x="1201" y="973"/>
                  </a:cubicBezTo>
                  <a:cubicBezTo>
                    <a:pt x="1165" y="1009"/>
                    <a:pt x="1126" y="1044"/>
                    <a:pt x="1085" y="1077"/>
                  </a:cubicBezTo>
                  <a:cubicBezTo>
                    <a:pt x="988" y="1155"/>
                    <a:pt x="881" y="1222"/>
                    <a:pt x="767" y="1275"/>
                  </a:cubicBezTo>
                  <a:cubicBezTo>
                    <a:pt x="390" y="898"/>
                    <a:pt x="390" y="898"/>
                    <a:pt x="390" y="898"/>
                  </a:cubicBezTo>
                  <a:cubicBezTo>
                    <a:pt x="443" y="784"/>
                    <a:pt x="510" y="677"/>
                    <a:pt x="588" y="580"/>
                  </a:cubicBezTo>
                  <a:cubicBezTo>
                    <a:pt x="621" y="539"/>
                    <a:pt x="656" y="500"/>
                    <a:pt x="692" y="464"/>
                  </a:cubicBezTo>
                  <a:close/>
                  <a:moveTo>
                    <a:pt x="285" y="554"/>
                  </a:moveTo>
                  <a:cubicBezTo>
                    <a:pt x="351" y="519"/>
                    <a:pt x="422" y="523"/>
                    <a:pt x="498" y="564"/>
                  </a:cubicBezTo>
                  <a:cubicBezTo>
                    <a:pt x="434" y="650"/>
                    <a:pt x="377" y="741"/>
                    <a:pt x="330" y="838"/>
                  </a:cubicBezTo>
                  <a:cubicBezTo>
                    <a:pt x="330" y="838"/>
                    <a:pt x="323" y="829"/>
                    <a:pt x="309" y="826"/>
                  </a:cubicBezTo>
                  <a:cubicBezTo>
                    <a:pt x="304" y="825"/>
                    <a:pt x="198" y="802"/>
                    <a:pt x="91" y="859"/>
                  </a:cubicBezTo>
                  <a:cubicBezTo>
                    <a:pt x="115" y="739"/>
                    <a:pt x="188" y="607"/>
                    <a:pt x="285" y="5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sp>
          <p:nvSpPr>
            <p:cNvPr id="34" name="Freeform 8">
              <a:extLst>
                <a:ext uri="{FF2B5EF4-FFF2-40B4-BE49-F238E27FC236}">
                  <a16:creationId xmlns:a16="http://schemas.microsoft.com/office/drawing/2014/main" id="{5C4FB2EF-E5E8-471F-A0B0-92E7195C78F4}"/>
                </a:ext>
              </a:extLst>
            </p:cNvPr>
            <p:cNvSpPr>
              <a:spLocks/>
            </p:cNvSpPr>
            <p:nvPr/>
          </p:nvSpPr>
          <p:spPr bwMode="auto">
            <a:xfrm>
              <a:off x="6581775" y="2859088"/>
              <a:ext cx="171450" cy="169863"/>
            </a:xfrm>
            <a:custGeom>
              <a:avLst/>
              <a:gdLst>
                <a:gd name="T0" fmla="*/ 72 w 201"/>
                <a:gd name="T1" fmla="*/ 185 h 201"/>
                <a:gd name="T2" fmla="*/ 185 w 201"/>
                <a:gd name="T3" fmla="*/ 72 h 201"/>
                <a:gd name="T4" fmla="*/ 185 w 201"/>
                <a:gd name="T5" fmla="*/ 15 h 201"/>
                <a:gd name="T6" fmla="*/ 129 w 201"/>
                <a:gd name="T7" fmla="*/ 15 h 201"/>
                <a:gd name="T8" fmla="*/ 16 w 201"/>
                <a:gd name="T9" fmla="*/ 128 h 201"/>
                <a:gd name="T10" fmla="*/ 16 w 201"/>
                <a:gd name="T11" fmla="*/ 185 h 201"/>
                <a:gd name="T12" fmla="*/ 72 w 201"/>
                <a:gd name="T13" fmla="*/ 185 h 201"/>
              </a:gdLst>
              <a:ahLst/>
              <a:cxnLst>
                <a:cxn ang="0">
                  <a:pos x="T0" y="T1"/>
                </a:cxn>
                <a:cxn ang="0">
                  <a:pos x="T2" y="T3"/>
                </a:cxn>
                <a:cxn ang="0">
                  <a:pos x="T4" y="T5"/>
                </a:cxn>
                <a:cxn ang="0">
                  <a:pos x="T6" y="T7"/>
                </a:cxn>
                <a:cxn ang="0">
                  <a:pos x="T8" y="T9"/>
                </a:cxn>
                <a:cxn ang="0">
                  <a:pos x="T10" y="T11"/>
                </a:cxn>
                <a:cxn ang="0">
                  <a:pos x="T12" y="T13"/>
                </a:cxn>
              </a:cxnLst>
              <a:rect l="0" t="0" r="r" b="b"/>
              <a:pathLst>
                <a:path w="201" h="201">
                  <a:moveTo>
                    <a:pt x="72" y="185"/>
                  </a:moveTo>
                  <a:cubicBezTo>
                    <a:pt x="185" y="72"/>
                    <a:pt x="185" y="72"/>
                    <a:pt x="185" y="72"/>
                  </a:cubicBezTo>
                  <a:cubicBezTo>
                    <a:pt x="201" y="56"/>
                    <a:pt x="201" y="31"/>
                    <a:pt x="185" y="15"/>
                  </a:cubicBezTo>
                  <a:cubicBezTo>
                    <a:pt x="170" y="0"/>
                    <a:pt x="145" y="0"/>
                    <a:pt x="129" y="15"/>
                  </a:cubicBezTo>
                  <a:cubicBezTo>
                    <a:pt x="16" y="128"/>
                    <a:pt x="16" y="128"/>
                    <a:pt x="16" y="128"/>
                  </a:cubicBezTo>
                  <a:cubicBezTo>
                    <a:pt x="0" y="144"/>
                    <a:pt x="0" y="169"/>
                    <a:pt x="16" y="185"/>
                  </a:cubicBezTo>
                  <a:cubicBezTo>
                    <a:pt x="31" y="201"/>
                    <a:pt x="57" y="201"/>
                    <a:pt x="72" y="1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sp>
          <p:nvSpPr>
            <p:cNvPr id="35" name="Freeform 9">
              <a:extLst>
                <a:ext uri="{FF2B5EF4-FFF2-40B4-BE49-F238E27FC236}">
                  <a16:creationId xmlns:a16="http://schemas.microsoft.com/office/drawing/2014/main" id="{C8FDD237-1578-4034-94E4-2772EC7F846D}"/>
                </a:ext>
              </a:extLst>
            </p:cNvPr>
            <p:cNvSpPr>
              <a:spLocks/>
            </p:cNvSpPr>
            <p:nvPr/>
          </p:nvSpPr>
          <p:spPr bwMode="auto">
            <a:xfrm>
              <a:off x="6102350" y="2378075"/>
              <a:ext cx="169863" cy="171450"/>
            </a:xfrm>
            <a:custGeom>
              <a:avLst/>
              <a:gdLst>
                <a:gd name="T0" fmla="*/ 73 w 201"/>
                <a:gd name="T1" fmla="*/ 185 h 201"/>
                <a:gd name="T2" fmla="*/ 186 w 201"/>
                <a:gd name="T3" fmla="*/ 72 h 201"/>
                <a:gd name="T4" fmla="*/ 186 w 201"/>
                <a:gd name="T5" fmla="*/ 16 h 201"/>
                <a:gd name="T6" fmla="*/ 129 w 201"/>
                <a:gd name="T7" fmla="*/ 16 h 201"/>
                <a:gd name="T8" fmla="*/ 16 w 201"/>
                <a:gd name="T9" fmla="*/ 129 h 201"/>
                <a:gd name="T10" fmla="*/ 16 w 201"/>
                <a:gd name="T11" fmla="*/ 185 h 201"/>
                <a:gd name="T12" fmla="*/ 73 w 201"/>
                <a:gd name="T13" fmla="*/ 185 h 201"/>
              </a:gdLst>
              <a:ahLst/>
              <a:cxnLst>
                <a:cxn ang="0">
                  <a:pos x="T0" y="T1"/>
                </a:cxn>
                <a:cxn ang="0">
                  <a:pos x="T2" y="T3"/>
                </a:cxn>
                <a:cxn ang="0">
                  <a:pos x="T4" y="T5"/>
                </a:cxn>
                <a:cxn ang="0">
                  <a:pos x="T6" y="T7"/>
                </a:cxn>
                <a:cxn ang="0">
                  <a:pos x="T8" y="T9"/>
                </a:cxn>
                <a:cxn ang="0">
                  <a:pos x="T10" y="T11"/>
                </a:cxn>
                <a:cxn ang="0">
                  <a:pos x="T12" y="T13"/>
                </a:cxn>
              </a:cxnLst>
              <a:rect l="0" t="0" r="r" b="b"/>
              <a:pathLst>
                <a:path w="201" h="201">
                  <a:moveTo>
                    <a:pt x="73" y="185"/>
                  </a:moveTo>
                  <a:cubicBezTo>
                    <a:pt x="186" y="72"/>
                    <a:pt x="186" y="72"/>
                    <a:pt x="186" y="72"/>
                  </a:cubicBezTo>
                  <a:cubicBezTo>
                    <a:pt x="201" y="56"/>
                    <a:pt x="201" y="31"/>
                    <a:pt x="186" y="16"/>
                  </a:cubicBezTo>
                  <a:cubicBezTo>
                    <a:pt x="170" y="0"/>
                    <a:pt x="145" y="0"/>
                    <a:pt x="129" y="16"/>
                  </a:cubicBezTo>
                  <a:cubicBezTo>
                    <a:pt x="16" y="129"/>
                    <a:pt x="16" y="129"/>
                    <a:pt x="16" y="129"/>
                  </a:cubicBezTo>
                  <a:cubicBezTo>
                    <a:pt x="0" y="144"/>
                    <a:pt x="0" y="170"/>
                    <a:pt x="16" y="185"/>
                  </a:cubicBezTo>
                  <a:cubicBezTo>
                    <a:pt x="32" y="201"/>
                    <a:pt x="57" y="201"/>
                    <a:pt x="73" y="1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sp>
          <p:nvSpPr>
            <p:cNvPr id="36" name="Freeform 10">
              <a:extLst>
                <a:ext uri="{FF2B5EF4-FFF2-40B4-BE49-F238E27FC236}">
                  <a16:creationId xmlns:a16="http://schemas.microsoft.com/office/drawing/2014/main" id="{873B6D10-6A1D-45C3-B42C-6348EA1107CC}"/>
                </a:ext>
              </a:extLst>
            </p:cNvPr>
            <p:cNvSpPr>
              <a:spLocks/>
            </p:cNvSpPr>
            <p:nvPr/>
          </p:nvSpPr>
          <p:spPr bwMode="auto">
            <a:xfrm>
              <a:off x="6208713" y="2905125"/>
              <a:ext cx="304800" cy="304800"/>
            </a:xfrm>
            <a:custGeom>
              <a:avLst/>
              <a:gdLst>
                <a:gd name="T0" fmla="*/ 287 w 359"/>
                <a:gd name="T1" fmla="*/ 16 h 359"/>
                <a:gd name="T2" fmla="*/ 16 w 359"/>
                <a:gd name="T3" fmla="*/ 287 h 359"/>
                <a:gd name="T4" fmla="*/ 16 w 359"/>
                <a:gd name="T5" fmla="*/ 343 h 359"/>
                <a:gd name="T6" fmla="*/ 73 w 359"/>
                <a:gd name="T7" fmla="*/ 343 h 359"/>
                <a:gd name="T8" fmla="*/ 344 w 359"/>
                <a:gd name="T9" fmla="*/ 72 h 359"/>
                <a:gd name="T10" fmla="*/ 344 w 359"/>
                <a:gd name="T11" fmla="*/ 16 h 359"/>
                <a:gd name="T12" fmla="*/ 287 w 359"/>
                <a:gd name="T13" fmla="*/ 16 h 359"/>
              </a:gdLst>
              <a:ahLst/>
              <a:cxnLst>
                <a:cxn ang="0">
                  <a:pos x="T0" y="T1"/>
                </a:cxn>
                <a:cxn ang="0">
                  <a:pos x="T2" y="T3"/>
                </a:cxn>
                <a:cxn ang="0">
                  <a:pos x="T4" y="T5"/>
                </a:cxn>
                <a:cxn ang="0">
                  <a:pos x="T6" y="T7"/>
                </a:cxn>
                <a:cxn ang="0">
                  <a:pos x="T8" y="T9"/>
                </a:cxn>
                <a:cxn ang="0">
                  <a:pos x="T10" y="T11"/>
                </a:cxn>
                <a:cxn ang="0">
                  <a:pos x="T12" y="T13"/>
                </a:cxn>
              </a:cxnLst>
              <a:rect l="0" t="0" r="r" b="b"/>
              <a:pathLst>
                <a:path w="359" h="359">
                  <a:moveTo>
                    <a:pt x="287" y="16"/>
                  </a:moveTo>
                  <a:cubicBezTo>
                    <a:pt x="16" y="287"/>
                    <a:pt x="16" y="287"/>
                    <a:pt x="16" y="287"/>
                  </a:cubicBezTo>
                  <a:cubicBezTo>
                    <a:pt x="0" y="302"/>
                    <a:pt x="0" y="328"/>
                    <a:pt x="16" y="343"/>
                  </a:cubicBezTo>
                  <a:cubicBezTo>
                    <a:pt x="32" y="359"/>
                    <a:pt x="57" y="359"/>
                    <a:pt x="73" y="343"/>
                  </a:cubicBezTo>
                  <a:cubicBezTo>
                    <a:pt x="344" y="72"/>
                    <a:pt x="344" y="72"/>
                    <a:pt x="344" y="72"/>
                  </a:cubicBezTo>
                  <a:cubicBezTo>
                    <a:pt x="359" y="57"/>
                    <a:pt x="359" y="31"/>
                    <a:pt x="344" y="16"/>
                  </a:cubicBezTo>
                  <a:cubicBezTo>
                    <a:pt x="328" y="0"/>
                    <a:pt x="303" y="0"/>
                    <a:pt x="28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sp>
          <p:nvSpPr>
            <p:cNvPr id="37" name="Freeform 11">
              <a:extLst>
                <a:ext uri="{FF2B5EF4-FFF2-40B4-BE49-F238E27FC236}">
                  <a16:creationId xmlns:a16="http://schemas.microsoft.com/office/drawing/2014/main" id="{232CB2CF-748E-4676-92F8-66D1CBB53655}"/>
                </a:ext>
              </a:extLst>
            </p:cNvPr>
            <p:cNvSpPr>
              <a:spLocks/>
            </p:cNvSpPr>
            <p:nvPr/>
          </p:nvSpPr>
          <p:spPr bwMode="auto">
            <a:xfrm>
              <a:off x="5937250" y="2905125"/>
              <a:ext cx="304800" cy="304800"/>
            </a:xfrm>
            <a:custGeom>
              <a:avLst/>
              <a:gdLst>
                <a:gd name="T0" fmla="*/ 287 w 359"/>
                <a:gd name="T1" fmla="*/ 16 h 359"/>
                <a:gd name="T2" fmla="*/ 16 w 359"/>
                <a:gd name="T3" fmla="*/ 287 h 359"/>
                <a:gd name="T4" fmla="*/ 16 w 359"/>
                <a:gd name="T5" fmla="*/ 343 h 359"/>
                <a:gd name="T6" fmla="*/ 73 w 359"/>
                <a:gd name="T7" fmla="*/ 343 h 359"/>
                <a:gd name="T8" fmla="*/ 344 w 359"/>
                <a:gd name="T9" fmla="*/ 72 h 359"/>
                <a:gd name="T10" fmla="*/ 344 w 359"/>
                <a:gd name="T11" fmla="*/ 16 h 359"/>
                <a:gd name="T12" fmla="*/ 287 w 359"/>
                <a:gd name="T13" fmla="*/ 16 h 359"/>
              </a:gdLst>
              <a:ahLst/>
              <a:cxnLst>
                <a:cxn ang="0">
                  <a:pos x="T0" y="T1"/>
                </a:cxn>
                <a:cxn ang="0">
                  <a:pos x="T2" y="T3"/>
                </a:cxn>
                <a:cxn ang="0">
                  <a:pos x="T4" y="T5"/>
                </a:cxn>
                <a:cxn ang="0">
                  <a:pos x="T6" y="T7"/>
                </a:cxn>
                <a:cxn ang="0">
                  <a:pos x="T8" y="T9"/>
                </a:cxn>
                <a:cxn ang="0">
                  <a:pos x="T10" y="T11"/>
                </a:cxn>
                <a:cxn ang="0">
                  <a:pos x="T12" y="T13"/>
                </a:cxn>
              </a:cxnLst>
              <a:rect l="0" t="0" r="r" b="b"/>
              <a:pathLst>
                <a:path w="359" h="359">
                  <a:moveTo>
                    <a:pt x="287" y="16"/>
                  </a:moveTo>
                  <a:cubicBezTo>
                    <a:pt x="16" y="287"/>
                    <a:pt x="16" y="287"/>
                    <a:pt x="16" y="287"/>
                  </a:cubicBezTo>
                  <a:cubicBezTo>
                    <a:pt x="0" y="302"/>
                    <a:pt x="0" y="328"/>
                    <a:pt x="16" y="343"/>
                  </a:cubicBezTo>
                  <a:cubicBezTo>
                    <a:pt x="32" y="359"/>
                    <a:pt x="57" y="359"/>
                    <a:pt x="73" y="343"/>
                  </a:cubicBezTo>
                  <a:cubicBezTo>
                    <a:pt x="344" y="72"/>
                    <a:pt x="344" y="72"/>
                    <a:pt x="344" y="72"/>
                  </a:cubicBezTo>
                  <a:cubicBezTo>
                    <a:pt x="359" y="57"/>
                    <a:pt x="359" y="31"/>
                    <a:pt x="344" y="16"/>
                  </a:cubicBezTo>
                  <a:cubicBezTo>
                    <a:pt x="328" y="0"/>
                    <a:pt x="303" y="0"/>
                    <a:pt x="28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sp>
          <p:nvSpPr>
            <p:cNvPr id="38" name="Freeform 12">
              <a:extLst>
                <a:ext uri="{FF2B5EF4-FFF2-40B4-BE49-F238E27FC236}">
                  <a16:creationId xmlns:a16="http://schemas.microsoft.com/office/drawing/2014/main" id="{D2ED2458-ED1F-4AE0-BB0E-5DBCBD5D49FC}"/>
                </a:ext>
              </a:extLst>
            </p:cNvPr>
            <p:cNvSpPr>
              <a:spLocks/>
            </p:cNvSpPr>
            <p:nvPr/>
          </p:nvSpPr>
          <p:spPr bwMode="auto">
            <a:xfrm>
              <a:off x="5921375" y="2617788"/>
              <a:ext cx="304800" cy="304800"/>
            </a:xfrm>
            <a:custGeom>
              <a:avLst/>
              <a:gdLst>
                <a:gd name="T0" fmla="*/ 72 w 359"/>
                <a:gd name="T1" fmla="*/ 343 h 359"/>
                <a:gd name="T2" fmla="*/ 343 w 359"/>
                <a:gd name="T3" fmla="*/ 72 h 359"/>
                <a:gd name="T4" fmla="*/ 343 w 359"/>
                <a:gd name="T5" fmla="*/ 15 h 359"/>
                <a:gd name="T6" fmla="*/ 287 w 359"/>
                <a:gd name="T7" fmla="*/ 15 h 359"/>
                <a:gd name="T8" fmla="*/ 16 w 359"/>
                <a:gd name="T9" fmla="*/ 286 h 359"/>
                <a:gd name="T10" fmla="*/ 16 w 359"/>
                <a:gd name="T11" fmla="*/ 343 h 359"/>
                <a:gd name="T12" fmla="*/ 72 w 359"/>
                <a:gd name="T13" fmla="*/ 343 h 359"/>
              </a:gdLst>
              <a:ahLst/>
              <a:cxnLst>
                <a:cxn ang="0">
                  <a:pos x="T0" y="T1"/>
                </a:cxn>
                <a:cxn ang="0">
                  <a:pos x="T2" y="T3"/>
                </a:cxn>
                <a:cxn ang="0">
                  <a:pos x="T4" y="T5"/>
                </a:cxn>
                <a:cxn ang="0">
                  <a:pos x="T6" y="T7"/>
                </a:cxn>
                <a:cxn ang="0">
                  <a:pos x="T8" y="T9"/>
                </a:cxn>
                <a:cxn ang="0">
                  <a:pos x="T10" y="T11"/>
                </a:cxn>
                <a:cxn ang="0">
                  <a:pos x="T12" y="T13"/>
                </a:cxn>
              </a:cxnLst>
              <a:rect l="0" t="0" r="r" b="b"/>
              <a:pathLst>
                <a:path w="359" h="359">
                  <a:moveTo>
                    <a:pt x="72" y="343"/>
                  </a:moveTo>
                  <a:cubicBezTo>
                    <a:pt x="343" y="72"/>
                    <a:pt x="343" y="72"/>
                    <a:pt x="343" y="72"/>
                  </a:cubicBezTo>
                  <a:cubicBezTo>
                    <a:pt x="359" y="56"/>
                    <a:pt x="359" y="31"/>
                    <a:pt x="343" y="15"/>
                  </a:cubicBezTo>
                  <a:cubicBezTo>
                    <a:pt x="328" y="0"/>
                    <a:pt x="302" y="0"/>
                    <a:pt x="287" y="15"/>
                  </a:cubicBezTo>
                  <a:cubicBezTo>
                    <a:pt x="16" y="286"/>
                    <a:pt x="16" y="286"/>
                    <a:pt x="16" y="286"/>
                  </a:cubicBezTo>
                  <a:cubicBezTo>
                    <a:pt x="0" y="302"/>
                    <a:pt x="0" y="327"/>
                    <a:pt x="16" y="343"/>
                  </a:cubicBezTo>
                  <a:cubicBezTo>
                    <a:pt x="31" y="359"/>
                    <a:pt x="57" y="359"/>
                    <a:pt x="72"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sp>
          <p:nvSpPr>
            <p:cNvPr id="39" name="Freeform 13">
              <a:extLst>
                <a:ext uri="{FF2B5EF4-FFF2-40B4-BE49-F238E27FC236}">
                  <a16:creationId xmlns:a16="http://schemas.microsoft.com/office/drawing/2014/main" id="{F2D870BF-C6C7-43D6-A002-6ECB8AA2BB91}"/>
                </a:ext>
              </a:extLst>
            </p:cNvPr>
            <p:cNvSpPr>
              <a:spLocks/>
            </p:cNvSpPr>
            <p:nvPr/>
          </p:nvSpPr>
          <p:spPr bwMode="auto">
            <a:xfrm>
              <a:off x="6870700" y="2138363"/>
              <a:ext cx="122238" cy="122238"/>
            </a:xfrm>
            <a:custGeom>
              <a:avLst/>
              <a:gdLst>
                <a:gd name="T0" fmla="*/ 72 w 144"/>
                <a:gd name="T1" fmla="*/ 129 h 144"/>
                <a:gd name="T2" fmla="*/ 128 w 144"/>
                <a:gd name="T3" fmla="*/ 72 h 144"/>
                <a:gd name="T4" fmla="*/ 128 w 144"/>
                <a:gd name="T5" fmla="*/ 16 h 144"/>
                <a:gd name="T6" fmla="*/ 72 w 144"/>
                <a:gd name="T7" fmla="*/ 16 h 144"/>
                <a:gd name="T8" fmla="*/ 15 w 144"/>
                <a:gd name="T9" fmla="*/ 72 h 144"/>
                <a:gd name="T10" fmla="*/ 15 w 144"/>
                <a:gd name="T11" fmla="*/ 129 h 144"/>
                <a:gd name="T12" fmla="*/ 72 w 144"/>
                <a:gd name="T13" fmla="*/ 129 h 144"/>
              </a:gdLst>
              <a:ahLst/>
              <a:cxnLst>
                <a:cxn ang="0">
                  <a:pos x="T0" y="T1"/>
                </a:cxn>
                <a:cxn ang="0">
                  <a:pos x="T2" y="T3"/>
                </a:cxn>
                <a:cxn ang="0">
                  <a:pos x="T4" y="T5"/>
                </a:cxn>
                <a:cxn ang="0">
                  <a:pos x="T6" y="T7"/>
                </a:cxn>
                <a:cxn ang="0">
                  <a:pos x="T8" y="T9"/>
                </a:cxn>
                <a:cxn ang="0">
                  <a:pos x="T10" y="T11"/>
                </a:cxn>
                <a:cxn ang="0">
                  <a:pos x="T12" y="T13"/>
                </a:cxn>
              </a:cxnLst>
              <a:rect l="0" t="0" r="r" b="b"/>
              <a:pathLst>
                <a:path w="144" h="144">
                  <a:moveTo>
                    <a:pt x="72" y="129"/>
                  </a:moveTo>
                  <a:cubicBezTo>
                    <a:pt x="128" y="72"/>
                    <a:pt x="128" y="72"/>
                    <a:pt x="128" y="72"/>
                  </a:cubicBezTo>
                  <a:cubicBezTo>
                    <a:pt x="144" y="57"/>
                    <a:pt x="144" y="31"/>
                    <a:pt x="128" y="16"/>
                  </a:cubicBezTo>
                  <a:cubicBezTo>
                    <a:pt x="113" y="0"/>
                    <a:pt x="87" y="0"/>
                    <a:pt x="72" y="16"/>
                  </a:cubicBezTo>
                  <a:cubicBezTo>
                    <a:pt x="15" y="72"/>
                    <a:pt x="15" y="72"/>
                    <a:pt x="15" y="72"/>
                  </a:cubicBezTo>
                  <a:cubicBezTo>
                    <a:pt x="0" y="88"/>
                    <a:pt x="0" y="113"/>
                    <a:pt x="15" y="129"/>
                  </a:cubicBezTo>
                  <a:cubicBezTo>
                    <a:pt x="31" y="144"/>
                    <a:pt x="56" y="144"/>
                    <a:pt x="72"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grpSp>
      <p:sp>
        <p:nvSpPr>
          <p:cNvPr id="43" name="Rounded Rectangle 5">
            <a:extLst>
              <a:ext uri="{FF2B5EF4-FFF2-40B4-BE49-F238E27FC236}">
                <a16:creationId xmlns:a16="http://schemas.microsoft.com/office/drawing/2014/main" id="{9BBE7F96-4EFF-484D-9136-1DADE57AC67D}"/>
              </a:ext>
            </a:extLst>
          </p:cNvPr>
          <p:cNvSpPr/>
          <p:nvPr/>
        </p:nvSpPr>
        <p:spPr>
          <a:xfrm>
            <a:off x="1638415" y="3163264"/>
            <a:ext cx="947304" cy="969784"/>
          </a:xfrm>
          <a:prstGeom prst="roundRect">
            <a:avLst>
              <a:gd name="adj" fmla="val 50000"/>
            </a:avLst>
          </a:prstGeom>
          <a:gradFill>
            <a:gsLst>
              <a:gs pos="100000">
                <a:srgbClr val="0067B4"/>
              </a:gs>
              <a:gs pos="0">
                <a:srgbClr val="22B5E9"/>
              </a:gs>
            </a:gsLst>
            <a:lin ang="0" scaled="0"/>
          </a:gradFill>
          <a:ln>
            <a:solidFill>
              <a:srgbClr val="CDCDCD"/>
            </a:solidFill>
          </a:ln>
          <a:effectLst>
            <a:outerShdw blurRad="571500" dist="749300" dir="2700000" sx="81000" sy="81000" algn="tl" rotWithShape="0">
              <a:prstClr val="black">
                <a:alpha val="14000"/>
              </a:prstClr>
            </a:outerShdw>
          </a:effectLst>
        </p:spPr>
        <p:txBody>
          <a:bodyPr wrap="none" anchor="ctr"/>
          <a:lstStyle/>
          <a:p>
            <a:endParaRPr lang="en-US" sz="17451" b="1" dirty="0">
              <a:solidFill>
                <a:prstClr val="black"/>
              </a:solidFill>
              <a:latin typeface="Century Gothic" panose="020B0502020202020204" pitchFamily="34" charset="0"/>
            </a:endParaRPr>
          </a:p>
        </p:txBody>
      </p:sp>
      <p:grpSp>
        <p:nvGrpSpPr>
          <p:cNvPr id="44" name="Group 43">
            <a:extLst>
              <a:ext uri="{FF2B5EF4-FFF2-40B4-BE49-F238E27FC236}">
                <a16:creationId xmlns:a16="http://schemas.microsoft.com/office/drawing/2014/main" id="{85D34590-AD6A-4455-8B39-38080EFD27A8}"/>
              </a:ext>
            </a:extLst>
          </p:cNvPr>
          <p:cNvGrpSpPr/>
          <p:nvPr/>
        </p:nvGrpSpPr>
        <p:grpSpPr>
          <a:xfrm>
            <a:off x="1928328" y="3443373"/>
            <a:ext cx="425598" cy="391832"/>
            <a:chOff x="1774825" y="2809875"/>
            <a:chExt cx="960438" cy="884238"/>
          </a:xfrm>
          <a:solidFill>
            <a:sysClr val="window" lastClr="FFFFFF"/>
          </a:solidFill>
        </p:grpSpPr>
        <p:sp>
          <p:nvSpPr>
            <p:cNvPr id="46" name="Freeform 5">
              <a:extLst>
                <a:ext uri="{FF2B5EF4-FFF2-40B4-BE49-F238E27FC236}">
                  <a16:creationId xmlns:a16="http://schemas.microsoft.com/office/drawing/2014/main" id="{AAE618A7-8FCF-4285-B055-1BC8A2A55FA7}"/>
                </a:ext>
              </a:extLst>
            </p:cNvPr>
            <p:cNvSpPr>
              <a:spLocks/>
            </p:cNvSpPr>
            <p:nvPr/>
          </p:nvSpPr>
          <p:spPr bwMode="auto">
            <a:xfrm>
              <a:off x="2352675" y="3006725"/>
              <a:ext cx="41275" cy="39688"/>
            </a:xfrm>
            <a:custGeom>
              <a:avLst/>
              <a:gdLst>
                <a:gd name="T0" fmla="*/ 17 w 89"/>
                <a:gd name="T1" fmla="*/ 73 h 84"/>
                <a:gd name="T2" fmla="*/ 45 w 89"/>
                <a:gd name="T3" fmla="*/ 84 h 84"/>
                <a:gd name="T4" fmla="*/ 73 w 89"/>
                <a:gd name="T5" fmla="*/ 73 h 84"/>
                <a:gd name="T6" fmla="*/ 73 w 89"/>
                <a:gd name="T7" fmla="*/ 16 h 84"/>
                <a:gd name="T8" fmla="*/ 73 w 89"/>
                <a:gd name="T9" fmla="*/ 15 h 84"/>
                <a:gd name="T10" fmla="*/ 16 w 89"/>
                <a:gd name="T11" fmla="*/ 15 h 84"/>
                <a:gd name="T12" fmla="*/ 16 w 89"/>
                <a:gd name="T13" fmla="*/ 72 h 84"/>
                <a:gd name="T14" fmla="*/ 17 w 89"/>
                <a:gd name="T15" fmla="*/ 73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84">
                  <a:moveTo>
                    <a:pt x="17" y="73"/>
                  </a:moveTo>
                  <a:cubicBezTo>
                    <a:pt x="24" y="80"/>
                    <a:pt x="35" y="84"/>
                    <a:pt x="45" y="84"/>
                  </a:cubicBezTo>
                  <a:cubicBezTo>
                    <a:pt x="55" y="84"/>
                    <a:pt x="65" y="80"/>
                    <a:pt x="73" y="73"/>
                  </a:cubicBezTo>
                  <a:cubicBezTo>
                    <a:pt x="89" y="57"/>
                    <a:pt x="89" y="32"/>
                    <a:pt x="73" y="16"/>
                  </a:cubicBezTo>
                  <a:cubicBezTo>
                    <a:pt x="73" y="15"/>
                    <a:pt x="73" y="15"/>
                    <a:pt x="73" y="15"/>
                  </a:cubicBezTo>
                  <a:cubicBezTo>
                    <a:pt x="57" y="0"/>
                    <a:pt x="32" y="0"/>
                    <a:pt x="16" y="15"/>
                  </a:cubicBezTo>
                  <a:cubicBezTo>
                    <a:pt x="0" y="31"/>
                    <a:pt x="0" y="56"/>
                    <a:pt x="16" y="72"/>
                  </a:cubicBezTo>
                  <a:lnTo>
                    <a:pt x="17"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sp>
          <p:nvSpPr>
            <p:cNvPr id="47" name="Freeform 6">
              <a:extLst>
                <a:ext uri="{FF2B5EF4-FFF2-40B4-BE49-F238E27FC236}">
                  <a16:creationId xmlns:a16="http://schemas.microsoft.com/office/drawing/2014/main" id="{7B6422B5-B0AF-44F9-850E-684148DDE4A0}"/>
                </a:ext>
              </a:extLst>
            </p:cNvPr>
            <p:cNvSpPr>
              <a:spLocks noEditPoints="1"/>
            </p:cNvSpPr>
            <p:nvPr/>
          </p:nvSpPr>
          <p:spPr bwMode="auto">
            <a:xfrm>
              <a:off x="1774825" y="2809875"/>
              <a:ext cx="960438" cy="884238"/>
            </a:xfrm>
            <a:custGeom>
              <a:avLst/>
              <a:gdLst>
                <a:gd name="T0" fmla="*/ 2036 w 2051"/>
                <a:gd name="T1" fmla="*/ 733 h 1888"/>
                <a:gd name="T2" fmla="*/ 2008 w 2051"/>
                <a:gd name="T3" fmla="*/ 664 h 1888"/>
                <a:gd name="T4" fmla="*/ 1489 w 2051"/>
                <a:gd name="T5" fmla="*/ 255 h 1888"/>
                <a:gd name="T6" fmla="*/ 255 w 2051"/>
                <a:gd name="T7" fmla="*/ 255 h 1888"/>
                <a:gd name="T8" fmla="*/ 255 w 2051"/>
                <a:gd name="T9" fmla="*/ 1489 h 1888"/>
                <a:gd name="T10" fmla="*/ 295 w 2051"/>
                <a:gd name="T11" fmla="*/ 1828 h 1888"/>
                <a:gd name="T12" fmla="*/ 330 w 2051"/>
                <a:gd name="T13" fmla="*/ 1888 h 1888"/>
                <a:gd name="T14" fmla="*/ 571 w 2051"/>
                <a:gd name="T15" fmla="*/ 1868 h 1888"/>
                <a:gd name="T16" fmla="*/ 872 w 2051"/>
                <a:gd name="T17" fmla="*/ 1744 h 1888"/>
                <a:gd name="T18" fmla="*/ 1173 w 2051"/>
                <a:gd name="T19" fmla="*/ 1868 h 1888"/>
                <a:gd name="T20" fmla="*/ 1414 w 2051"/>
                <a:gd name="T21" fmla="*/ 1888 h 1888"/>
                <a:gd name="T22" fmla="*/ 1449 w 2051"/>
                <a:gd name="T23" fmla="*/ 1828 h 1888"/>
                <a:gd name="T24" fmla="*/ 1489 w 2051"/>
                <a:gd name="T25" fmla="*/ 1489 h 1888"/>
                <a:gd name="T26" fmla="*/ 2008 w 2051"/>
                <a:gd name="T27" fmla="*/ 1080 h 1888"/>
                <a:gd name="T28" fmla="*/ 2036 w 2051"/>
                <a:gd name="T29" fmla="*/ 1011 h 1888"/>
                <a:gd name="T30" fmla="*/ 1824 w 2051"/>
                <a:gd name="T31" fmla="*/ 832 h 1888"/>
                <a:gd name="T32" fmla="*/ 1632 w 2051"/>
                <a:gd name="T33" fmla="*/ 744 h 1888"/>
                <a:gd name="T34" fmla="*/ 1824 w 2051"/>
                <a:gd name="T35" fmla="*/ 832 h 1888"/>
                <a:gd name="T36" fmla="*/ 399 w 2051"/>
                <a:gd name="T37" fmla="*/ 1808 h 1888"/>
                <a:gd name="T38" fmla="*/ 578 w 2051"/>
                <a:gd name="T39" fmla="*/ 1693 h 1888"/>
                <a:gd name="T40" fmla="*/ 1345 w 2051"/>
                <a:gd name="T41" fmla="*/ 1808 h 1888"/>
                <a:gd name="T42" fmla="*/ 1166 w 2051"/>
                <a:gd name="T43" fmla="*/ 1693 h 1888"/>
                <a:gd name="T44" fmla="*/ 1345 w 2051"/>
                <a:gd name="T45" fmla="*/ 1808 h 1888"/>
                <a:gd name="T46" fmla="*/ 1257 w 2051"/>
                <a:gd name="T47" fmla="*/ 1565 h 1888"/>
                <a:gd name="T48" fmla="*/ 1253 w 2051"/>
                <a:gd name="T49" fmla="*/ 1567 h 1888"/>
                <a:gd name="T50" fmla="*/ 1093 w 2051"/>
                <a:gd name="T51" fmla="*/ 1633 h 1888"/>
                <a:gd name="T52" fmla="*/ 651 w 2051"/>
                <a:gd name="T53" fmla="*/ 1633 h 1888"/>
                <a:gd name="T54" fmla="*/ 491 w 2051"/>
                <a:gd name="T55" fmla="*/ 1567 h 1888"/>
                <a:gd name="T56" fmla="*/ 487 w 2051"/>
                <a:gd name="T57" fmla="*/ 1565 h 1888"/>
                <a:gd name="T58" fmla="*/ 80 w 2051"/>
                <a:gd name="T59" fmla="*/ 872 h 1888"/>
                <a:gd name="T60" fmla="*/ 872 w 2051"/>
                <a:gd name="T61" fmla="*/ 80 h 1888"/>
                <a:gd name="T62" fmla="*/ 1636 w 2051"/>
                <a:gd name="T63" fmla="*/ 664 h 1888"/>
                <a:gd name="T64" fmla="*/ 1587 w 2051"/>
                <a:gd name="T65" fmla="*/ 676 h 1888"/>
                <a:gd name="T66" fmla="*/ 1412 w 2051"/>
                <a:gd name="T67" fmla="*/ 574 h 1888"/>
                <a:gd name="T68" fmla="*/ 1341 w 2051"/>
                <a:gd name="T69" fmla="*/ 613 h 1888"/>
                <a:gd name="T70" fmla="*/ 1230 w 2051"/>
                <a:gd name="T71" fmla="*/ 832 h 1888"/>
                <a:gd name="T72" fmla="*/ 872 w 2051"/>
                <a:gd name="T73" fmla="*/ 512 h 1888"/>
                <a:gd name="T74" fmla="*/ 512 w 2051"/>
                <a:gd name="T75" fmla="*/ 872 h 1888"/>
                <a:gd name="T76" fmla="*/ 872 w 2051"/>
                <a:gd name="T77" fmla="*/ 1232 h 1888"/>
                <a:gd name="T78" fmla="*/ 1230 w 2051"/>
                <a:gd name="T79" fmla="*/ 912 h 1888"/>
                <a:gd name="T80" fmla="*/ 1251 w 2051"/>
                <a:gd name="T81" fmla="*/ 1251 h 1888"/>
                <a:gd name="T82" fmla="*/ 493 w 2051"/>
                <a:gd name="T83" fmla="*/ 1251 h 1888"/>
                <a:gd name="T84" fmla="*/ 493 w 2051"/>
                <a:gd name="T85" fmla="*/ 493 h 1888"/>
                <a:gd name="T86" fmla="*/ 1185 w 2051"/>
                <a:gd name="T87" fmla="*/ 387 h 1888"/>
                <a:gd name="T88" fmla="*/ 790 w 2051"/>
                <a:gd name="T89" fmla="*/ 261 h 1888"/>
                <a:gd name="T90" fmla="*/ 256 w 2051"/>
                <a:gd name="T91" fmla="*/ 872 h 1888"/>
                <a:gd name="T92" fmla="*/ 872 w 2051"/>
                <a:gd name="T93" fmla="*/ 1488 h 1888"/>
                <a:gd name="T94" fmla="*/ 1481 w 2051"/>
                <a:gd name="T95" fmla="*/ 962 h 1888"/>
                <a:gd name="T96" fmla="*/ 1616 w 2051"/>
                <a:gd name="T97" fmla="*/ 1080 h 1888"/>
                <a:gd name="T98" fmla="*/ 1432 w 2051"/>
                <a:gd name="T99" fmla="*/ 1432 h 1888"/>
                <a:gd name="T100" fmla="*/ 948 w 2051"/>
                <a:gd name="T101" fmla="*/ 782 h 1888"/>
                <a:gd name="T102" fmla="*/ 832 w 2051"/>
                <a:gd name="T103" fmla="*/ 872 h 1888"/>
                <a:gd name="T104" fmla="*/ 948 w 2051"/>
                <a:gd name="T105" fmla="*/ 962 h 1888"/>
                <a:gd name="T106" fmla="*/ 1003 w 2051"/>
                <a:gd name="T107" fmla="*/ 947 h 1888"/>
                <a:gd name="T108" fmla="*/ 1149 w 2051"/>
                <a:gd name="T109" fmla="*/ 912 h 1888"/>
                <a:gd name="T110" fmla="*/ 1070 w 2051"/>
                <a:gd name="T111" fmla="*/ 1070 h 1888"/>
                <a:gd name="T112" fmla="*/ 674 w 2051"/>
                <a:gd name="T113" fmla="*/ 1070 h 1888"/>
                <a:gd name="T114" fmla="*/ 674 w 2051"/>
                <a:gd name="T115" fmla="*/ 674 h 1888"/>
                <a:gd name="T116" fmla="*/ 1070 w 2051"/>
                <a:gd name="T117" fmla="*/ 674 h 1888"/>
                <a:gd name="T118" fmla="*/ 1005 w 2051"/>
                <a:gd name="T119" fmla="*/ 832 h 1888"/>
                <a:gd name="T120" fmla="*/ 1632 w 2051"/>
                <a:gd name="T121" fmla="*/ 1000 h 1888"/>
                <a:gd name="T122" fmla="*/ 1824 w 2051"/>
                <a:gd name="T123" fmla="*/ 912 h 1888"/>
                <a:gd name="T124" fmla="*/ 1632 w 2051"/>
                <a:gd name="T125" fmla="*/ 1000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1" h="1888">
                  <a:moveTo>
                    <a:pt x="1897" y="872"/>
                  </a:moveTo>
                  <a:cubicBezTo>
                    <a:pt x="2036" y="733"/>
                    <a:pt x="2036" y="733"/>
                    <a:pt x="2036" y="733"/>
                  </a:cubicBezTo>
                  <a:cubicBezTo>
                    <a:pt x="2048" y="721"/>
                    <a:pt x="2051" y="704"/>
                    <a:pt x="2045" y="689"/>
                  </a:cubicBezTo>
                  <a:cubicBezTo>
                    <a:pt x="2039" y="674"/>
                    <a:pt x="2024" y="664"/>
                    <a:pt x="2008" y="664"/>
                  </a:cubicBezTo>
                  <a:cubicBezTo>
                    <a:pt x="1719" y="664"/>
                    <a:pt x="1719" y="664"/>
                    <a:pt x="1719" y="664"/>
                  </a:cubicBezTo>
                  <a:cubicBezTo>
                    <a:pt x="1681" y="510"/>
                    <a:pt x="1602" y="369"/>
                    <a:pt x="1489" y="255"/>
                  </a:cubicBezTo>
                  <a:cubicBezTo>
                    <a:pt x="1324" y="91"/>
                    <a:pt x="1105" y="0"/>
                    <a:pt x="872" y="0"/>
                  </a:cubicBezTo>
                  <a:cubicBezTo>
                    <a:pt x="639" y="0"/>
                    <a:pt x="420" y="91"/>
                    <a:pt x="255" y="255"/>
                  </a:cubicBezTo>
                  <a:cubicBezTo>
                    <a:pt x="91" y="420"/>
                    <a:pt x="0" y="639"/>
                    <a:pt x="0" y="872"/>
                  </a:cubicBezTo>
                  <a:cubicBezTo>
                    <a:pt x="0" y="1105"/>
                    <a:pt x="91" y="1324"/>
                    <a:pt x="255" y="1489"/>
                  </a:cubicBezTo>
                  <a:cubicBezTo>
                    <a:pt x="304" y="1538"/>
                    <a:pt x="358" y="1580"/>
                    <a:pt x="416" y="1615"/>
                  </a:cubicBezTo>
                  <a:cubicBezTo>
                    <a:pt x="295" y="1828"/>
                    <a:pt x="295" y="1828"/>
                    <a:pt x="295" y="1828"/>
                  </a:cubicBezTo>
                  <a:cubicBezTo>
                    <a:pt x="288" y="1841"/>
                    <a:pt x="288" y="1856"/>
                    <a:pt x="295" y="1868"/>
                  </a:cubicBezTo>
                  <a:cubicBezTo>
                    <a:pt x="303" y="1880"/>
                    <a:pt x="316" y="1888"/>
                    <a:pt x="330" y="1888"/>
                  </a:cubicBezTo>
                  <a:cubicBezTo>
                    <a:pt x="536" y="1888"/>
                    <a:pt x="536" y="1888"/>
                    <a:pt x="536" y="1888"/>
                  </a:cubicBezTo>
                  <a:cubicBezTo>
                    <a:pt x="550" y="1888"/>
                    <a:pt x="564" y="1880"/>
                    <a:pt x="571" y="1868"/>
                  </a:cubicBezTo>
                  <a:cubicBezTo>
                    <a:pt x="656" y="1717"/>
                    <a:pt x="656" y="1717"/>
                    <a:pt x="656" y="1717"/>
                  </a:cubicBezTo>
                  <a:cubicBezTo>
                    <a:pt x="726" y="1735"/>
                    <a:pt x="798" y="1744"/>
                    <a:pt x="872" y="1744"/>
                  </a:cubicBezTo>
                  <a:cubicBezTo>
                    <a:pt x="946" y="1744"/>
                    <a:pt x="1018" y="1735"/>
                    <a:pt x="1088" y="1717"/>
                  </a:cubicBezTo>
                  <a:cubicBezTo>
                    <a:pt x="1173" y="1868"/>
                    <a:pt x="1173" y="1868"/>
                    <a:pt x="1173" y="1868"/>
                  </a:cubicBezTo>
                  <a:cubicBezTo>
                    <a:pt x="1180" y="1880"/>
                    <a:pt x="1194" y="1888"/>
                    <a:pt x="1208" y="1888"/>
                  </a:cubicBezTo>
                  <a:cubicBezTo>
                    <a:pt x="1414" y="1888"/>
                    <a:pt x="1414" y="1888"/>
                    <a:pt x="1414" y="1888"/>
                  </a:cubicBezTo>
                  <a:cubicBezTo>
                    <a:pt x="1428" y="1888"/>
                    <a:pt x="1441" y="1880"/>
                    <a:pt x="1449" y="1868"/>
                  </a:cubicBezTo>
                  <a:cubicBezTo>
                    <a:pt x="1456" y="1856"/>
                    <a:pt x="1456" y="1841"/>
                    <a:pt x="1449" y="1828"/>
                  </a:cubicBezTo>
                  <a:cubicBezTo>
                    <a:pt x="1328" y="1615"/>
                    <a:pt x="1328" y="1615"/>
                    <a:pt x="1328" y="1615"/>
                  </a:cubicBezTo>
                  <a:cubicBezTo>
                    <a:pt x="1386" y="1580"/>
                    <a:pt x="1440" y="1538"/>
                    <a:pt x="1489" y="1489"/>
                  </a:cubicBezTo>
                  <a:cubicBezTo>
                    <a:pt x="1602" y="1375"/>
                    <a:pt x="1681" y="1234"/>
                    <a:pt x="1719" y="1080"/>
                  </a:cubicBezTo>
                  <a:cubicBezTo>
                    <a:pt x="2008" y="1080"/>
                    <a:pt x="2008" y="1080"/>
                    <a:pt x="2008" y="1080"/>
                  </a:cubicBezTo>
                  <a:cubicBezTo>
                    <a:pt x="2024" y="1080"/>
                    <a:pt x="2039" y="1070"/>
                    <a:pt x="2045" y="1055"/>
                  </a:cubicBezTo>
                  <a:cubicBezTo>
                    <a:pt x="2051" y="1040"/>
                    <a:pt x="2048" y="1023"/>
                    <a:pt x="2036" y="1011"/>
                  </a:cubicBezTo>
                  <a:lnTo>
                    <a:pt x="1897" y="872"/>
                  </a:lnTo>
                  <a:close/>
                  <a:moveTo>
                    <a:pt x="1824" y="832"/>
                  </a:moveTo>
                  <a:cubicBezTo>
                    <a:pt x="1545" y="832"/>
                    <a:pt x="1545" y="832"/>
                    <a:pt x="1545" y="832"/>
                  </a:cubicBezTo>
                  <a:cubicBezTo>
                    <a:pt x="1632" y="744"/>
                    <a:pt x="1632" y="744"/>
                    <a:pt x="1632" y="744"/>
                  </a:cubicBezTo>
                  <a:cubicBezTo>
                    <a:pt x="1911" y="744"/>
                    <a:pt x="1911" y="744"/>
                    <a:pt x="1911" y="744"/>
                  </a:cubicBezTo>
                  <a:lnTo>
                    <a:pt x="1824" y="832"/>
                  </a:lnTo>
                  <a:close/>
                  <a:moveTo>
                    <a:pt x="513" y="1808"/>
                  </a:moveTo>
                  <a:cubicBezTo>
                    <a:pt x="399" y="1808"/>
                    <a:pt x="399" y="1808"/>
                    <a:pt x="399" y="1808"/>
                  </a:cubicBezTo>
                  <a:cubicBezTo>
                    <a:pt x="486" y="1654"/>
                    <a:pt x="486" y="1654"/>
                    <a:pt x="486" y="1654"/>
                  </a:cubicBezTo>
                  <a:cubicBezTo>
                    <a:pt x="516" y="1669"/>
                    <a:pt x="546" y="1682"/>
                    <a:pt x="578" y="1693"/>
                  </a:cubicBezTo>
                  <a:lnTo>
                    <a:pt x="513" y="1808"/>
                  </a:lnTo>
                  <a:close/>
                  <a:moveTo>
                    <a:pt x="1345" y="1808"/>
                  </a:moveTo>
                  <a:cubicBezTo>
                    <a:pt x="1231" y="1808"/>
                    <a:pt x="1231" y="1808"/>
                    <a:pt x="1231" y="1808"/>
                  </a:cubicBezTo>
                  <a:cubicBezTo>
                    <a:pt x="1166" y="1693"/>
                    <a:pt x="1166" y="1693"/>
                    <a:pt x="1166" y="1693"/>
                  </a:cubicBezTo>
                  <a:cubicBezTo>
                    <a:pt x="1198" y="1682"/>
                    <a:pt x="1228" y="1669"/>
                    <a:pt x="1258" y="1654"/>
                  </a:cubicBezTo>
                  <a:lnTo>
                    <a:pt x="1345" y="1808"/>
                  </a:lnTo>
                  <a:close/>
                  <a:moveTo>
                    <a:pt x="1432" y="1432"/>
                  </a:moveTo>
                  <a:cubicBezTo>
                    <a:pt x="1379" y="1485"/>
                    <a:pt x="1320" y="1529"/>
                    <a:pt x="1257" y="1565"/>
                  </a:cubicBezTo>
                  <a:cubicBezTo>
                    <a:pt x="1256" y="1565"/>
                    <a:pt x="1255" y="1565"/>
                    <a:pt x="1254" y="1566"/>
                  </a:cubicBezTo>
                  <a:cubicBezTo>
                    <a:pt x="1254" y="1566"/>
                    <a:pt x="1253" y="1566"/>
                    <a:pt x="1253" y="1567"/>
                  </a:cubicBezTo>
                  <a:cubicBezTo>
                    <a:pt x="1204" y="1594"/>
                    <a:pt x="1153" y="1615"/>
                    <a:pt x="1100" y="1631"/>
                  </a:cubicBezTo>
                  <a:cubicBezTo>
                    <a:pt x="1097" y="1631"/>
                    <a:pt x="1095" y="1632"/>
                    <a:pt x="1093" y="1633"/>
                  </a:cubicBezTo>
                  <a:cubicBezTo>
                    <a:pt x="1022" y="1653"/>
                    <a:pt x="948" y="1664"/>
                    <a:pt x="872" y="1664"/>
                  </a:cubicBezTo>
                  <a:cubicBezTo>
                    <a:pt x="796" y="1664"/>
                    <a:pt x="722" y="1653"/>
                    <a:pt x="651" y="1633"/>
                  </a:cubicBezTo>
                  <a:cubicBezTo>
                    <a:pt x="649" y="1632"/>
                    <a:pt x="647" y="1631"/>
                    <a:pt x="644" y="1631"/>
                  </a:cubicBezTo>
                  <a:cubicBezTo>
                    <a:pt x="591" y="1615"/>
                    <a:pt x="540" y="1594"/>
                    <a:pt x="491" y="1567"/>
                  </a:cubicBezTo>
                  <a:cubicBezTo>
                    <a:pt x="491" y="1566"/>
                    <a:pt x="490" y="1566"/>
                    <a:pt x="490" y="1566"/>
                  </a:cubicBezTo>
                  <a:cubicBezTo>
                    <a:pt x="489" y="1565"/>
                    <a:pt x="488" y="1565"/>
                    <a:pt x="487" y="1565"/>
                  </a:cubicBezTo>
                  <a:cubicBezTo>
                    <a:pt x="424" y="1529"/>
                    <a:pt x="365" y="1485"/>
                    <a:pt x="312" y="1432"/>
                  </a:cubicBezTo>
                  <a:cubicBezTo>
                    <a:pt x="162" y="1282"/>
                    <a:pt x="80" y="1084"/>
                    <a:pt x="80" y="872"/>
                  </a:cubicBezTo>
                  <a:cubicBezTo>
                    <a:pt x="80" y="660"/>
                    <a:pt x="162" y="462"/>
                    <a:pt x="312" y="312"/>
                  </a:cubicBezTo>
                  <a:cubicBezTo>
                    <a:pt x="462" y="162"/>
                    <a:pt x="660" y="80"/>
                    <a:pt x="872" y="80"/>
                  </a:cubicBezTo>
                  <a:cubicBezTo>
                    <a:pt x="1084" y="80"/>
                    <a:pt x="1282" y="162"/>
                    <a:pt x="1432" y="312"/>
                  </a:cubicBezTo>
                  <a:cubicBezTo>
                    <a:pt x="1530" y="410"/>
                    <a:pt x="1600" y="531"/>
                    <a:pt x="1636" y="664"/>
                  </a:cubicBezTo>
                  <a:cubicBezTo>
                    <a:pt x="1616" y="664"/>
                    <a:pt x="1616" y="664"/>
                    <a:pt x="1616" y="664"/>
                  </a:cubicBezTo>
                  <a:cubicBezTo>
                    <a:pt x="1605" y="664"/>
                    <a:pt x="1595" y="669"/>
                    <a:pt x="1587" y="676"/>
                  </a:cubicBezTo>
                  <a:cubicBezTo>
                    <a:pt x="1481" y="782"/>
                    <a:pt x="1481" y="782"/>
                    <a:pt x="1481" y="782"/>
                  </a:cubicBezTo>
                  <a:cubicBezTo>
                    <a:pt x="1471" y="709"/>
                    <a:pt x="1447" y="639"/>
                    <a:pt x="1412" y="574"/>
                  </a:cubicBezTo>
                  <a:cubicBezTo>
                    <a:pt x="1401" y="555"/>
                    <a:pt x="1377" y="548"/>
                    <a:pt x="1357" y="559"/>
                  </a:cubicBezTo>
                  <a:cubicBezTo>
                    <a:pt x="1338" y="569"/>
                    <a:pt x="1331" y="594"/>
                    <a:pt x="1341" y="613"/>
                  </a:cubicBezTo>
                  <a:cubicBezTo>
                    <a:pt x="1379" y="682"/>
                    <a:pt x="1401" y="757"/>
                    <a:pt x="1406" y="832"/>
                  </a:cubicBezTo>
                  <a:cubicBezTo>
                    <a:pt x="1230" y="832"/>
                    <a:pt x="1230" y="832"/>
                    <a:pt x="1230" y="832"/>
                  </a:cubicBezTo>
                  <a:cubicBezTo>
                    <a:pt x="1221" y="751"/>
                    <a:pt x="1185" y="676"/>
                    <a:pt x="1127" y="617"/>
                  </a:cubicBezTo>
                  <a:cubicBezTo>
                    <a:pt x="1059" y="549"/>
                    <a:pt x="968" y="512"/>
                    <a:pt x="872" y="512"/>
                  </a:cubicBezTo>
                  <a:cubicBezTo>
                    <a:pt x="776" y="512"/>
                    <a:pt x="685" y="549"/>
                    <a:pt x="617" y="617"/>
                  </a:cubicBezTo>
                  <a:cubicBezTo>
                    <a:pt x="549" y="685"/>
                    <a:pt x="512" y="776"/>
                    <a:pt x="512" y="872"/>
                  </a:cubicBezTo>
                  <a:cubicBezTo>
                    <a:pt x="512" y="968"/>
                    <a:pt x="549" y="1059"/>
                    <a:pt x="617" y="1127"/>
                  </a:cubicBezTo>
                  <a:cubicBezTo>
                    <a:pt x="685" y="1195"/>
                    <a:pt x="776" y="1232"/>
                    <a:pt x="872" y="1232"/>
                  </a:cubicBezTo>
                  <a:cubicBezTo>
                    <a:pt x="968" y="1232"/>
                    <a:pt x="1059" y="1195"/>
                    <a:pt x="1127" y="1127"/>
                  </a:cubicBezTo>
                  <a:cubicBezTo>
                    <a:pt x="1185" y="1068"/>
                    <a:pt x="1221" y="993"/>
                    <a:pt x="1230" y="912"/>
                  </a:cubicBezTo>
                  <a:cubicBezTo>
                    <a:pt x="1406" y="912"/>
                    <a:pt x="1406" y="912"/>
                    <a:pt x="1406" y="912"/>
                  </a:cubicBezTo>
                  <a:cubicBezTo>
                    <a:pt x="1396" y="1037"/>
                    <a:pt x="1344" y="1158"/>
                    <a:pt x="1251" y="1251"/>
                  </a:cubicBezTo>
                  <a:cubicBezTo>
                    <a:pt x="1150" y="1352"/>
                    <a:pt x="1015" y="1408"/>
                    <a:pt x="872" y="1408"/>
                  </a:cubicBezTo>
                  <a:cubicBezTo>
                    <a:pt x="729" y="1408"/>
                    <a:pt x="594" y="1352"/>
                    <a:pt x="493" y="1251"/>
                  </a:cubicBezTo>
                  <a:cubicBezTo>
                    <a:pt x="392" y="1150"/>
                    <a:pt x="336" y="1015"/>
                    <a:pt x="336" y="872"/>
                  </a:cubicBezTo>
                  <a:cubicBezTo>
                    <a:pt x="336" y="729"/>
                    <a:pt x="392" y="594"/>
                    <a:pt x="493" y="493"/>
                  </a:cubicBezTo>
                  <a:cubicBezTo>
                    <a:pt x="661" y="325"/>
                    <a:pt x="923" y="288"/>
                    <a:pt x="1131" y="403"/>
                  </a:cubicBezTo>
                  <a:cubicBezTo>
                    <a:pt x="1150" y="413"/>
                    <a:pt x="1175" y="406"/>
                    <a:pt x="1185" y="387"/>
                  </a:cubicBezTo>
                  <a:cubicBezTo>
                    <a:pt x="1196" y="367"/>
                    <a:pt x="1189" y="343"/>
                    <a:pt x="1170" y="332"/>
                  </a:cubicBezTo>
                  <a:cubicBezTo>
                    <a:pt x="1055" y="269"/>
                    <a:pt x="920" y="244"/>
                    <a:pt x="790" y="261"/>
                  </a:cubicBezTo>
                  <a:cubicBezTo>
                    <a:pt x="655" y="280"/>
                    <a:pt x="533" y="340"/>
                    <a:pt x="436" y="436"/>
                  </a:cubicBezTo>
                  <a:cubicBezTo>
                    <a:pt x="320" y="553"/>
                    <a:pt x="256" y="707"/>
                    <a:pt x="256" y="872"/>
                  </a:cubicBezTo>
                  <a:cubicBezTo>
                    <a:pt x="256" y="1037"/>
                    <a:pt x="320" y="1191"/>
                    <a:pt x="436" y="1308"/>
                  </a:cubicBezTo>
                  <a:cubicBezTo>
                    <a:pt x="553" y="1424"/>
                    <a:pt x="707" y="1488"/>
                    <a:pt x="872" y="1488"/>
                  </a:cubicBezTo>
                  <a:cubicBezTo>
                    <a:pt x="1037" y="1488"/>
                    <a:pt x="1191" y="1424"/>
                    <a:pt x="1308" y="1308"/>
                  </a:cubicBezTo>
                  <a:cubicBezTo>
                    <a:pt x="1402" y="1213"/>
                    <a:pt x="1462" y="1094"/>
                    <a:pt x="1481" y="962"/>
                  </a:cubicBezTo>
                  <a:cubicBezTo>
                    <a:pt x="1587" y="1068"/>
                    <a:pt x="1587" y="1068"/>
                    <a:pt x="1587" y="1068"/>
                  </a:cubicBezTo>
                  <a:cubicBezTo>
                    <a:pt x="1595" y="1075"/>
                    <a:pt x="1605" y="1080"/>
                    <a:pt x="1616" y="1080"/>
                  </a:cubicBezTo>
                  <a:cubicBezTo>
                    <a:pt x="1636" y="1080"/>
                    <a:pt x="1636" y="1080"/>
                    <a:pt x="1636" y="1080"/>
                  </a:cubicBezTo>
                  <a:cubicBezTo>
                    <a:pt x="1600" y="1213"/>
                    <a:pt x="1530" y="1334"/>
                    <a:pt x="1432" y="1432"/>
                  </a:cubicBezTo>
                  <a:close/>
                  <a:moveTo>
                    <a:pt x="1003" y="797"/>
                  </a:moveTo>
                  <a:cubicBezTo>
                    <a:pt x="992" y="777"/>
                    <a:pt x="967" y="771"/>
                    <a:pt x="948" y="782"/>
                  </a:cubicBezTo>
                  <a:cubicBezTo>
                    <a:pt x="852" y="837"/>
                    <a:pt x="852" y="837"/>
                    <a:pt x="852" y="837"/>
                  </a:cubicBezTo>
                  <a:cubicBezTo>
                    <a:pt x="840" y="845"/>
                    <a:pt x="832" y="858"/>
                    <a:pt x="832" y="872"/>
                  </a:cubicBezTo>
                  <a:cubicBezTo>
                    <a:pt x="832" y="886"/>
                    <a:pt x="840" y="899"/>
                    <a:pt x="852" y="907"/>
                  </a:cubicBezTo>
                  <a:cubicBezTo>
                    <a:pt x="948" y="962"/>
                    <a:pt x="948" y="962"/>
                    <a:pt x="948" y="962"/>
                  </a:cubicBezTo>
                  <a:cubicBezTo>
                    <a:pt x="954" y="966"/>
                    <a:pt x="961" y="967"/>
                    <a:pt x="968" y="967"/>
                  </a:cubicBezTo>
                  <a:cubicBezTo>
                    <a:pt x="982" y="967"/>
                    <a:pt x="995" y="960"/>
                    <a:pt x="1003" y="947"/>
                  </a:cubicBezTo>
                  <a:cubicBezTo>
                    <a:pt x="1009" y="936"/>
                    <a:pt x="1010" y="923"/>
                    <a:pt x="1005" y="912"/>
                  </a:cubicBezTo>
                  <a:cubicBezTo>
                    <a:pt x="1149" y="912"/>
                    <a:pt x="1149" y="912"/>
                    <a:pt x="1149" y="912"/>
                  </a:cubicBezTo>
                  <a:cubicBezTo>
                    <a:pt x="1141" y="972"/>
                    <a:pt x="1113" y="1027"/>
                    <a:pt x="1070" y="1070"/>
                  </a:cubicBezTo>
                  <a:cubicBezTo>
                    <a:pt x="1070" y="1070"/>
                    <a:pt x="1070" y="1070"/>
                    <a:pt x="1070" y="1070"/>
                  </a:cubicBezTo>
                  <a:cubicBezTo>
                    <a:pt x="1017" y="1123"/>
                    <a:pt x="947" y="1152"/>
                    <a:pt x="872" y="1152"/>
                  </a:cubicBezTo>
                  <a:cubicBezTo>
                    <a:pt x="797" y="1152"/>
                    <a:pt x="727" y="1123"/>
                    <a:pt x="674" y="1070"/>
                  </a:cubicBezTo>
                  <a:cubicBezTo>
                    <a:pt x="621" y="1017"/>
                    <a:pt x="592" y="947"/>
                    <a:pt x="592" y="872"/>
                  </a:cubicBezTo>
                  <a:cubicBezTo>
                    <a:pt x="592" y="797"/>
                    <a:pt x="621" y="727"/>
                    <a:pt x="674" y="674"/>
                  </a:cubicBezTo>
                  <a:cubicBezTo>
                    <a:pt x="727" y="621"/>
                    <a:pt x="797" y="592"/>
                    <a:pt x="872" y="592"/>
                  </a:cubicBezTo>
                  <a:cubicBezTo>
                    <a:pt x="947" y="592"/>
                    <a:pt x="1017" y="621"/>
                    <a:pt x="1070" y="674"/>
                  </a:cubicBezTo>
                  <a:cubicBezTo>
                    <a:pt x="1113" y="717"/>
                    <a:pt x="1141" y="772"/>
                    <a:pt x="1149" y="832"/>
                  </a:cubicBezTo>
                  <a:cubicBezTo>
                    <a:pt x="1005" y="832"/>
                    <a:pt x="1005" y="832"/>
                    <a:pt x="1005" y="832"/>
                  </a:cubicBezTo>
                  <a:cubicBezTo>
                    <a:pt x="1010" y="821"/>
                    <a:pt x="1009" y="808"/>
                    <a:pt x="1003" y="797"/>
                  </a:cubicBezTo>
                  <a:close/>
                  <a:moveTo>
                    <a:pt x="1632" y="1000"/>
                  </a:moveTo>
                  <a:cubicBezTo>
                    <a:pt x="1545" y="912"/>
                    <a:pt x="1545" y="912"/>
                    <a:pt x="1545" y="912"/>
                  </a:cubicBezTo>
                  <a:cubicBezTo>
                    <a:pt x="1824" y="912"/>
                    <a:pt x="1824" y="912"/>
                    <a:pt x="1824" y="912"/>
                  </a:cubicBezTo>
                  <a:cubicBezTo>
                    <a:pt x="1911" y="1000"/>
                    <a:pt x="1911" y="1000"/>
                    <a:pt x="1911" y="1000"/>
                  </a:cubicBezTo>
                  <a:lnTo>
                    <a:pt x="1632" y="1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grpSp>
      <p:sp>
        <p:nvSpPr>
          <p:cNvPr id="14" name="Rectangle 13">
            <a:extLst>
              <a:ext uri="{FF2B5EF4-FFF2-40B4-BE49-F238E27FC236}">
                <a16:creationId xmlns:a16="http://schemas.microsoft.com/office/drawing/2014/main" id="{E774B802-E6D9-4730-BF65-2E9688A1D8F7}"/>
              </a:ext>
            </a:extLst>
          </p:cNvPr>
          <p:cNvSpPr/>
          <p:nvPr/>
        </p:nvSpPr>
        <p:spPr>
          <a:xfrm>
            <a:off x="2297855" y="1245237"/>
            <a:ext cx="5561138" cy="632161"/>
          </a:xfrm>
          <a:prstGeom prst="rect">
            <a:avLst/>
          </a:prstGeom>
        </p:spPr>
        <p:txBody>
          <a:bodyPr wrap="none">
            <a:spAutoFit/>
          </a:bodyPr>
          <a:lstStyle/>
          <a:p>
            <a:r>
              <a:rPr lang="en-US" sz="3508" b="1" dirty="0">
                <a:solidFill>
                  <a:schemeClr val="bg1"/>
                </a:solidFill>
                <a:latin typeface="Century Gothic" panose="020B0502020202020204" pitchFamily="34" charset="0"/>
                <a:ea typeface="Open Sans" panose="020B0606030504020204" pitchFamily="34" charset="0"/>
                <a:cs typeface="Open Sans" panose="020B0606030504020204" pitchFamily="34" charset="0"/>
              </a:rPr>
              <a:t>Here Add Awesome Text</a:t>
            </a:r>
          </a:p>
        </p:txBody>
      </p:sp>
      <p:sp>
        <p:nvSpPr>
          <p:cNvPr id="15" name="Rounded Rectangle 8">
            <a:extLst>
              <a:ext uri="{FF2B5EF4-FFF2-40B4-BE49-F238E27FC236}">
                <a16:creationId xmlns:a16="http://schemas.microsoft.com/office/drawing/2014/main" id="{EDC2D399-C615-4CFC-9D12-756A034CC38D}"/>
              </a:ext>
            </a:extLst>
          </p:cNvPr>
          <p:cNvSpPr/>
          <p:nvPr/>
        </p:nvSpPr>
        <p:spPr>
          <a:xfrm>
            <a:off x="4829686" y="1878277"/>
            <a:ext cx="430800" cy="69144"/>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3" name="Picture Placeholder 2">
            <a:extLst>
              <a:ext uri="{FF2B5EF4-FFF2-40B4-BE49-F238E27FC236}">
                <a16:creationId xmlns:a16="http://schemas.microsoft.com/office/drawing/2014/main" id="{7FFE559F-8B91-4FA5-856C-14167441E8E0}"/>
              </a:ext>
            </a:extLst>
          </p:cNvPr>
          <p:cNvSpPr>
            <a:spLocks noGrp="1"/>
          </p:cNvSpPr>
          <p:nvPr>
            <p:ph type="pic" sz="quarter" idx="14"/>
          </p:nvPr>
        </p:nvSpPr>
        <p:spPr/>
      </p:sp>
      <p:grpSp>
        <p:nvGrpSpPr>
          <p:cNvPr id="4" name="Group 3">
            <a:extLst>
              <a:ext uri="{FF2B5EF4-FFF2-40B4-BE49-F238E27FC236}">
                <a16:creationId xmlns:a16="http://schemas.microsoft.com/office/drawing/2014/main" id="{8D16CD9B-737A-4F3F-9B5D-DCA8ECED636A}"/>
              </a:ext>
            </a:extLst>
          </p:cNvPr>
          <p:cNvGrpSpPr/>
          <p:nvPr/>
        </p:nvGrpSpPr>
        <p:grpSpPr>
          <a:xfrm>
            <a:off x="8815369" y="374566"/>
            <a:ext cx="1542459" cy="295994"/>
            <a:chOff x="8815369" y="374566"/>
            <a:chExt cx="1542459" cy="295994"/>
          </a:xfrm>
        </p:grpSpPr>
        <p:sp>
          <p:nvSpPr>
            <p:cNvPr id="41" name="Freeform: Shape 40">
              <a:extLst>
                <a:ext uri="{FF2B5EF4-FFF2-40B4-BE49-F238E27FC236}">
                  <a16:creationId xmlns:a16="http://schemas.microsoft.com/office/drawing/2014/main" id="{19B5F454-7332-4668-880B-6713BD077DD2}"/>
                </a:ext>
              </a:extLst>
            </p:cNvPr>
            <p:cNvSpPr/>
            <p:nvPr/>
          </p:nvSpPr>
          <p:spPr>
            <a:xfrm>
              <a:off x="8815369" y="374566"/>
              <a:ext cx="290152" cy="295994"/>
            </a:xfrm>
            <a:custGeom>
              <a:avLst/>
              <a:gdLst>
                <a:gd name="connsiteX0" fmla="*/ 441883 w 483001"/>
                <a:gd name="connsiteY0" fmla="*/ 367870 h 482452"/>
                <a:gd name="connsiteX1" fmla="*/ 363484 w 483001"/>
                <a:gd name="connsiteY1" fmla="*/ 396927 h 482452"/>
                <a:gd name="connsiteX2" fmla="*/ 243968 w 483001"/>
                <a:gd name="connsiteY2" fmla="*/ 277410 h 482452"/>
                <a:gd name="connsiteX3" fmla="*/ 244516 w 483001"/>
                <a:gd name="connsiteY3" fmla="*/ 264801 h 482452"/>
                <a:gd name="connsiteX4" fmla="*/ 363484 w 483001"/>
                <a:gd name="connsiteY4" fmla="*/ 157894 h 482452"/>
                <a:gd name="connsiteX5" fmla="*/ 481905 w 483001"/>
                <a:gd name="connsiteY5" fmla="*/ 262608 h 482452"/>
                <a:gd name="connsiteX6" fmla="*/ 483001 w 483001"/>
                <a:gd name="connsiteY6" fmla="*/ 241226 h 482452"/>
                <a:gd name="connsiteX7" fmla="*/ 241775 w 483001"/>
                <a:gd name="connsiteY7" fmla="*/ 0 h 482452"/>
                <a:gd name="connsiteX8" fmla="*/ 154056 w 483001"/>
                <a:gd name="connsiteY8" fmla="*/ 16447 h 482452"/>
                <a:gd name="connsiteX9" fmla="*/ 141995 w 483001"/>
                <a:gd name="connsiteY9" fmla="*/ 21381 h 482452"/>
                <a:gd name="connsiteX10" fmla="*/ 132126 w 483001"/>
                <a:gd name="connsiteY10" fmla="*/ 26316 h 482452"/>
                <a:gd name="connsiteX11" fmla="*/ 127192 w 483001"/>
                <a:gd name="connsiteY11" fmla="*/ 29057 h 482452"/>
                <a:gd name="connsiteX12" fmla="*/ 111841 w 483001"/>
                <a:gd name="connsiteY12" fmla="*/ 37829 h 482452"/>
                <a:gd name="connsiteX13" fmla="*/ 109100 w 483001"/>
                <a:gd name="connsiteY13" fmla="*/ 39473 h 482452"/>
                <a:gd name="connsiteX14" fmla="*/ 105811 w 483001"/>
                <a:gd name="connsiteY14" fmla="*/ 41666 h 482452"/>
                <a:gd name="connsiteX15" fmla="*/ 100328 w 483001"/>
                <a:gd name="connsiteY15" fmla="*/ 45504 h 482452"/>
                <a:gd name="connsiteX16" fmla="*/ 92653 w 483001"/>
                <a:gd name="connsiteY16" fmla="*/ 50986 h 482452"/>
                <a:gd name="connsiteX17" fmla="*/ 88267 w 483001"/>
                <a:gd name="connsiteY17" fmla="*/ 54824 h 482452"/>
                <a:gd name="connsiteX18" fmla="*/ 83881 w 483001"/>
                <a:gd name="connsiteY18" fmla="*/ 58662 h 482452"/>
                <a:gd name="connsiteX19" fmla="*/ 79495 w 483001"/>
                <a:gd name="connsiteY19" fmla="*/ 62500 h 482452"/>
                <a:gd name="connsiteX20" fmla="*/ 75109 w 483001"/>
                <a:gd name="connsiteY20" fmla="*/ 66337 h 482452"/>
                <a:gd name="connsiteX21" fmla="*/ 70723 w 483001"/>
                <a:gd name="connsiteY21" fmla="*/ 70175 h 482452"/>
                <a:gd name="connsiteX22" fmla="*/ 62500 w 483001"/>
                <a:gd name="connsiteY22" fmla="*/ 78399 h 482452"/>
                <a:gd name="connsiteX23" fmla="*/ 54824 w 483001"/>
                <a:gd name="connsiteY23" fmla="*/ 87170 h 482452"/>
                <a:gd name="connsiteX24" fmla="*/ 50986 w 483001"/>
                <a:gd name="connsiteY24" fmla="*/ 91556 h 482452"/>
                <a:gd name="connsiteX25" fmla="*/ 47697 w 483001"/>
                <a:gd name="connsiteY25" fmla="*/ 95942 h 482452"/>
                <a:gd name="connsiteX26" fmla="*/ 40022 w 483001"/>
                <a:gd name="connsiteY26" fmla="*/ 106907 h 482452"/>
                <a:gd name="connsiteX27" fmla="*/ 35087 w 483001"/>
                <a:gd name="connsiteY27" fmla="*/ 115131 h 482452"/>
                <a:gd name="connsiteX28" fmla="*/ 31250 w 483001"/>
                <a:gd name="connsiteY28" fmla="*/ 121710 h 482452"/>
                <a:gd name="connsiteX29" fmla="*/ 31250 w 483001"/>
                <a:gd name="connsiteY29" fmla="*/ 122258 h 482452"/>
                <a:gd name="connsiteX30" fmla="*/ 26864 w 483001"/>
                <a:gd name="connsiteY30" fmla="*/ 130482 h 482452"/>
                <a:gd name="connsiteX31" fmla="*/ 21381 w 483001"/>
                <a:gd name="connsiteY31" fmla="*/ 141446 h 482452"/>
                <a:gd name="connsiteX32" fmla="*/ 19737 w 483001"/>
                <a:gd name="connsiteY32" fmla="*/ 145832 h 482452"/>
                <a:gd name="connsiteX33" fmla="*/ 17544 w 483001"/>
                <a:gd name="connsiteY33" fmla="*/ 150767 h 482452"/>
                <a:gd name="connsiteX34" fmla="*/ 14803 w 483001"/>
                <a:gd name="connsiteY34" fmla="*/ 157894 h 482452"/>
                <a:gd name="connsiteX35" fmla="*/ 10965 w 483001"/>
                <a:gd name="connsiteY35" fmla="*/ 168859 h 482452"/>
                <a:gd name="connsiteX36" fmla="*/ 8772 w 483001"/>
                <a:gd name="connsiteY36" fmla="*/ 175986 h 482452"/>
                <a:gd name="connsiteX37" fmla="*/ 4386 w 483001"/>
                <a:gd name="connsiteY37" fmla="*/ 194078 h 482452"/>
                <a:gd name="connsiteX38" fmla="*/ 2741 w 483001"/>
                <a:gd name="connsiteY38" fmla="*/ 203398 h 482452"/>
                <a:gd name="connsiteX39" fmla="*/ 2741 w 483001"/>
                <a:gd name="connsiteY39" fmla="*/ 204494 h 482452"/>
                <a:gd name="connsiteX40" fmla="*/ 1645 w 483001"/>
                <a:gd name="connsiteY40" fmla="*/ 212718 h 482452"/>
                <a:gd name="connsiteX41" fmla="*/ 1645 w 483001"/>
                <a:gd name="connsiteY41" fmla="*/ 213266 h 482452"/>
                <a:gd name="connsiteX42" fmla="*/ 1096 w 483001"/>
                <a:gd name="connsiteY42" fmla="*/ 220393 h 482452"/>
                <a:gd name="connsiteX43" fmla="*/ 548 w 483001"/>
                <a:gd name="connsiteY43" fmla="*/ 224231 h 482452"/>
                <a:gd name="connsiteX44" fmla="*/ 0 w 483001"/>
                <a:gd name="connsiteY44" fmla="*/ 231906 h 482452"/>
                <a:gd name="connsiteX45" fmla="*/ 0 w 483001"/>
                <a:gd name="connsiteY45" fmla="*/ 241226 h 482452"/>
                <a:gd name="connsiteX46" fmla="*/ 0 w 483001"/>
                <a:gd name="connsiteY46" fmla="*/ 241226 h 482452"/>
                <a:gd name="connsiteX47" fmla="*/ 241226 w 483001"/>
                <a:gd name="connsiteY47" fmla="*/ 482453 h 482452"/>
                <a:gd name="connsiteX48" fmla="*/ 251643 w 483001"/>
                <a:gd name="connsiteY48" fmla="*/ 482453 h 482452"/>
                <a:gd name="connsiteX49" fmla="*/ 254384 w 483001"/>
                <a:gd name="connsiteY49" fmla="*/ 482453 h 482452"/>
                <a:gd name="connsiteX50" fmla="*/ 259867 w 483001"/>
                <a:gd name="connsiteY50" fmla="*/ 481905 h 482452"/>
                <a:gd name="connsiteX51" fmla="*/ 268639 w 483001"/>
                <a:gd name="connsiteY51" fmla="*/ 480808 h 482452"/>
                <a:gd name="connsiteX52" fmla="*/ 275217 w 483001"/>
                <a:gd name="connsiteY52" fmla="*/ 480260 h 482452"/>
                <a:gd name="connsiteX53" fmla="*/ 279055 w 483001"/>
                <a:gd name="connsiteY53" fmla="*/ 479712 h 482452"/>
                <a:gd name="connsiteX54" fmla="*/ 284538 w 483001"/>
                <a:gd name="connsiteY54" fmla="*/ 478615 h 482452"/>
                <a:gd name="connsiteX55" fmla="*/ 290020 w 483001"/>
                <a:gd name="connsiteY55" fmla="*/ 477519 h 482452"/>
                <a:gd name="connsiteX56" fmla="*/ 293858 w 483001"/>
                <a:gd name="connsiteY56" fmla="*/ 476970 h 482452"/>
                <a:gd name="connsiteX57" fmla="*/ 299340 w 483001"/>
                <a:gd name="connsiteY57" fmla="*/ 475874 h 482452"/>
                <a:gd name="connsiteX58" fmla="*/ 302081 w 483001"/>
                <a:gd name="connsiteY58" fmla="*/ 475326 h 482452"/>
                <a:gd name="connsiteX59" fmla="*/ 308112 w 483001"/>
                <a:gd name="connsiteY59" fmla="*/ 473681 h 482452"/>
                <a:gd name="connsiteX60" fmla="*/ 311401 w 483001"/>
                <a:gd name="connsiteY60" fmla="*/ 472585 h 482452"/>
                <a:gd name="connsiteX61" fmla="*/ 317980 w 483001"/>
                <a:gd name="connsiteY61" fmla="*/ 470392 h 482452"/>
                <a:gd name="connsiteX62" fmla="*/ 319077 w 483001"/>
                <a:gd name="connsiteY62" fmla="*/ 469843 h 482452"/>
                <a:gd name="connsiteX63" fmla="*/ 324559 w 483001"/>
                <a:gd name="connsiteY63" fmla="*/ 467650 h 482452"/>
                <a:gd name="connsiteX64" fmla="*/ 331686 w 483001"/>
                <a:gd name="connsiteY64" fmla="*/ 464909 h 482452"/>
                <a:gd name="connsiteX65" fmla="*/ 338265 w 483001"/>
                <a:gd name="connsiteY65" fmla="*/ 462168 h 482452"/>
                <a:gd name="connsiteX66" fmla="*/ 340458 w 483001"/>
                <a:gd name="connsiteY66" fmla="*/ 461071 h 482452"/>
                <a:gd name="connsiteX67" fmla="*/ 351423 w 483001"/>
                <a:gd name="connsiteY67" fmla="*/ 455589 h 482452"/>
                <a:gd name="connsiteX68" fmla="*/ 355261 w 483001"/>
                <a:gd name="connsiteY68" fmla="*/ 453944 h 482452"/>
                <a:gd name="connsiteX69" fmla="*/ 359647 w 483001"/>
                <a:gd name="connsiteY69" fmla="*/ 451751 h 482452"/>
                <a:gd name="connsiteX70" fmla="*/ 367322 w 483001"/>
                <a:gd name="connsiteY70" fmla="*/ 447365 h 482452"/>
                <a:gd name="connsiteX71" fmla="*/ 372256 w 483001"/>
                <a:gd name="connsiteY71" fmla="*/ 444076 h 482452"/>
                <a:gd name="connsiteX72" fmla="*/ 374449 w 483001"/>
                <a:gd name="connsiteY72" fmla="*/ 442431 h 482452"/>
                <a:gd name="connsiteX73" fmla="*/ 434208 w 483001"/>
                <a:gd name="connsiteY73" fmla="*/ 386511 h 482452"/>
                <a:gd name="connsiteX74" fmla="*/ 434208 w 483001"/>
                <a:gd name="connsiteY74" fmla="*/ 386511 h 482452"/>
                <a:gd name="connsiteX75" fmla="*/ 441883 w 483001"/>
                <a:gd name="connsiteY75" fmla="*/ 367870 h 48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83001" h="482452">
                  <a:moveTo>
                    <a:pt x="441883" y="367870"/>
                  </a:moveTo>
                  <a:cubicBezTo>
                    <a:pt x="421050" y="385962"/>
                    <a:pt x="393638" y="396927"/>
                    <a:pt x="363484" y="396927"/>
                  </a:cubicBezTo>
                  <a:cubicBezTo>
                    <a:pt x="297695" y="396927"/>
                    <a:pt x="243968" y="343199"/>
                    <a:pt x="243968" y="277410"/>
                  </a:cubicBezTo>
                  <a:cubicBezTo>
                    <a:pt x="243968" y="273024"/>
                    <a:pt x="243968" y="269187"/>
                    <a:pt x="244516" y="264801"/>
                  </a:cubicBezTo>
                  <a:cubicBezTo>
                    <a:pt x="250547" y="204494"/>
                    <a:pt x="301533" y="157894"/>
                    <a:pt x="363484" y="157894"/>
                  </a:cubicBezTo>
                  <a:cubicBezTo>
                    <a:pt x="424339" y="157894"/>
                    <a:pt x="474778" y="203398"/>
                    <a:pt x="481905" y="262608"/>
                  </a:cubicBezTo>
                  <a:cubicBezTo>
                    <a:pt x="482453" y="255481"/>
                    <a:pt x="483001" y="248354"/>
                    <a:pt x="483001" y="241226"/>
                  </a:cubicBezTo>
                  <a:cubicBezTo>
                    <a:pt x="483001" y="108004"/>
                    <a:pt x="374997" y="0"/>
                    <a:pt x="241775" y="0"/>
                  </a:cubicBezTo>
                  <a:cubicBezTo>
                    <a:pt x="211073" y="0"/>
                    <a:pt x="181468" y="6031"/>
                    <a:pt x="154056" y="16447"/>
                  </a:cubicBezTo>
                  <a:cubicBezTo>
                    <a:pt x="150218" y="18092"/>
                    <a:pt x="145832" y="19737"/>
                    <a:pt x="141995" y="21381"/>
                  </a:cubicBezTo>
                  <a:cubicBezTo>
                    <a:pt x="138705" y="23026"/>
                    <a:pt x="135416" y="24671"/>
                    <a:pt x="132126" y="26316"/>
                  </a:cubicBezTo>
                  <a:cubicBezTo>
                    <a:pt x="130482" y="27412"/>
                    <a:pt x="128837" y="27960"/>
                    <a:pt x="127192" y="29057"/>
                  </a:cubicBezTo>
                  <a:cubicBezTo>
                    <a:pt x="121710" y="31798"/>
                    <a:pt x="116776" y="34539"/>
                    <a:pt x="111841" y="37829"/>
                  </a:cubicBezTo>
                  <a:cubicBezTo>
                    <a:pt x="110745" y="38377"/>
                    <a:pt x="110197" y="38925"/>
                    <a:pt x="109100" y="39473"/>
                  </a:cubicBezTo>
                  <a:cubicBezTo>
                    <a:pt x="108004" y="40022"/>
                    <a:pt x="106907" y="40570"/>
                    <a:pt x="105811" y="41666"/>
                  </a:cubicBezTo>
                  <a:cubicBezTo>
                    <a:pt x="103618" y="42763"/>
                    <a:pt x="101973" y="44408"/>
                    <a:pt x="100328" y="45504"/>
                  </a:cubicBezTo>
                  <a:cubicBezTo>
                    <a:pt x="97587" y="47149"/>
                    <a:pt x="95394" y="49342"/>
                    <a:pt x="92653" y="50986"/>
                  </a:cubicBezTo>
                  <a:cubicBezTo>
                    <a:pt x="91008" y="52083"/>
                    <a:pt x="89912" y="53179"/>
                    <a:pt x="88267" y="54824"/>
                  </a:cubicBezTo>
                  <a:cubicBezTo>
                    <a:pt x="86622" y="55921"/>
                    <a:pt x="85526" y="57017"/>
                    <a:pt x="83881" y="58662"/>
                  </a:cubicBezTo>
                  <a:cubicBezTo>
                    <a:pt x="82236" y="59758"/>
                    <a:pt x="81140" y="61403"/>
                    <a:pt x="79495" y="62500"/>
                  </a:cubicBezTo>
                  <a:cubicBezTo>
                    <a:pt x="77850" y="63596"/>
                    <a:pt x="76754" y="65241"/>
                    <a:pt x="75109" y="66337"/>
                  </a:cubicBezTo>
                  <a:cubicBezTo>
                    <a:pt x="73464" y="67434"/>
                    <a:pt x="72368" y="69078"/>
                    <a:pt x="70723" y="70175"/>
                  </a:cubicBezTo>
                  <a:cubicBezTo>
                    <a:pt x="67982" y="72916"/>
                    <a:pt x="65241" y="75657"/>
                    <a:pt x="62500" y="78399"/>
                  </a:cubicBezTo>
                  <a:cubicBezTo>
                    <a:pt x="59758" y="81140"/>
                    <a:pt x="57017" y="83881"/>
                    <a:pt x="54824" y="87170"/>
                  </a:cubicBezTo>
                  <a:cubicBezTo>
                    <a:pt x="53728" y="88815"/>
                    <a:pt x="52631" y="89912"/>
                    <a:pt x="50986" y="91556"/>
                  </a:cubicBezTo>
                  <a:cubicBezTo>
                    <a:pt x="49890" y="93201"/>
                    <a:pt x="48794" y="94298"/>
                    <a:pt x="47697" y="95942"/>
                  </a:cubicBezTo>
                  <a:cubicBezTo>
                    <a:pt x="44956" y="99780"/>
                    <a:pt x="42215" y="103069"/>
                    <a:pt x="40022" y="106907"/>
                  </a:cubicBezTo>
                  <a:cubicBezTo>
                    <a:pt x="38377" y="109648"/>
                    <a:pt x="36732" y="112390"/>
                    <a:pt x="35087" y="115131"/>
                  </a:cubicBezTo>
                  <a:cubicBezTo>
                    <a:pt x="33991" y="117324"/>
                    <a:pt x="32346" y="119517"/>
                    <a:pt x="31250" y="121710"/>
                  </a:cubicBezTo>
                  <a:cubicBezTo>
                    <a:pt x="31250" y="121710"/>
                    <a:pt x="31250" y="121710"/>
                    <a:pt x="31250" y="122258"/>
                  </a:cubicBezTo>
                  <a:cubicBezTo>
                    <a:pt x="29605" y="124999"/>
                    <a:pt x="28509" y="127740"/>
                    <a:pt x="26864" y="130482"/>
                  </a:cubicBezTo>
                  <a:cubicBezTo>
                    <a:pt x="25219" y="133771"/>
                    <a:pt x="23026" y="137609"/>
                    <a:pt x="21381" y="141446"/>
                  </a:cubicBezTo>
                  <a:cubicBezTo>
                    <a:pt x="20833" y="142543"/>
                    <a:pt x="20285" y="144188"/>
                    <a:pt x="19737" y="145832"/>
                  </a:cubicBezTo>
                  <a:cubicBezTo>
                    <a:pt x="19188" y="147477"/>
                    <a:pt x="18092" y="149122"/>
                    <a:pt x="17544" y="150767"/>
                  </a:cubicBezTo>
                  <a:cubicBezTo>
                    <a:pt x="16447" y="152959"/>
                    <a:pt x="15899" y="155701"/>
                    <a:pt x="14803" y="157894"/>
                  </a:cubicBezTo>
                  <a:cubicBezTo>
                    <a:pt x="13706" y="161731"/>
                    <a:pt x="12061" y="165021"/>
                    <a:pt x="10965" y="168859"/>
                  </a:cubicBezTo>
                  <a:cubicBezTo>
                    <a:pt x="10417" y="171051"/>
                    <a:pt x="9320" y="173793"/>
                    <a:pt x="8772" y="175986"/>
                  </a:cubicBezTo>
                  <a:cubicBezTo>
                    <a:pt x="7127" y="182016"/>
                    <a:pt x="6031" y="188047"/>
                    <a:pt x="4386" y="194078"/>
                  </a:cubicBezTo>
                  <a:cubicBezTo>
                    <a:pt x="3838" y="196819"/>
                    <a:pt x="3289" y="200108"/>
                    <a:pt x="2741" y="203398"/>
                  </a:cubicBezTo>
                  <a:cubicBezTo>
                    <a:pt x="2741" y="203946"/>
                    <a:pt x="2741" y="203946"/>
                    <a:pt x="2741" y="204494"/>
                  </a:cubicBezTo>
                  <a:cubicBezTo>
                    <a:pt x="2193" y="207235"/>
                    <a:pt x="2193" y="209977"/>
                    <a:pt x="1645" y="212718"/>
                  </a:cubicBezTo>
                  <a:lnTo>
                    <a:pt x="1645" y="213266"/>
                  </a:lnTo>
                  <a:cubicBezTo>
                    <a:pt x="1096" y="215459"/>
                    <a:pt x="1096" y="218200"/>
                    <a:pt x="1096" y="220393"/>
                  </a:cubicBezTo>
                  <a:cubicBezTo>
                    <a:pt x="1096" y="221490"/>
                    <a:pt x="1096" y="223134"/>
                    <a:pt x="548" y="224231"/>
                  </a:cubicBezTo>
                  <a:cubicBezTo>
                    <a:pt x="548" y="226972"/>
                    <a:pt x="0" y="229165"/>
                    <a:pt x="0" y="231906"/>
                  </a:cubicBezTo>
                  <a:cubicBezTo>
                    <a:pt x="0" y="235196"/>
                    <a:pt x="0" y="238485"/>
                    <a:pt x="0" y="241226"/>
                  </a:cubicBezTo>
                  <a:lnTo>
                    <a:pt x="0" y="241226"/>
                  </a:lnTo>
                  <a:cubicBezTo>
                    <a:pt x="0" y="374449"/>
                    <a:pt x="108004" y="482453"/>
                    <a:pt x="241226" y="482453"/>
                  </a:cubicBezTo>
                  <a:cubicBezTo>
                    <a:pt x="245064" y="482453"/>
                    <a:pt x="248354" y="482453"/>
                    <a:pt x="251643" y="482453"/>
                  </a:cubicBezTo>
                  <a:cubicBezTo>
                    <a:pt x="252740" y="482453"/>
                    <a:pt x="253288" y="482453"/>
                    <a:pt x="254384" y="482453"/>
                  </a:cubicBezTo>
                  <a:cubicBezTo>
                    <a:pt x="256029" y="482453"/>
                    <a:pt x="257674" y="482453"/>
                    <a:pt x="259867" y="481905"/>
                  </a:cubicBezTo>
                  <a:cubicBezTo>
                    <a:pt x="262608" y="481905"/>
                    <a:pt x="265897" y="481356"/>
                    <a:pt x="268639" y="480808"/>
                  </a:cubicBezTo>
                  <a:cubicBezTo>
                    <a:pt x="270832" y="480808"/>
                    <a:pt x="273025" y="480260"/>
                    <a:pt x="275217" y="480260"/>
                  </a:cubicBezTo>
                  <a:cubicBezTo>
                    <a:pt x="276314" y="480260"/>
                    <a:pt x="277959" y="479712"/>
                    <a:pt x="279055" y="479712"/>
                  </a:cubicBezTo>
                  <a:cubicBezTo>
                    <a:pt x="280700" y="479712"/>
                    <a:pt x="282893" y="479163"/>
                    <a:pt x="284538" y="478615"/>
                  </a:cubicBezTo>
                  <a:cubicBezTo>
                    <a:pt x="286182" y="478067"/>
                    <a:pt x="288375" y="478067"/>
                    <a:pt x="290020" y="477519"/>
                  </a:cubicBezTo>
                  <a:cubicBezTo>
                    <a:pt x="291117" y="477519"/>
                    <a:pt x="292213" y="476970"/>
                    <a:pt x="293858" y="476970"/>
                  </a:cubicBezTo>
                  <a:cubicBezTo>
                    <a:pt x="295502" y="476422"/>
                    <a:pt x="297147" y="476422"/>
                    <a:pt x="299340" y="475874"/>
                  </a:cubicBezTo>
                  <a:cubicBezTo>
                    <a:pt x="300437" y="475874"/>
                    <a:pt x="301533" y="475326"/>
                    <a:pt x="302081" y="475326"/>
                  </a:cubicBezTo>
                  <a:cubicBezTo>
                    <a:pt x="304274" y="474778"/>
                    <a:pt x="305919" y="474229"/>
                    <a:pt x="308112" y="473681"/>
                  </a:cubicBezTo>
                  <a:cubicBezTo>
                    <a:pt x="309208" y="473133"/>
                    <a:pt x="310305" y="473133"/>
                    <a:pt x="311401" y="472585"/>
                  </a:cubicBezTo>
                  <a:cubicBezTo>
                    <a:pt x="313594" y="472036"/>
                    <a:pt x="315787" y="471488"/>
                    <a:pt x="317980" y="470392"/>
                  </a:cubicBezTo>
                  <a:cubicBezTo>
                    <a:pt x="318529" y="470392"/>
                    <a:pt x="318529" y="470392"/>
                    <a:pt x="319077" y="469843"/>
                  </a:cubicBezTo>
                  <a:cubicBezTo>
                    <a:pt x="320722" y="469295"/>
                    <a:pt x="322915" y="468747"/>
                    <a:pt x="324559" y="467650"/>
                  </a:cubicBezTo>
                  <a:cubicBezTo>
                    <a:pt x="326752" y="466554"/>
                    <a:pt x="328945" y="466006"/>
                    <a:pt x="331686" y="464909"/>
                  </a:cubicBezTo>
                  <a:cubicBezTo>
                    <a:pt x="333879" y="463813"/>
                    <a:pt x="336072" y="463264"/>
                    <a:pt x="338265" y="462168"/>
                  </a:cubicBezTo>
                  <a:cubicBezTo>
                    <a:pt x="338814" y="461620"/>
                    <a:pt x="339910" y="461620"/>
                    <a:pt x="340458" y="461071"/>
                  </a:cubicBezTo>
                  <a:cubicBezTo>
                    <a:pt x="344296" y="459427"/>
                    <a:pt x="347585" y="457782"/>
                    <a:pt x="351423" y="455589"/>
                  </a:cubicBezTo>
                  <a:cubicBezTo>
                    <a:pt x="352520" y="455041"/>
                    <a:pt x="353616" y="454493"/>
                    <a:pt x="355261" y="453944"/>
                  </a:cubicBezTo>
                  <a:cubicBezTo>
                    <a:pt x="356906" y="453396"/>
                    <a:pt x="358002" y="452300"/>
                    <a:pt x="359647" y="451751"/>
                  </a:cubicBezTo>
                  <a:cubicBezTo>
                    <a:pt x="362388" y="450655"/>
                    <a:pt x="364581" y="449010"/>
                    <a:pt x="367322" y="447365"/>
                  </a:cubicBezTo>
                  <a:cubicBezTo>
                    <a:pt x="368967" y="446269"/>
                    <a:pt x="370612" y="445172"/>
                    <a:pt x="372256" y="444076"/>
                  </a:cubicBezTo>
                  <a:cubicBezTo>
                    <a:pt x="373353" y="443528"/>
                    <a:pt x="373901" y="442979"/>
                    <a:pt x="374449" y="442431"/>
                  </a:cubicBezTo>
                  <a:cubicBezTo>
                    <a:pt x="397475" y="427080"/>
                    <a:pt x="417760" y="408440"/>
                    <a:pt x="434208" y="386511"/>
                  </a:cubicBezTo>
                  <a:lnTo>
                    <a:pt x="434208" y="386511"/>
                  </a:lnTo>
                  <a:lnTo>
                    <a:pt x="441883" y="367870"/>
                  </a:lnTo>
                  <a:close/>
                </a:path>
              </a:pathLst>
            </a:custGeom>
            <a:solidFill>
              <a:schemeClr val="bg1"/>
            </a:solidFill>
            <a:ln w="5476" cap="flat">
              <a:noFill/>
              <a:prstDash val="solid"/>
              <a:miter/>
            </a:ln>
          </p:spPr>
          <p:txBody>
            <a:bodyPr rtlCol="0" anchor="ctr"/>
            <a:lstStyle/>
            <a:p>
              <a:endParaRPr lang="en-GB" sz="2115"/>
            </a:p>
          </p:txBody>
        </p:sp>
        <p:sp>
          <p:nvSpPr>
            <p:cNvPr id="42" name="Freeform: Shape 41">
              <a:extLst>
                <a:ext uri="{FF2B5EF4-FFF2-40B4-BE49-F238E27FC236}">
                  <a16:creationId xmlns:a16="http://schemas.microsoft.com/office/drawing/2014/main" id="{8F449F00-1002-4DFD-AA4F-79E6AA833080}"/>
                </a:ext>
              </a:extLst>
            </p:cNvPr>
            <p:cNvSpPr/>
            <p:nvPr/>
          </p:nvSpPr>
          <p:spPr>
            <a:xfrm>
              <a:off x="9168240" y="468351"/>
              <a:ext cx="97156" cy="125461"/>
            </a:xfrm>
            <a:custGeom>
              <a:avLst/>
              <a:gdLst>
                <a:gd name="connsiteX0" fmla="*/ 0 w 161731"/>
                <a:gd name="connsiteY0" fmla="*/ 204494 h 204494"/>
                <a:gd name="connsiteX1" fmla="*/ 0 w 161731"/>
                <a:gd name="connsiteY1" fmla="*/ 0 h 204494"/>
                <a:gd name="connsiteX2" fmla="*/ 40570 w 161731"/>
                <a:gd name="connsiteY2" fmla="*/ 0 h 204494"/>
                <a:gd name="connsiteX3" fmla="*/ 103618 w 161731"/>
                <a:gd name="connsiteY3" fmla="*/ 2193 h 204494"/>
                <a:gd name="connsiteX4" fmla="*/ 124999 w 161731"/>
                <a:gd name="connsiteY4" fmla="*/ 10417 h 204494"/>
                <a:gd name="connsiteX5" fmla="*/ 142543 w 161731"/>
                <a:gd name="connsiteY5" fmla="*/ 29057 h 204494"/>
                <a:gd name="connsiteX6" fmla="*/ 149122 w 161731"/>
                <a:gd name="connsiteY6" fmla="*/ 53728 h 204494"/>
                <a:gd name="connsiteX7" fmla="*/ 143639 w 161731"/>
                <a:gd name="connsiteY7" fmla="*/ 76206 h 204494"/>
                <a:gd name="connsiteX8" fmla="*/ 126644 w 161731"/>
                <a:gd name="connsiteY8" fmla="*/ 92653 h 204494"/>
                <a:gd name="connsiteX9" fmla="*/ 161731 w 161731"/>
                <a:gd name="connsiteY9" fmla="*/ 143091 h 204494"/>
                <a:gd name="connsiteX10" fmla="*/ 134868 w 161731"/>
                <a:gd name="connsiteY10" fmla="*/ 192433 h 204494"/>
                <a:gd name="connsiteX11" fmla="*/ 83333 w 161731"/>
                <a:gd name="connsiteY11" fmla="*/ 203946 h 204494"/>
                <a:gd name="connsiteX12" fmla="*/ 0 w 161731"/>
                <a:gd name="connsiteY12" fmla="*/ 203946 h 204494"/>
                <a:gd name="connsiteX13" fmla="*/ 37829 w 161731"/>
                <a:gd name="connsiteY13" fmla="*/ 79495 h 204494"/>
                <a:gd name="connsiteX14" fmla="*/ 78399 w 161731"/>
                <a:gd name="connsiteY14" fmla="*/ 79495 h 204494"/>
                <a:gd name="connsiteX15" fmla="*/ 101425 w 161731"/>
                <a:gd name="connsiteY15" fmla="*/ 75109 h 204494"/>
                <a:gd name="connsiteX16" fmla="*/ 108004 w 161731"/>
                <a:gd name="connsiteY16" fmla="*/ 67434 h 204494"/>
                <a:gd name="connsiteX17" fmla="*/ 110745 w 161731"/>
                <a:gd name="connsiteY17" fmla="*/ 57017 h 204494"/>
                <a:gd name="connsiteX18" fmla="*/ 103070 w 161731"/>
                <a:gd name="connsiteY18" fmla="*/ 40570 h 204494"/>
                <a:gd name="connsiteX19" fmla="*/ 81140 w 161731"/>
                <a:gd name="connsiteY19" fmla="*/ 34539 h 204494"/>
                <a:gd name="connsiteX20" fmla="*/ 37280 w 161731"/>
                <a:gd name="connsiteY20" fmla="*/ 34539 h 204494"/>
                <a:gd name="connsiteX21" fmla="*/ 37280 w 161731"/>
                <a:gd name="connsiteY21" fmla="*/ 79495 h 204494"/>
                <a:gd name="connsiteX22" fmla="*/ 37829 w 161731"/>
                <a:gd name="connsiteY22" fmla="*/ 168859 h 204494"/>
                <a:gd name="connsiteX23" fmla="*/ 84978 w 161731"/>
                <a:gd name="connsiteY23" fmla="*/ 168859 h 204494"/>
                <a:gd name="connsiteX24" fmla="*/ 112938 w 161731"/>
                <a:gd name="connsiteY24" fmla="*/ 162280 h 204494"/>
                <a:gd name="connsiteX25" fmla="*/ 122806 w 161731"/>
                <a:gd name="connsiteY25" fmla="*/ 141995 h 204494"/>
                <a:gd name="connsiteX26" fmla="*/ 112938 w 161731"/>
                <a:gd name="connsiteY26" fmla="*/ 121710 h 204494"/>
                <a:gd name="connsiteX27" fmla="*/ 85526 w 161731"/>
                <a:gd name="connsiteY27" fmla="*/ 114583 h 204494"/>
                <a:gd name="connsiteX28" fmla="*/ 37280 w 161731"/>
                <a:gd name="connsiteY28" fmla="*/ 114583 h 204494"/>
                <a:gd name="connsiteX29" fmla="*/ 37280 w 161731"/>
                <a:gd name="connsiteY29" fmla="*/ 168859 h 20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1731" h="204494">
                  <a:moveTo>
                    <a:pt x="0" y="204494"/>
                  </a:moveTo>
                  <a:lnTo>
                    <a:pt x="0" y="0"/>
                  </a:lnTo>
                  <a:lnTo>
                    <a:pt x="40570" y="0"/>
                  </a:lnTo>
                  <a:cubicBezTo>
                    <a:pt x="55921" y="0"/>
                    <a:pt x="95942" y="548"/>
                    <a:pt x="103618" y="2193"/>
                  </a:cubicBezTo>
                  <a:cubicBezTo>
                    <a:pt x="111293" y="3838"/>
                    <a:pt x="118420" y="6579"/>
                    <a:pt x="124999" y="10417"/>
                  </a:cubicBezTo>
                  <a:cubicBezTo>
                    <a:pt x="132126" y="14803"/>
                    <a:pt x="138157" y="21381"/>
                    <a:pt x="142543" y="29057"/>
                  </a:cubicBezTo>
                  <a:cubicBezTo>
                    <a:pt x="146929" y="37280"/>
                    <a:pt x="149122" y="45504"/>
                    <a:pt x="149122" y="53728"/>
                  </a:cubicBezTo>
                  <a:cubicBezTo>
                    <a:pt x="149122" y="62500"/>
                    <a:pt x="147477" y="70175"/>
                    <a:pt x="143639" y="76206"/>
                  </a:cubicBezTo>
                  <a:cubicBezTo>
                    <a:pt x="139802" y="82785"/>
                    <a:pt x="134319" y="88267"/>
                    <a:pt x="126644" y="92653"/>
                  </a:cubicBezTo>
                  <a:cubicBezTo>
                    <a:pt x="149670" y="100877"/>
                    <a:pt x="161731" y="117872"/>
                    <a:pt x="161731" y="143091"/>
                  </a:cubicBezTo>
                  <a:cubicBezTo>
                    <a:pt x="161731" y="164473"/>
                    <a:pt x="152960" y="180920"/>
                    <a:pt x="134868" y="192433"/>
                  </a:cubicBezTo>
                  <a:cubicBezTo>
                    <a:pt x="123354" y="200108"/>
                    <a:pt x="105811" y="203946"/>
                    <a:pt x="83333" y="203946"/>
                  </a:cubicBezTo>
                  <a:lnTo>
                    <a:pt x="0" y="203946"/>
                  </a:lnTo>
                  <a:close/>
                  <a:moveTo>
                    <a:pt x="37829" y="79495"/>
                  </a:moveTo>
                  <a:lnTo>
                    <a:pt x="78399" y="79495"/>
                  </a:lnTo>
                  <a:cubicBezTo>
                    <a:pt x="88815" y="79495"/>
                    <a:pt x="96491" y="77850"/>
                    <a:pt x="101425" y="75109"/>
                  </a:cubicBezTo>
                  <a:cubicBezTo>
                    <a:pt x="104166" y="73464"/>
                    <a:pt x="106359" y="71271"/>
                    <a:pt x="108004" y="67434"/>
                  </a:cubicBezTo>
                  <a:cubicBezTo>
                    <a:pt x="109648" y="64144"/>
                    <a:pt x="110745" y="60855"/>
                    <a:pt x="110745" y="57017"/>
                  </a:cubicBezTo>
                  <a:cubicBezTo>
                    <a:pt x="110745" y="49890"/>
                    <a:pt x="108004" y="44408"/>
                    <a:pt x="103070" y="40570"/>
                  </a:cubicBezTo>
                  <a:cubicBezTo>
                    <a:pt x="98135" y="36732"/>
                    <a:pt x="91008" y="34539"/>
                    <a:pt x="81140" y="34539"/>
                  </a:cubicBezTo>
                  <a:lnTo>
                    <a:pt x="37280" y="34539"/>
                  </a:lnTo>
                  <a:lnTo>
                    <a:pt x="37280" y="79495"/>
                  </a:lnTo>
                  <a:close/>
                  <a:moveTo>
                    <a:pt x="37829" y="168859"/>
                  </a:moveTo>
                  <a:lnTo>
                    <a:pt x="84978" y="168859"/>
                  </a:lnTo>
                  <a:cubicBezTo>
                    <a:pt x="97587" y="168859"/>
                    <a:pt x="106907" y="166666"/>
                    <a:pt x="112938" y="162280"/>
                  </a:cubicBezTo>
                  <a:cubicBezTo>
                    <a:pt x="119517" y="157345"/>
                    <a:pt x="122806" y="150767"/>
                    <a:pt x="122806" y="141995"/>
                  </a:cubicBezTo>
                  <a:cubicBezTo>
                    <a:pt x="122806" y="133223"/>
                    <a:pt x="119517" y="126644"/>
                    <a:pt x="112938" y="121710"/>
                  </a:cubicBezTo>
                  <a:cubicBezTo>
                    <a:pt x="106359" y="116776"/>
                    <a:pt x="97039" y="114583"/>
                    <a:pt x="85526" y="114583"/>
                  </a:cubicBezTo>
                  <a:lnTo>
                    <a:pt x="37280" y="114583"/>
                  </a:lnTo>
                  <a:lnTo>
                    <a:pt x="37280" y="168859"/>
                  </a:lnTo>
                  <a:close/>
                </a:path>
              </a:pathLst>
            </a:custGeom>
            <a:solidFill>
              <a:srgbClr val="0060AC"/>
            </a:solidFill>
            <a:ln w="5476" cap="flat">
              <a:noFill/>
              <a:prstDash val="solid"/>
              <a:miter/>
            </a:ln>
          </p:spPr>
          <p:txBody>
            <a:bodyPr rtlCol="0" anchor="ctr"/>
            <a:lstStyle/>
            <a:p>
              <a:endParaRPr lang="en-GB" sz="2115"/>
            </a:p>
          </p:txBody>
        </p:sp>
        <p:sp>
          <p:nvSpPr>
            <p:cNvPr id="45" name="Freeform: Shape 44">
              <a:extLst>
                <a:ext uri="{FF2B5EF4-FFF2-40B4-BE49-F238E27FC236}">
                  <a16:creationId xmlns:a16="http://schemas.microsoft.com/office/drawing/2014/main" id="{D1D3150B-8E48-4868-B376-8E0EE13FB14D}"/>
                </a:ext>
              </a:extLst>
            </p:cNvPr>
            <p:cNvSpPr/>
            <p:nvPr/>
          </p:nvSpPr>
          <p:spPr>
            <a:xfrm>
              <a:off x="9282522" y="468351"/>
              <a:ext cx="22724" cy="125461"/>
            </a:xfrm>
            <a:custGeom>
              <a:avLst/>
              <a:gdLst>
                <a:gd name="connsiteX0" fmla="*/ 0 w 37828"/>
                <a:gd name="connsiteY0" fmla="*/ 204494 h 204494"/>
                <a:gd name="connsiteX1" fmla="*/ 0 w 37828"/>
                <a:gd name="connsiteY1" fmla="*/ 0 h 204494"/>
                <a:gd name="connsiteX2" fmla="*/ 37829 w 37828"/>
                <a:gd name="connsiteY2" fmla="*/ 0 h 204494"/>
                <a:gd name="connsiteX3" fmla="*/ 37829 w 37828"/>
                <a:gd name="connsiteY3" fmla="*/ 203946 h 204494"/>
                <a:gd name="connsiteX4" fmla="*/ 0 w 37828"/>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28" h="204494">
                  <a:moveTo>
                    <a:pt x="0" y="204494"/>
                  </a:moveTo>
                  <a:lnTo>
                    <a:pt x="0" y="0"/>
                  </a:lnTo>
                  <a:lnTo>
                    <a:pt x="37829" y="0"/>
                  </a:lnTo>
                  <a:lnTo>
                    <a:pt x="37829" y="203946"/>
                  </a:lnTo>
                  <a:lnTo>
                    <a:pt x="0" y="203946"/>
                  </a:lnTo>
                  <a:close/>
                </a:path>
              </a:pathLst>
            </a:custGeom>
            <a:solidFill>
              <a:srgbClr val="0060AC"/>
            </a:solidFill>
            <a:ln w="5476" cap="flat">
              <a:noFill/>
              <a:prstDash val="solid"/>
              <a:miter/>
            </a:ln>
          </p:spPr>
          <p:txBody>
            <a:bodyPr rtlCol="0" anchor="ctr"/>
            <a:lstStyle/>
            <a:p>
              <a:endParaRPr lang="en-GB" sz="2115"/>
            </a:p>
          </p:txBody>
        </p:sp>
        <p:sp>
          <p:nvSpPr>
            <p:cNvPr id="48" name="Freeform: Shape 47">
              <a:extLst>
                <a:ext uri="{FF2B5EF4-FFF2-40B4-BE49-F238E27FC236}">
                  <a16:creationId xmlns:a16="http://schemas.microsoft.com/office/drawing/2014/main" id="{4379FC02-F087-401E-8A3D-485B7221E6B0}"/>
                </a:ext>
              </a:extLst>
            </p:cNvPr>
            <p:cNvSpPr/>
            <p:nvPr/>
          </p:nvSpPr>
          <p:spPr>
            <a:xfrm>
              <a:off x="9495278" y="465324"/>
              <a:ext cx="121198" cy="130843"/>
            </a:xfrm>
            <a:custGeom>
              <a:avLst/>
              <a:gdLst>
                <a:gd name="connsiteX0" fmla="*/ 157345 w 201753"/>
                <a:gd name="connsiteY0" fmla="*/ 152411 h 213266"/>
                <a:gd name="connsiteX1" fmla="*/ 201205 w 201753"/>
                <a:gd name="connsiteY1" fmla="*/ 152411 h 213266"/>
                <a:gd name="connsiteX2" fmla="*/ 170503 w 201753"/>
                <a:gd name="connsiteY2" fmla="*/ 191336 h 213266"/>
                <a:gd name="connsiteX3" fmla="*/ 106907 w 201753"/>
                <a:gd name="connsiteY3" fmla="*/ 213266 h 213266"/>
                <a:gd name="connsiteX4" fmla="*/ 35088 w 201753"/>
                <a:gd name="connsiteY4" fmla="*/ 184758 h 213266"/>
                <a:gd name="connsiteX5" fmla="*/ 10965 w 201753"/>
                <a:gd name="connsiteY5" fmla="*/ 152411 h 213266"/>
                <a:gd name="connsiteX6" fmla="*/ 0 w 201753"/>
                <a:gd name="connsiteY6" fmla="*/ 105811 h 213266"/>
                <a:gd name="connsiteX7" fmla="*/ 32346 w 201753"/>
                <a:gd name="connsiteY7" fmla="*/ 30153 h 213266"/>
                <a:gd name="connsiteX8" fmla="*/ 105262 w 201753"/>
                <a:gd name="connsiteY8" fmla="*/ 0 h 213266"/>
                <a:gd name="connsiteX9" fmla="*/ 172696 w 201753"/>
                <a:gd name="connsiteY9" fmla="*/ 24123 h 213266"/>
                <a:gd name="connsiteX10" fmla="*/ 189692 w 201753"/>
                <a:gd name="connsiteY10" fmla="*/ 41118 h 213266"/>
                <a:gd name="connsiteX11" fmla="*/ 201753 w 201753"/>
                <a:gd name="connsiteY11" fmla="*/ 62500 h 213266"/>
                <a:gd name="connsiteX12" fmla="*/ 158990 w 201753"/>
                <a:gd name="connsiteY12" fmla="*/ 62500 h 213266"/>
                <a:gd name="connsiteX13" fmla="*/ 104166 w 201753"/>
                <a:gd name="connsiteY13" fmla="*/ 35636 h 213266"/>
                <a:gd name="connsiteX14" fmla="*/ 69079 w 201753"/>
                <a:gd name="connsiteY14" fmla="*/ 46601 h 213266"/>
                <a:gd name="connsiteX15" fmla="*/ 44408 w 201753"/>
                <a:gd name="connsiteY15" fmla="*/ 75657 h 213266"/>
                <a:gd name="connsiteX16" fmla="*/ 37829 w 201753"/>
                <a:gd name="connsiteY16" fmla="*/ 105811 h 213266"/>
                <a:gd name="connsiteX17" fmla="*/ 59210 w 201753"/>
                <a:gd name="connsiteY17" fmla="*/ 156797 h 213266"/>
                <a:gd name="connsiteX18" fmla="*/ 105811 w 201753"/>
                <a:gd name="connsiteY18" fmla="*/ 177082 h 213266"/>
                <a:gd name="connsiteX19" fmla="*/ 132126 w 201753"/>
                <a:gd name="connsiteY19" fmla="*/ 171051 h 213266"/>
                <a:gd name="connsiteX20" fmla="*/ 157345 w 201753"/>
                <a:gd name="connsiteY20" fmla="*/ 152411 h 213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1753" h="213266">
                  <a:moveTo>
                    <a:pt x="157345" y="152411"/>
                  </a:moveTo>
                  <a:lnTo>
                    <a:pt x="201205" y="152411"/>
                  </a:lnTo>
                  <a:cubicBezTo>
                    <a:pt x="194626" y="167762"/>
                    <a:pt x="184209" y="180920"/>
                    <a:pt x="170503" y="191336"/>
                  </a:cubicBezTo>
                  <a:cubicBezTo>
                    <a:pt x="151315" y="206139"/>
                    <a:pt x="130482" y="213266"/>
                    <a:pt x="106907" y="213266"/>
                  </a:cubicBezTo>
                  <a:cubicBezTo>
                    <a:pt x="79495" y="213266"/>
                    <a:pt x="55921" y="203946"/>
                    <a:pt x="35088" y="184758"/>
                  </a:cubicBezTo>
                  <a:cubicBezTo>
                    <a:pt x="24671" y="175437"/>
                    <a:pt x="16996" y="164473"/>
                    <a:pt x="10965" y="152411"/>
                  </a:cubicBezTo>
                  <a:cubicBezTo>
                    <a:pt x="3838" y="137609"/>
                    <a:pt x="0" y="122258"/>
                    <a:pt x="0" y="105811"/>
                  </a:cubicBezTo>
                  <a:cubicBezTo>
                    <a:pt x="0" y="76754"/>
                    <a:pt x="10965" y="51535"/>
                    <a:pt x="32346" y="30153"/>
                  </a:cubicBezTo>
                  <a:cubicBezTo>
                    <a:pt x="53179" y="10417"/>
                    <a:pt x="77302" y="0"/>
                    <a:pt x="105262" y="0"/>
                  </a:cubicBezTo>
                  <a:cubicBezTo>
                    <a:pt x="130482" y="0"/>
                    <a:pt x="152960" y="8224"/>
                    <a:pt x="172696" y="24123"/>
                  </a:cubicBezTo>
                  <a:cubicBezTo>
                    <a:pt x="179823" y="30153"/>
                    <a:pt x="185854" y="35636"/>
                    <a:pt x="189692" y="41118"/>
                  </a:cubicBezTo>
                  <a:cubicBezTo>
                    <a:pt x="194078" y="46601"/>
                    <a:pt x="197915" y="53728"/>
                    <a:pt x="201753" y="62500"/>
                  </a:cubicBezTo>
                  <a:lnTo>
                    <a:pt x="158990" y="62500"/>
                  </a:lnTo>
                  <a:cubicBezTo>
                    <a:pt x="143091" y="44408"/>
                    <a:pt x="124999" y="35636"/>
                    <a:pt x="104166" y="35636"/>
                  </a:cubicBezTo>
                  <a:cubicBezTo>
                    <a:pt x="92105" y="35636"/>
                    <a:pt x="80592" y="39473"/>
                    <a:pt x="69079" y="46601"/>
                  </a:cubicBezTo>
                  <a:cubicBezTo>
                    <a:pt x="58114" y="53728"/>
                    <a:pt x="49890" y="63596"/>
                    <a:pt x="44408" y="75657"/>
                  </a:cubicBezTo>
                  <a:cubicBezTo>
                    <a:pt x="40022" y="85526"/>
                    <a:pt x="37829" y="95394"/>
                    <a:pt x="37829" y="105811"/>
                  </a:cubicBezTo>
                  <a:cubicBezTo>
                    <a:pt x="37829" y="125547"/>
                    <a:pt x="44956" y="142543"/>
                    <a:pt x="59210" y="156797"/>
                  </a:cubicBezTo>
                  <a:cubicBezTo>
                    <a:pt x="72916" y="170503"/>
                    <a:pt x="88267" y="177082"/>
                    <a:pt x="105811" y="177082"/>
                  </a:cubicBezTo>
                  <a:cubicBezTo>
                    <a:pt x="115679" y="177082"/>
                    <a:pt x="124451" y="174889"/>
                    <a:pt x="132126" y="171051"/>
                  </a:cubicBezTo>
                  <a:cubicBezTo>
                    <a:pt x="140350" y="168310"/>
                    <a:pt x="148574" y="161731"/>
                    <a:pt x="157345" y="152411"/>
                  </a:cubicBezTo>
                  <a:close/>
                </a:path>
              </a:pathLst>
            </a:custGeom>
            <a:solidFill>
              <a:schemeClr val="bg1"/>
            </a:solidFill>
            <a:ln w="5476" cap="flat">
              <a:noFill/>
              <a:prstDash val="solid"/>
              <a:miter/>
            </a:ln>
          </p:spPr>
          <p:txBody>
            <a:bodyPr rtlCol="0" anchor="ctr"/>
            <a:lstStyle/>
            <a:p>
              <a:endParaRPr lang="en-GB" sz="2115"/>
            </a:p>
          </p:txBody>
        </p:sp>
        <p:sp>
          <p:nvSpPr>
            <p:cNvPr id="49" name="Freeform: Shape 48">
              <a:extLst>
                <a:ext uri="{FF2B5EF4-FFF2-40B4-BE49-F238E27FC236}">
                  <a16:creationId xmlns:a16="http://schemas.microsoft.com/office/drawing/2014/main" id="{6AB1BDEB-99A0-46DB-808D-6F1162E93F8B}"/>
                </a:ext>
              </a:extLst>
            </p:cNvPr>
            <p:cNvSpPr/>
            <p:nvPr/>
          </p:nvSpPr>
          <p:spPr>
            <a:xfrm>
              <a:off x="9618782" y="496605"/>
              <a:ext cx="97814" cy="100234"/>
            </a:xfrm>
            <a:custGeom>
              <a:avLst/>
              <a:gdLst>
                <a:gd name="connsiteX0" fmla="*/ 81688 w 162827"/>
                <a:gd name="connsiteY0" fmla="*/ 0 h 163376"/>
                <a:gd name="connsiteX1" fmla="*/ 141995 w 162827"/>
                <a:gd name="connsiteY1" fmla="*/ 26864 h 163376"/>
                <a:gd name="connsiteX2" fmla="*/ 162828 w 162827"/>
                <a:gd name="connsiteY2" fmla="*/ 81140 h 163376"/>
                <a:gd name="connsiteX3" fmla="*/ 134867 w 162827"/>
                <a:gd name="connsiteY3" fmla="*/ 143091 h 163376"/>
                <a:gd name="connsiteX4" fmla="*/ 81140 w 162827"/>
                <a:gd name="connsiteY4" fmla="*/ 163376 h 163376"/>
                <a:gd name="connsiteX5" fmla="*/ 43859 w 162827"/>
                <a:gd name="connsiteY5" fmla="*/ 154056 h 163376"/>
                <a:gd name="connsiteX6" fmla="*/ 12609 w 162827"/>
                <a:gd name="connsiteY6" fmla="*/ 125547 h 163376"/>
                <a:gd name="connsiteX7" fmla="*/ 0 w 162827"/>
                <a:gd name="connsiteY7" fmla="*/ 80592 h 163376"/>
                <a:gd name="connsiteX8" fmla="*/ 27412 w 162827"/>
                <a:gd name="connsiteY8" fmla="*/ 21381 h 163376"/>
                <a:gd name="connsiteX9" fmla="*/ 81688 w 162827"/>
                <a:gd name="connsiteY9" fmla="*/ 0 h 163376"/>
                <a:gd name="connsiteX10" fmla="*/ 81688 w 162827"/>
                <a:gd name="connsiteY10" fmla="*/ 33991 h 163376"/>
                <a:gd name="connsiteX11" fmla="*/ 47697 w 162827"/>
                <a:gd name="connsiteY11" fmla="*/ 50438 h 163376"/>
                <a:gd name="connsiteX12" fmla="*/ 36732 w 162827"/>
                <a:gd name="connsiteY12" fmla="*/ 81140 h 163376"/>
                <a:gd name="connsiteX13" fmla="*/ 53179 w 162827"/>
                <a:gd name="connsiteY13" fmla="*/ 119517 h 163376"/>
                <a:gd name="connsiteX14" fmla="*/ 81688 w 162827"/>
                <a:gd name="connsiteY14" fmla="*/ 129933 h 163376"/>
                <a:gd name="connsiteX15" fmla="*/ 115131 w 162827"/>
                <a:gd name="connsiteY15" fmla="*/ 114034 h 163376"/>
                <a:gd name="connsiteX16" fmla="*/ 126096 w 162827"/>
                <a:gd name="connsiteY16" fmla="*/ 82236 h 163376"/>
                <a:gd name="connsiteX17" fmla="*/ 109648 w 162827"/>
                <a:gd name="connsiteY17" fmla="*/ 44956 h 163376"/>
                <a:gd name="connsiteX18" fmla="*/ 81688 w 162827"/>
                <a:gd name="connsiteY18" fmla="*/ 33991 h 16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2827" h="163376">
                  <a:moveTo>
                    <a:pt x="81688" y="0"/>
                  </a:moveTo>
                  <a:cubicBezTo>
                    <a:pt x="105811" y="0"/>
                    <a:pt x="126096" y="8772"/>
                    <a:pt x="141995" y="26864"/>
                  </a:cubicBezTo>
                  <a:cubicBezTo>
                    <a:pt x="155701" y="42215"/>
                    <a:pt x="162828" y="60307"/>
                    <a:pt x="162828" y="81140"/>
                  </a:cubicBezTo>
                  <a:cubicBezTo>
                    <a:pt x="162828" y="106359"/>
                    <a:pt x="153508" y="127192"/>
                    <a:pt x="134867" y="143091"/>
                  </a:cubicBezTo>
                  <a:cubicBezTo>
                    <a:pt x="119517" y="156249"/>
                    <a:pt x="101425" y="163376"/>
                    <a:pt x="81140" y="163376"/>
                  </a:cubicBezTo>
                  <a:cubicBezTo>
                    <a:pt x="67982" y="163376"/>
                    <a:pt x="55921" y="160087"/>
                    <a:pt x="43859" y="154056"/>
                  </a:cubicBezTo>
                  <a:cubicBezTo>
                    <a:pt x="30701" y="146929"/>
                    <a:pt x="20285" y="137609"/>
                    <a:pt x="12609" y="125547"/>
                  </a:cubicBezTo>
                  <a:cubicBezTo>
                    <a:pt x="4386" y="112390"/>
                    <a:pt x="0" y="97039"/>
                    <a:pt x="0" y="80592"/>
                  </a:cubicBezTo>
                  <a:cubicBezTo>
                    <a:pt x="0" y="57565"/>
                    <a:pt x="9320" y="37829"/>
                    <a:pt x="27412" y="21381"/>
                  </a:cubicBezTo>
                  <a:cubicBezTo>
                    <a:pt x="42215" y="7675"/>
                    <a:pt x="60307" y="548"/>
                    <a:pt x="81688" y="0"/>
                  </a:cubicBezTo>
                  <a:close/>
                  <a:moveTo>
                    <a:pt x="81688" y="33991"/>
                  </a:moveTo>
                  <a:cubicBezTo>
                    <a:pt x="68530" y="33991"/>
                    <a:pt x="57017" y="39473"/>
                    <a:pt x="47697" y="50438"/>
                  </a:cubicBezTo>
                  <a:cubicBezTo>
                    <a:pt x="40570" y="59210"/>
                    <a:pt x="36732" y="69078"/>
                    <a:pt x="36732" y="81140"/>
                  </a:cubicBezTo>
                  <a:cubicBezTo>
                    <a:pt x="36732" y="97039"/>
                    <a:pt x="42215" y="110197"/>
                    <a:pt x="53179" y="119517"/>
                  </a:cubicBezTo>
                  <a:cubicBezTo>
                    <a:pt x="61403" y="126644"/>
                    <a:pt x="70723" y="129933"/>
                    <a:pt x="81688" y="129933"/>
                  </a:cubicBezTo>
                  <a:cubicBezTo>
                    <a:pt x="95394" y="129933"/>
                    <a:pt x="106359" y="124451"/>
                    <a:pt x="115131" y="114034"/>
                  </a:cubicBezTo>
                  <a:cubicBezTo>
                    <a:pt x="122806" y="104714"/>
                    <a:pt x="126096" y="94298"/>
                    <a:pt x="126096" y="82236"/>
                  </a:cubicBezTo>
                  <a:cubicBezTo>
                    <a:pt x="126096" y="66886"/>
                    <a:pt x="120613" y="54824"/>
                    <a:pt x="109648" y="44956"/>
                  </a:cubicBezTo>
                  <a:cubicBezTo>
                    <a:pt x="101425" y="37829"/>
                    <a:pt x="92105" y="33991"/>
                    <a:pt x="81688" y="33991"/>
                  </a:cubicBezTo>
                  <a:close/>
                </a:path>
              </a:pathLst>
            </a:custGeom>
            <a:solidFill>
              <a:schemeClr val="bg1"/>
            </a:solidFill>
            <a:ln w="5476" cap="flat">
              <a:noFill/>
              <a:prstDash val="solid"/>
              <a:miter/>
            </a:ln>
          </p:spPr>
          <p:txBody>
            <a:bodyPr rtlCol="0" anchor="ctr"/>
            <a:lstStyle/>
            <a:p>
              <a:endParaRPr lang="en-GB" sz="2115"/>
            </a:p>
          </p:txBody>
        </p:sp>
        <p:sp>
          <p:nvSpPr>
            <p:cNvPr id="50" name="Freeform: Shape 49">
              <a:extLst>
                <a:ext uri="{FF2B5EF4-FFF2-40B4-BE49-F238E27FC236}">
                  <a16:creationId xmlns:a16="http://schemas.microsoft.com/office/drawing/2014/main" id="{D75373A3-31A7-4039-860B-3D732AD9B1E2}"/>
                </a:ext>
              </a:extLst>
            </p:cNvPr>
            <p:cNvSpPr/>
            <p:nvPr/>
          </p:nvSpPr>
          <p:spPr>
            <a:xfrm>
              <a:off x="9724172" y="496269"/>
              <a:ext cx="87276" cy="97544"/>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chemeClr val="bg1"/>
            </a:solidFill>
            <a:ln w="5476" cap="flat">
              <a:noFill/>
              <a:prstDash val="solid"/>
              <a:miter/>
            </a:ln>
          </p:spPr>
          <p:txBody>
            <a:bodyPr rtlCol="0" anchor="ctr"/>
            <a:lstStyle/>
            <a:p>
              <a:endParaRPr lang="en-GB" sz="2115"/>
            </a:p>
          </p:txBody>
        </p:sp>
        <p:sp>
          <p:nvSpPr>
            <p:cNvPr id="51" name="Freeform: Shape 50">
              <a:extLst>
                <a:ext uri="{FF2B5EF4-FFF2-40B4-BE49-F238E27FC236}">
                  <a16:creationId xmlns:a16="http://schemas.microsoft.com/office/drawing/2014/main" id="{CC734753-3D45-465F-B771-82516CE6288B}"/>
                </a:ext>
              </a:extLst>
            </p:cNvPr>
            <p:cNvSpPr/>
            <p:nvPr/>
          </p:nvSpPr>
          <p:spPr>
            <a:xfrm>
              <a:off x="9911897" y="499632"/>
              <a:ext cx="87605" cy="97544"/>
            </a:xfrm>
            <a:custGeom>
              <a:avLst/>
              <a:gdLst>
                <a:gd name="connsiteX0" fmla="*/ 145832 w 145832"/>
                <a:gd name="connsiteY0" fmla="*/ 0 h 158990"/>
                <a:gd name="connsiteX1" fmla="*/ 145832 w 145832"/>
                <a:gd name="connsiteY1" fmla="*/ 152960 h 158990"/>
                <a:gd name="connsiteX2" fmla="*/ 111293 w 145832"/>
                <a:gd name="connsiteY2" fmla="*/ 152960 h 158990"/>
                <a:gd name="connsiteX3" fmla="*/ 111293 w 145832"/>
                <a:gd name="connsiteY3" fmla="*/ 140350 h 158990"/>
                <a:gd name="connsiteX4" fmla="*/ 91556 w 145832"/>
                <a:gd name="connsiteY4" fmla="*/ 154604 h 158990"/>
                <a:gd name="connsiteX5" fmla="*/ 60307 w 145832"/>
                <a:gd name="connsiteY5" fmla="*/ 158990 h 158990"/>
                <a:gd name="connsiteX6" fmla="*/ 33991 w 145832"/>
                <a:gd name="connsiteY6" fmla="*/ 152960 h 158990"/>
                <a:gd name="connsiteX7" fmla="*/ 13158 w 145832"/>
                <a:gd name="connsiteY7" fmla="*/ 136512 h 158990"/>
                <a:gd name="connsiteX8" fmla="*/ 2741 w 145832"/>
                <a:gd name="connsiteY8" fmla="*/ 115131 h 158990"/>
                <a:gd name="connsiteX9" fmla="*/ 0 w 145832"/>
                <a:gd name="connsiteY9" fmla="*/ 83881 h 158990"/>
                <a:gd name="connsiteX10" fmla="*/ 0 w 145832"/>
                <a:gd name="connsiteY10" fmla="*/ 0 h 158990"/>
                <a:gd name="connsiteX11" fmla="*/ 36732 w 145832"/>
                <a:gd name="connsiteY11" fmla="*/ 0 h 158990"/>
                <a:gd name="connsiteX12" fmla="*/ 36732 w 145832"/>
                <a:gd name="connsiteY12" fmla="*/ 75657 h 158990"/>
                <a:gd name="connsiteX13" fmla="*/ 46052 w 145832"/>
                <a:gd name="connsiteY13" fmla="*/ 114583 h 158990"/>
                <a:gd name="connsiteX14" fmla="*/ 55921 w 145832"/>
                <a:gd name="connsiteY14" fmla="*/ 121710 h 158990"/>
                <a:gd name="connsiteX15" fmla="*/ 67982 w 145832"/>
                <a:gd name="connsiteY15" fmla="*/ 124451 h 158990"/>
                <a:gd name="connsiteX16" fmla="*/ 92105 w 145832"/>
                <a:gd name="connsiteY16" fmla="*/ 120613 h 158990"/>
                <a:gd name="connsiteX17" fmla="*/ 103069 w 145832"/>
                <a:gd name="connsiteY17" fmla="*/ 110197 h 158990"/>
                <a:gd name="connsiteX18" fmla="*/ 108004 w 145832"/>
                <a:gd name="connsiteY18" fmla="*/ 96491 h 158990"/>
                <a:gd name="connsiteX19" fmla="*/ 109100 w 145832"/>
                <a:gd name="connsiteY19" fmla="*/ 72916 h 158990"/>
                <a:gd name="connsiteX20" fmla="*/ 109100 w 145832"/>
                <a:gd name="connsiteY20" fmla="*/ 0 h 158990"/>
                <a:gd name="connsiteX21" fmla="*/ 145832 w 145832"/>
                <a:gd name="connsiteY21" fmla="*/ 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832" h="158990">
                  <a:moveTo>
                    <a:pt x="145832" y="0"/>
                  </a:moveTo>
                  <a:lnTo>
                    <a:pt x="145832" y="152960"/>
                  </a:lnTo>
                  <a:lnTo>
                    <a:pt x="111293" y="152960"/>
                  </a:lnTo>
                  <a:lnTo>
                    <a:pt x="111293" y="140350"/>
                  </a:lnTo>
                  <a:cubicBezTo>
                    <a:pt x="104714" y="146929"/>
                    <a:pt x="98135" y="151315"/>
                    <a:pt x="91556" y="154604"/>
                  </a:cubicBezTo>
                  <a:cubicBezTo>
                    <a:pt x="84978" y="157345"/>
                    <a:pt x="68530" y="158990"/>
                    <a:pt x="60307" y="158990"/>
                  </a:cubicBezTo>
                  <a:cubicBezTo>
                    <a:pt x="50986" y="158990"/>
                    <a:pt x="42215" y="156797"/>
                    <a:pt x="33991" y="152960"/>
                  </a:cubicBezTo>
                  <a:cubicBezTo>
                    <a:pt x="25219" y="148574"/>
                    <a:pt x="18640" y="143091"/>
                    <a:pt x="13158" y="136512"/>
                  </a:cubicBezTo>
                  <a:cubicBezTo>
                    <a:pt x="8224" y="130482"/>
                    <a:pt x="4934" y="123354"/>
                    <a:pt x="2741" y="115131"/>
                  </a:cubicBezTo>
                  <a:cubicBezTo>
                    <a:pt x="548" y="107455"/>
                    <a:pt x="0" y="97039"/>
                    <a:pt x="0" y="83881"/>
                  </a:cubicBezTo>
                  <a:lnTo>
                    <a:pt x="0" y="0"/>
                  </a:lnTo>
                  <a:lnTo>
                    <a:pt x="36732" y="0"/>
                  </a:lnTo>
                  <a:lnTo>
                    <a:pt x="36732" y="75657"/>
                  </a:lnTo>
                  <a:cubicBezTo>
                    <a:pt x="36732" y="94298"/>
                    <a:pt x="40022" y="107455"/>
                    <a:pt x="46052" y="114583"/>
                  </a:cubicBezTo>
                  <a:cubicBezTo>
                    <a:pt x="48794" y="117324"/>
                    <a:pt x="52083" y="120065"/>
                    <a:pt x="55921" y="121710"/>
                  </a:cubicBezTo>
                  <a:cubicBezTo>
                    <a:pt x="59758" y="123354"/>
                    <a:pt x="64144" y="124451"/>
                    <a:pt x="67982" y="124451"/>
                  </a:cubicBezTo>
                  <a:cubicBezTo>
                    <a:pt x="72916" y="124451"/>
                    <a:pt x="87170" y="123354"/>
                    <a:pt x="92105" y="120613"/>
                  </a:cubicBezTo>
                  <a:cubicBezTo>
                    <a:pt x="97039" y="117872"/>
                    <a:pt x="100328" y="114583"/>
                    <a:pt x="103069" y="110197"/>
                  </a:cubicBezTo>
                  <a:cubicBezTo>
                    <a:pt x="105262" y="106359"/>
                    <a:pt x="106907" y="101973"/>
                    <a:pt x="108004" y="96491"/>
                  </a:cubicBezTo>
                  <a:cubicBezTo>
                    <a:pt x="109100" y="91008"/>
                    <a:pt x="109100" y="83333"/>
                    <a:pt x="109100" y="72916"/>
                  </a:cubicBezTo>
                  <a:lnTo>
                    <a:pt x="109100" y="0"/>
                  </a:lnTo>
                  <a:lnTo>
                    <a:pt x="145832" y="0"/>
                  </a:lnTo>
                  <a:close/>
                </a:path>
              </a:pathLst>
            </a:custGeom>
            <a:solidFill>
              <a:schemeClr val="bg1"/>
            </a:solidFill>
            <a:ln w="5476" cap="flat">
              <a:noFill/>
              <a:prstDash val="solid"/>
              <a:miter/>
            </a:ln>
          </p:spPr>
          <p:txBody>
            <a:bodyPr rtlCol="0" anchor="ctr"/>
            <a:lstStyle/>
            <a:p>
              <a:endParaRPr lang="en-GB" sz="2115"/>
            </a:p>
          </p:txBody>
        </p:sp>
        <p:sp>
          <p:nvSpPr>
            <p:cNvPr id="52" name="Freeform: Shape 51">
              <a:extLst>
                <a:ext uri="{FF2B5EF4-FFF2-40B4-BE49-F238E27FC236}">
                  <a16:creationId xmlns:a16="http://schemas.microsoft.com/office/drawing/2014/main" id="{F3A47F80-17CF-40FC-84E7-C3BBBD10FE0C}"/>
                </a:ext>
              </a:extLst>
            </p:cNvPr>
            <p:cNvSpPr/>
            <p:nvPr/>
          </p:nvSpPr>
          <p:spPr>
            <a:xfrm>
              <a:off x="9823962" y="496269"/>
              <a:ext cx="74761" cy="100571"/>
            </a:xfrm>
            <a:custGeom>
              <a:avLst/>
              <a:gdLst>
                <a:gd name="connsiteX0" fmla="*/ 38377 w 124450"/>
                <a:gd name="connsiteY0" fmla="*/ 110745 h 163924"/>
                <a:gd name="connsiteX1" fmla="*/ 45504 w 124450"/>
                <a:gd name="connsiteY1" fmla="*/ 124999 h 163924"/>
                <a:gd name="connsiteX2" fmla="*/ 61951 w 124450"/>
                <a:gd name="connsiteY2" fmla="*/ 130482 h 163924"/>
                <a:gd name="connsiteX3" fmla="*/ 81688 w 124450"/>
                <a:gd name="connsiteY3" fmla="*/ 126096 h 163924"/>
                <a:gd name="connsiteX4" fmla="*/ 87719 w 124450"/>
                <a:gd name="connsiteY4" fmla="*/ 115131 h 163924"/>
                <a:gd name="connsiteX5" fmla="*/ 81140 w 124450"/>
                <a:gd name="connsiteY5" fmla="*/ 104166 h 163924"/>
                <a:gd name="connsiteX6" fmla="*/ 42763 w 124450"/>
                <a:gd name="connsiteY6" fmla="*/ 93749 h 163924"/>
                <a:gd name="connsiteX7" fmla="*/ 25219 w 124450"/>
                <a:gd name="connsiteY7" fmla="*/ 87719 h 163924"/>
                <a:gd name="connsiteX8" fmla="*/ 14254 w 124450"/>
                <a:gd name="connsiteY8" fmla="*/ 80043 h 163924"/>
                <a:gd name="connsiteX9" fmla="*/ 548 w 124450"/>
                <a:gd name="connsiteY9" fmla="*/ 47697 h 163924"/>
                <a:gd name="connsiteX10" fmla="*/ 15351 w 124450"/>
                <a:gd name="connsiteY10" fmla="*/ 13706 h 163924"/>
                <a:gd name="connsiteX11" fmla="*/ 60855 w 124450"/>
                <a:gd name="connsiteY11" fmla="*/ 0 h 163924"/>
                <a:gd name="connsiteX12" fmla="*/ 109100 w 124450"/>
                <a:gd name="connsiteY12" fmla="*/ 17544 h 163924"/>
                <a:gd name="connsiteX13" fmla="*/ 120613 w 124450"/>
                <a:gd name="connsiteY13" fmla="*/ 46601 h 163924"/>
                <a:gd name="connsiteX14" fmla="*/ 84429 w 124450"/>
                <a:gd name="connsiteY14" fmla="*/ 46601 h 163924"/>
                <a:gd name="connsiteX15" fmla="*/ 60855 w 124450"/>
                <a:gd name="connsiteY15" fmla="*/ 33443 h 163924"/>
                <a:gd name="connsiteX16" fmla="*/ 43859 w 124450"/>
                <a:gd name="connsiteY16" fmla="*/ 37280 h 163924"/>
                <a:gd name="connsiteX17" fmla="*/ 37280 w 124450"/>
                <a:gd name="connsiteY17" fmla="*/ 46601 h 163924"/>
                <a:gd name="connsiteX18" fmla="*/ 44408 w 124450"/>
                <a:gd name="connsiteY18" fmla="*/ 57565 h 163924"/>
                <a:gd name="connsiteX19" fmla="*/ 81140 w 124450"/>
                <a:gd name="connsiteY19" fmla="*/ 66886 h 163924"/>
                <a:gd name="connsiteX20" fmla="*/ 109648 w 124450"/>
                <a:gd name="connsiteY20" fmla="*/ 78399 h 163924"/>
                <a:gd name="connsiteX21" fmla="*/ 124451 w 124450"/>
                <a:gd name="connsiteY21" fmla="*/ 110197 h 163924"/>
                <a:gd name="connsiteX22" fmla="*/ 108004 w 124450"/>
                <a:gd name="connsiteY22" fmla="*/ 150767 h 163924"/>
                <a:gd name="connsiteX23" fmla="*/ 58662 w 124450"/>
                <a:gd name="connsiteY23" fmla="*/ 163924 h 163924"/>
                <a:gd name="connsiteX24" fmla="*/ 29605 w 124450"/>
                <a:gd name="connsiteY24" fmla="*/ 157894 h 163924"/>
                <a:gd name="connsiteX25" fmla="*/ 10417 w 124450"/>
                <a:gd name="connsiteY25" fmla="*/ 141995 h 163924"/>
                <a:gd name="connsiteX26" fmla="*/ 0 w 124450"/>
                <a:gd name="connsiteY26" fmla="*/ 110197 h 163924"/>
                <a:gd name="connsiteX27" fmla="*/ 38377 w 124450"/>
                <a:gd name="connsiteY27" fmla="*/ 110197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4450" h="163924">
                  <a:moveTo>
                    <a:pt x="38377" y="110745"/>
                  </a:moveTo>
                  <a:cubicBezTo>
                    <a:pt x="40022" y="117872"/>
                    <a:pt x="42215" y="122258"/>
                    <a:pt x="45504" y="124999"/>
                  </a:cubicBezTo>
                  <a:cubicBezTo>
                    <a:pt x="51535" y="129385"/>
                    <a:pt x="56469" y="130482"/>
                    <a:pt x="61951" y="130482"/>
                  </a:cubicBezTo>
                  <a:cubicBezTo>
                    <a:pt x="66886" y="130482"/>
                    <a:pt x="76206" y="130482"/>
                    <a:pt x="81688" y="126096"/>
                  </a:cubicBezTo>
                  <a:cubicBezTo>
                    <a:pt x="84978" y="123354"/>
                    <a:pt x="87719" y="119517"/>
                    <a:pt x="87719" y="115131"/>
                  </a:cubicBezTo>
                  <a:cubicBezTo>
                    <a:pt x="87719" y="110745"/>
                    <a:pt x="84429" y="106907"/>
                    <a:pt x="81140" y="104166"/>
                  </a:cubicBezTo>
                  <a:cubicBezTo>
                    <a:pt x="75109" y="99780"/>
                    <a:pt x="54824" y="96491"/>
                    <a:pt x="42763" y="93749"/>
                  </a:cubicBezTo>
                  <a:cubicBezTo>
                    <a:pt x="33991" y="91556"/>
                    <a:pt x="28509" y="89363"/>
                    <a:pt x="25219" y="87719"/>
                  </a:cubicBezTo>
                  <a:cubicBezTo>
                    <a:pt x="21930" y="86074"/>
                    <a:pt x="18092" y="83333"/>
                    <a:pt x="14254" y="80043"/>
                  </a:cubicBezTo>
                  <a:cubicBezTo>
                    <a:pt x="4934" y="71820"/>
                    <a:pt x="548" y="60855"/>
                    <a:pt x="548" y="47697"/>
                  </a:cubicBezTo>
                  <a:cubicBezTo>
                    <a:pt x="548" y="33991"/>
                    <a:pt x="5482" y="23026"/>
                    <a:pt x="15351" y="13706"/>
                  </a:cubicBezTo>
                  <a:cubicBezTo>
                    <a:pt x="25767" y="4386"/>
                    <a:pt x="47149" y="0"/>
                    <a:pt x="60855" y="0"/>
                  </a:cubicBezTo>
                  <a:cubicBezTo>
                    <a:pt x="76754" y="0"/>
                    <a:pt x="98684" y="6031"/>
                    <a:pt x="109100" y="17544"/>
                  </a:cubicBezTo>
                  <a:cubicBezTo>
                    <a:pt x="116227" y="25767"/>
                    <a:pt x="120065" y="35636"/>
                    <a:pt x="120613" y="46601"/>
                  </a:cubicBezTo>
                  <a:lnTo>
                    <a:pt x="84429" y="46601"/>
                  </a:lnTo>
                  <a:cubicBezTo>
                    <a:pt x="82785" y="37829"/>
                    <a:pt x="68530" y="33443"/>
                    <a:pt x="60855" y="33443"/>
                  </a:cubicBezTo>
                  <a:cubicBezTo>
                    <a:pt x="57017" y="33443"/>
                    <a:pt x="49890" y="33443"/>
                    <a:pt x="43859" y="37280"/>
                  </a:cubicBezTo>
                  <a:cubicBezTo>
                    <a:pt x="41118" y="39473"/>
                    <a:pt x="37280" y="42763"/>
                    <a:pt x="37280" y="46601"/>
                  </a:cubicBezTo>
                  <a:cubicBezTo>
                    <a:pt x="37280" y="51535"/>
                    <a:pt x="39473" y="54824"/>
                    <a:pt x="44408" y="57565"/>
                  </a:cubicBezTo>
                  <a:cubicBezTo>
                    <a:pt x="46601" y="58662"/>
                    <a:pt x="71271" y="63596"/>
                    <a:pt x="81140" y="66886"/>
                  </a:cubicBezTo>
                  <a:cubicBezTo>
                    <a:pt x="94298" y="70723"/>
                    <a:pt x="101425" y="72916"/>
                    <a:pt x="109648" y="78399"/>
                  </a:cubicBezTo>
                  <a:cubicBezTo>
                    <a:pt x="119517" y="86622"/>
                    <a:pt x="124451" y="96491"/>
                    <a:pt x="124451" y="110197"/>
                  </a:cubicBezTo>
                  <a:cubicBezTo>
                    <a:pt x="124451" y="125547"/>
                    <a:pt x="119517" y="140350"/>
                    <a:pt x="108004" y="150767"/>
                  </a:cubicBezTo>
                  <a:cubicBezTo>
                    <a:pt x="97039" y="161183"/>
                    <a:pt x="74013" y="163924"/>
                    <a:pt x="58662" y="163924"/>
                  </a:cubicBezTo>
                  <a:cubicBezTo>
                    <a:pt x="49890" y="163924"/>
                    <a:pt x="37829" y="161731"/>
                    <a:pt x="29605" y="157894"/>
                  </a:cubicBezTo>
                  <a:cubicBezTo>
                    <a:pt x="21381" y="154056"/>
                    <a:pt x="15351" y="148574"/>
                    <a:pt x="10417" y="141995"/>
                  </a:cubicBezTo>
                  <a:cubicBezTo>
                    <a:pt x="4934" y="134319"/>
                    <a:pt x="1645" y="123903"/>
                    <a:pt x="0" y="110197"/>
                  </a:cubicBezTo>
                  <a:lnTo>
                    <a:pt x="38377" y="110197"/>
                  </a:lnTo>
                  <a:close/>
                </a:path>
              </a:pathLst>
            </a:custGeom>
            <a:solidFill>
              <a:schemeClr val="bg1"/>
            </a:solidFill>
            <a:ln w="5476" cap="flat">
              <a:noFill/>
              <a:prstDash val="solid"/>
              <a:miter/>
            </a:ln>
          </p:spPr>
          <p:txBody>
            <a:bodyPr rtlCol="0" anchor="ctr"/>
            <a:lstStyle/>
            <a:p>
              <a:endParaRPr lang="en-GB" sz="2115"/>
            </a:p>
          </p:txBody>
        </p:sp>
        <p:sp>
          <p:nvSpPr>
            <p:cNvPr id="53" name="Freeform: Shape 52">
              <a:extLst>
                <a:ext uri="{FF2B5EF4-FFF2-40B4-BE49-F238E27FC236}">
                  <a16:creationId xmlns:a16="http://schemas.microsoft.com/office/drawing/2014/main" id="{C0409663-CF71-494A-9375-B3564ECDDE16}"/>
                </a:ext>
              </a:extLst>
            </p:cNvPr>
            <p:cNvSpPr/>
            <p:nvPr/>
          </p:nvSpPr>
          <p:spPr>
            <a:xfrm>
              <a:off x="10017288" y="468351"/>
              <a:ext cx="22066" cy="125461"/>
            </a:xfrm>
            <a:custGeom>
              <a:avLst/>
              <a:gdLst>
                <a:gd name="connsiteX0" fmla="*/ 0 w 36732"/>
                <a:gd name="connsiteY0" fmla="*/ 204494 h 204494"/>
                <a:gd name="connsiteX1" fmla="*/ 0 w 36732"/>
                <a:gd name="connsiteY1" fmla="*/ 0 h 204494"/>
                <a:gd name="connsiteX2" fmla="*/ 36732 w 36732"/>
                <a:gd name="connsiteY2" fmla="*/ 0 h 204494"/>
                <a:gd name="connsiteX3" fmla="*/ 36732 w 36732"/>
                <a:gd name="connsiteY3" fmla="*/ 203946 h 204494"/>
                <a:gd name="connsiteX4" fmla="*/ 0 w 36732"/>
                <a:gd name="connsiteY4" fmla="*/ 203946 h 204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32" h="204494">
                  <a:moveTo>
                    <a:pt x="0" y="204494"/>
                  </a:moveTo>
                  <a:lnTo>
                    <a:pt x="0" y="0"/>
                  </a:lnTo>
                  <a:lnTo>
                    <a:pt x="36732" y="0"/>
                  </a:lnTo>
                  <a:lnTo>
                    <a:pt x="36732" y="203946"/>
                  </a:lnTo>
                  <a:lnTo>
                    <a:pt x="0" y="203946"/>
                  </a:lnTo>
                  <a:close/>
                </a:path>
              </a:pathLst>
            </a:custGeom>
            <a:solidFill>
              <a:schemeClr val="bg1"/>
            </a:solidFill>
            <a:ln w="5476" cap="flat">
              <a:noFill/>
              <a:prstDash val="solid"/>
              <a:miter/>
            </a:ln>
          </p:spPr>
          <p:txBody>
            <a:bodyPr rtlCol="0" anchor="ctr"/>
            <a:lstStyle/>
            <a:p>
              <a:endParaRPr lang="en-GB" sz="2115"/>
            </a:p>
          </p:txBody>
        </p:sp>
        <p:sp>
          <p:nvSpPr>
            <p:cNvPr id="54" name="Freeform: Shape 53">
              <a:extLst>
                <a:ext uri="{FF2B5EF4-FFF2-40B4-BE49-F238E27FC236}">
                  <a16:creationId xmlns:a16="http://schemas.microsoft.com/office/drawing/2014/main" id="{4FA18507-D2F7-4427-A72F-5BEADA19C515}"/>
                </a:ext>
              </a:extLst>
            </p:cNvPr>
            <p:cNvSpPr/>
            <p:nvPr/>
          </p:nvSpPr>
          <p:spPr>
            <a:xfrm>
              <a:off x="10051209" y="468687"/>
              <a:ext cx="55658" cy="125124"/>
            </a:xfrm>
            <a:custGeom>
              <a:avLst/>
              <a:gdLst>
                <a:gd name="connsiteX0" fmla="*/ 27412 w 92652"/>
                <a:gd name="connsiteY0" fmla="*/ 203946 h 203945"/>
                <a:gd name="connsiteX1" fmla="*/ 27412 w 92652"/>
                <a:gd name="connsiteY1" fmla="*/ 84429 h 203945"/>
                <a:gd name="connsiteX2" fmla="*/ 0 w 92652"/>
                <a:gd name="connsiteY2" fmla="*/ 84429 h 203945"/>
                <a:gd name="connsiteX3" fmla="*/ 0 w 92652"/>
                <a:gd name="connsiteY3" fmla="*/ 50986 h 203945"/>
                <a:gd name="connsiteX4" fmla="*/ 27412 w 92652"/>
                <a:gd name="connsiteY4" fmla="*/ 50986 h 203945"/>
                <a:gd name="connsiteX5" fmla="*/ 27412 w 92652"/>
                <a:gd name="connsiteY5" fmla="*/ 0 h 203945"/>
                <a:gd name="connsiteX6" fmla="*/ 64144 w 92652"/>
                <a:gd name="connsiteY6" fmla="*/ 0 h 203945"/>
                <a:gd name="connsiteX7" fmla="*/ 64144 w 92652"/>
                <a:gd name="connsiteY7" fmla="*/ 50986 h 203945"/>
                <a:gd name="connsiteX8" fmla="*/ 92653 w 92652"/>
                <a:gd name="connsiteY8" fmla="*/ 50986 h 203945"/>
                <a:gd name="connsiteX9" fmla="*/ 92653 w 92652"/>
                <a:gd name="connsiteY9" fmla="*/ 84429 h 203945"/>
                <a:gd name="connsiteX10" fmla="*/ 64144 w 92652"/>
                <a:gd name="connsiteY10" fmla="*/ 84429 h 203945"/>
                <a:gd name="connsiteX11" fmla="*/ 64144 w 92652"/>
                <a:gd name="connsiteY11" fmla="*/ 203946 h 203945"/>
                <a:gd name="connsiteX12" fmla="*/ 27412 w 92652"/>
                <a:gd name="connsiteY12" fmla="*/ 203946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2652" h="203945">
                  <a:moveTo>
                    <a:pt x="27412" y="203946"/>
                  </a:moveTo>
                  <a:lnTo>
                    <a:pt x="27412" y="84429"/>
                  </a:lnTo>
                  <a:lnTo>
                    <a:pt x="0" y="84429"/>
                  </a:lnTo>
                  <a:lnTo>
                    <a:pt x="0" y="50986"/>
                  </a:lnTo>
                  <a:lnTo>
                    <a:pt x="27412" y="50986"/>
                  </a:lnTo>
                  <a:lnTo>
                    <a:pt x="27412" y="0"/>
                  </a:lnTo>
                  <a:lnTo>
                    <a:pt x="64144" y="0"/>
                  </a:lnTo>
                  <a:lnTo>
                    <a:pt x="64144" y="50986"/>
                  </a:lnTo>
                  <a:lnTo>
                    <a:pt x="92653" y="50986"/>
                  </a:lnTo>
                  <a:lnTo>
                    <a:pt x="92653" y="84429"/>
                  </a:lnTo>
                  <a:lnTo>
                    <a:pt x="64144" y="84429"/>
                  </a:lnTo>
                  <a:lnTo>
                    <a:pt x="64144" y="203946"/>
                  </a:lnTo>
                  <a:lnTo>
                    <a:pt x="27412" y="203946"/>
                  </a:lnTo>
                  <a:close/>
                </a:path>
              </a:pathLst>
            </a:custGeom>
            <a:solidFill>
              <a:schemeClr val="bg1"/>
            </a:solidFill>
            <a:ln w="5476" cap="flat">
              <a:noFill/>
              <a:prstDash val="solid"/>
              <a:miter/>
            </a:ln>
          </p:spPr>
          <p:txBody>
            <a:bodyPr rtlCol="0" anchor="ctr"/>
            <a:lstStyle/>
            <a:p>
              <a:endParaRPr lang="en-GB" sz="2115"/>
            </a:p>
          </p:txBody>
        </p:sp>
        <p:sp>
          <p:nvSpPr>
            <p:cNvPr id="55" name="Freeform: Shape 54">
              <a:extLst>
                <a:ext uri="{FF2B5EF4-FFF2-40B4-BE49-F238E27FC236}">
                  <a16:creationId xmlns:a16="http://schemas.microsoft.com/office/drawing/2014/main" id="{36C3F29E-9FC4-40CA-AD1B-F4917BBD7B9C}"/>
                </a:ext>
              </a:extLst>
            </p:cNvPr>
            <p:cNvSpPr/>
            <p:nvPr/>
          </p:nvSpPr>
          <p:spPr>
            <a:xfrm>
              <a:off x="10119054" y="468687"/>
              <a:ext cx="22066" cy="125124"/>
            </a:xfrm>
            <a:custGeom>
              <a:avLst/>
              <a:gdLst>
                <a:gd name="connsiteX0" fmla="*/ 0 w 36732"/>
                <a:gd name="connsiteY0" fmla="*/ 33443 h 203945"/>
                <a:gd name="connsiteX1" fmla="*/ 0 w 36732"/>
                <a:gd name="connsiteY1" fmla="*/ 0 h 203945"/>
                <a:gd name="connsiteX2" fmla="*/ 36732 w 36732"/>
                <a:gd name="connsiteY2" fmla="*/ 0 h 203945"/>
                <a:gd name="connsiteX3" fmla="*/ 36732 w 36732"/>
                <a:gd name="connsiteY3" fmla="*/ 33443 h 203945"/>
                <a:gd name="connsiteX4" fmla="*/ 0 w 36732"/>
                <a:gd name="connsiteY4" fmla="*/ 33443 h 203945"/>
                <a:gd name="connsiteX5" fmla="*/ 0 w 36732"/>
                <a:gd name="connsiteY5" fmla="*/ 203946 h 203945"/>
                <a:gd name="connsiteX6" fmla="*/ 0 w 36732"/>
                <a:gd name="connsiteY6" fmla="*/ 50438 h 203945"/>
                <a:gd name="connsiteX7" fmla="*/ 36732 w 36732"/>
                <a:gd name="connsiteY7" fmla="*/ 50438 h 203945"/>
                <a:gd name="connsiteX8" fmla="*/ 36732 w 36732"/>
                <a:gd name="connsiteY8" fmla="*/ 203398 h 203945"/>
                <a:gd name="connsiteX9" fmla="*/ 0 w 36732"/>
                <a:gd name="connsiteY9" fmla="*/ 203398 h 203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732" h="203945">
                  <a:moveTo>
                    <a:pt x="0" y="33443"/>
                  </a:moveTo>
                  <a:lnTo>
                    <a:pt x="0" y="0"/>
                  </a:lnTo>
                  <a:lnTo>
                    <a:pt x="36732" y="0"/>
                  </a:lnTo>
                  <a:lnTo>
                    <a:pt x="36732" y="33443"/>
                  </a:lnTo>
                  <a:lnTo>
                    <a:pt x="0" y="33443"/>
                  </a:lnTo>
                  <a:close/>
                  <a:moveTo>
                    <a:pt x="0" y="203946"/>
                  </a:moveTo>
                  <a:lnTo>
                    <a:pt x="0" y="50438"/>
                  </a:lnTo>
                  <a:lnTo>
                    <a:pt x="36732" y="50438"/>
                  </a:lnTo>
                  <a:lnTo>
                    <a:pt x="36732" y="203398"/>
                  </a:lnTo>
                  <a:lnTo>
                    <a:pt x="0" y="203398"/>
                  </a:lnTo>
                  <a:close/>
                </a:path>
              </a:pathLst>
            </a:custGeom>
            <a:solidFill>
              <a:schemeClr val="bg1"/>
            </a:solidFill>
            <a:ln w="5476" cap="flat">
              <a:noFill/>
              <a:prstDash val="solid"/>
              <a:miter/>
            </a:ln>
          </p:spPr>
          <p:txBody>
            <a:bodyPr rtlCol="0" anchor="ctr"/>
            <a:lstStyle/>
            <a:p>
              <a:endParaRPr lang="en-GB" sz="2115"/>
            </a:p>
          </p:txBody>
        </p:sp>
        <p:sp>
          <p:nvSpPr>
            <p:cNvPr id="56" name="Freeform: Shape 55">
              <a:extLst>
                <a:ext uri="{FF2B5EF4-FFF2-40B4-BE49-F238E27FC236}">
                  <a16:creationId xmlns:a16="http://schemas.microsoft.com/office/drawing/2014/main" id="{0DFB0452-A7CB-452E-A2F5-14F2772AC2E5}"/>
                </a:ext>
              </a:extLst>
            </p:cNvPr>
            <p:cNvSpPr/>
            <p:nvPr/>
          </p:nvSpPr>
          <p:spPr>
            <a:xfrm>
              <a:off x="10162198" y="496269"/>
              <a:ext cx="87276" cy="97544"/>
            </a:xfrm>
            <a:custGeom>
              <a:avLst/>
              <a:gdLst>
                <a:gd name="connsiteX0" fmla="*/ 0 w 145284"/>
                <a:gd name="connsiteY0" fmla="*/ 158990 h 158990"/>
                <a:gd name="connsiteX1" fmla="*/ 0 w 145284"/>
                <a:gd name="connsiteY1" fmla="*/ 5482 h 158990"/>
                <a:gd name="connsiteX2" fmla="*/ 33991 w 145284"/>
                <a:gd name="connsiteY2" fmla="*/ 5482 h 158990"/>
                <a:gd name="connsiteX3" fmla="*/ 33991 w 145284"/>
                <a:gd name="connsiteY3" fmla="*/ 18640 h 158990"/>
                <a:gd name="connsiteX4" fmla="*/ 53728 w 145284"/>
                <a:gd name="connsiteY4" fmla="*/ 4386 h 158990"/>
                <a:gd name="connsiteX5" fmla="*/ 84978 w 145284"/>
                <a:gd name="connsiteY5" fmla="*/ 0 h 158990"/>
                <a:gd name="connsiteX6" fmla="*/ 111293 w 145284"/>
                <a:gd name="connsiteY6" fmla="*/ 6031 h 158990"/>
                <a:gd name="connsiteX7" fmla="*/ 132126 w 145284"/>
                <a:gd name="connsiteY7" fmla="*/ 22478 h 158990"/>
                <a:gd name="connsiteX8" fmla="*/ 142543 w 145284"/>
                <a:gd name="connsiteY8" fmla="*/ 43859 h 158990"/>
                <a:gd name="connsiteX9" fmla="*/ 145284 w 145284"/>
                <a:gd name="connsiteY9" fmla="*/ 75109 h 158990"/>
                <a:gd name="connsiteX10" fmla="*/ 145284 w 145284"/>
                <a:gd name="connsiteY10" fmla="*/ 157894 h 158990"/>
                <a:gd name="connsiteX11" fmla="*/ 108552 w 145284"/>
                <a:gd name="connsiteY11" fmla="*/ 157894 h 158990"/>
                <a:gd name="connsiteX12" fmla="*/ 108552 w 145284"/>
                <a:gd name="connsiteY12" fmla="*/ 83333 h 158990"/>
                <a:gd name="connsiteX13" fmla="*/ 99232 w 145284"/>
                <a:gd name="connsiteY13" fmla="*/ 44408 h 158990"/>
                <a:gd name="connsiteX14" fmla="*/ 89363 w 145284"/>
                <a:gd name="connsiteY14" fmla="*/ 37280 h 158990"/>
                <a:gd name="connsiteX15" fmla="*/ 77302 w 145284"/>
                <a:gd name="connsiteY15" fmla="*/ 34539 h 158990"/>
                <a:gd name="connsiteX16" fmla="*/ 53179 w 145284"/>
                <a:gd name="connsiteY16" fmla="*/ 38377 h 158990"/>
                <a:gd name="connsiteX17" fmla="*/ 42215 w 145284"/>
                <a:gd name="connsiteY17" fmla="*/ 48794 h 158990"/>
                <a:gd name="connsiteX18" fmla="*/ 37280 w 145284"/>
                <a:gd name="connsiteY18" fmla="*/ 62500 h 158990"/>
                <a:gd name="connsiteX19" fmla="*/ 36184 w 145284"/>
                <a:gd name="connsiteY19" fmla="*/ 86074 h 158990"/>
                <a:gd name="connsiteX20" fmla="*/ 36184 w 145284"/>
                <a:gd name="connsiteY20" fmla="*/ 158990 h 158990"/>
                <a:gd name="connsiteX21" fmla="*/ 0 w 145284"/>
                <a:gd name="connsiteY21" fmla="*/ 158990 h 158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284" h="158990">
                  <a:moveTo>
                    <a:pt x="0" y="158990"/>
                  </a:moveTo>
                  <a:lnTo>
                    <a:pt x="0" y="5482"/>
                  </a:lnTo>
                  <a:lnTo>
                    <a:pt x="33991" y="5482"/>
                  </a:lnTo>
                  <a:lnTo>
                    <a:pt x="33991" y="18640"/>
                  </a:lnTo>
                  <a:cubicBezTo>
                    <a:pt x="40570" y="12061"/>
                    <a:pt x="47149" y="7675"/>
                    <a:pt x="53728" y="4386"/>
                  </a:cubicBezTo>
                  <a:cubicBezTo>
                    <a:pt x="60307" y="1645"/>
                    <a:pt x="76754" y="0"/>
                    <a:pt x="84978" y="0"/>
                  </a:cubicBezTo>
                  <a:cubicBezTo>
                    <a:pt x="94298" y="0"/>
                    <a:pt x="103069" y="2193"/>
                    <a:pt x="111293" y="6031"/>
                  </a:cubicBezTo>
                  <a:cubicBezTo>
                    <a:pt x="120065" y="10417"/>
                    <a:pt x="126644" y="15899"/>
                    <a:pt x="132126" y="22478"/>
                  </a:cubicBezTo>
                  <a:cubicBezTo>
                    <a:pt x="137060" y="28509"/>
                    <a:pt x="140350" y="35636"/>
                    <a:pt x="142543" y="43859"/>
                  </a:cubicBezTo>
                  <a:cubicBezTo>
                    <a:pt x="144736" y="51535"/>
                    <a:pt x="145284" y="61951"/>
                    <a:pt x="145284" y="75109"/>
                  </a:cubicBezTo>
                  <a:lnTo>
                    <a:pt x="145284" y="157894"/>
                  </a:lnTo>
                  <a:lnTo>
                    <a:pt x="108552" y="157894"/>
                  </a:lnTo>
                  <a:lnTo>
                    <a:pt x="108552" y="83333"/>
                  </a:lnTo>
                  <a:cubicBezTo>
                    <a:pt x="108552" y="64693"/>
                    <a:pt x="105262" y="51535"/>
                    <a:pt x="99232" y="44408"/>
                  </a:cubicBezTo>
                  <a:cubicBezTo>
                    <a:pt x="96490" y="41666"/>
                    <a:pt x="93201" y="38925"/>
                    <a:pt x="89363" y="37280"/>
                  </a:cubicBezTo>
                  <a:cubicBezTo>
                    <a:pt x="85526" y="35636"/>
                    <a:pt x="81140" y="34539"/>
                    <a:pt x="77302" y="34539"/>
                  </a:cubicBezTo>
                  <a:cubicBezTo>
                    <a:pt x="72368" y="34539"/>
                    <a:pt x="58114" y="35636"/>
                    <a:pt x="53179" y="38377"/>
                  </a:cubicBezTo>
                  <a:cubicBezTo>
                    <a:pt x="48245" y="41118"/>
                    <a:pt x="44956" y="44408"/>
                    <a:pt x="42215" y="48794"/>
                  </a:cubicBezTo>
                  <a:cubicBezTo>
                    <a:pt x="40022" y="52631"/>
                    <a:pt x="38377" y="57017"/>
                    <a:pt x="37280" y="62500"/>
                  </a:cubicBezTo>
                  <a:cubicBezTo>
                    <a:pt x="36184" y="67982"/>
                    <a:pt x="36184" y="75657"/>
                    <a:pt x="36184" y="86074"/>
                  </a:cubicBezTo>
                  <a:lnTo>
                    <a:pt x="36184" y="158990"/>
                  </a:lnTo>
                  <a:lnTo>
                    <a:pt x="0" y="158990"/>
                  </a:lnTo>
                  <a:close/>
                </a:path>
              </a:pathLst>
            </a:custGeom>
            <a:solidFill>
              <a:schemeClr val="bg1"/>
            </a:solidFill>
            <a:ln w="5476" cap="flat">
              <a:noFill/>
              <a:prstDash val="solid"/>
              <a:miter/>
            </a:ln>
          </p:spPr>
          <p:txBody>
            <a:bodyPr rtlCol="0" anchor="ctr"/>
            <a:lstStyle/>
            <a:p>
              <a:endParaRPr lang="en-GB" sz="2115"/>
            </a:p>
          </p:txBody>
        </p:sp>
        <p:sp>
          <p:nvSpPr>
            <p:cNvPr id="57" name="Freeform: Shape 56">
              <a:extLst>
                <a:ext uri="{FF2B5EF4-FFF2-40B4-BE49-F238E27FC236}">
                  <a16:creationId xmlns:a16="http://schemas.microsoft.com/office/drawing/2014/main" id="{07ADDF57-E6AA-4099-8AA0-55B6528B06F9}"/>
                </a:ext>
              </a:extLst>
            </p:cNvPr>
            <p:cNvSpPr/>
            <p:nvPr/>
          </p:nvSpPr>
          <p:spPr>
            <a:xfrm>
              <a:off x="10259354" y="496605"/>
              <a:ext cx="98474" cy="135216"/>
            </a:xfrm>
            <a:custGeom>
              <a:avLst/>
              <a:gdLst>
                <a:gd name="connsiteX0" fmla="*/ 130482 w 163924"/>
                <a:gd name="connsiteY0" fmla="*/ 4934 h 220393"/>
                <a:gd name="connsiteX1" fmla="*/ 163924 w 163924"/>
                <a:gd name="connsiteY1" fmla="*/ 4934 h 220393"/>
                <a:gd name="connsiteX2" fmla="*/ 163924 w 163924"/>
                <a:gd name="connsiteY2" fmla="*/ 129933 h 220393"/>
                <a:gd name="connsiteX3" fmla="*/ 145284 w 163924"/>
                <a:gd name="connsiteY3" fmla="*/ 190240 h 220393"/>
                <a:gd name="connsiteX4" fmla="*/ 117324 w 163924"/>
                <a:gd name="connsiteY4" fmla="*/ 212170 h 220393"/>
                <a:gd name="connsiteX5" fmla="*/ 80043 w 163924"/>
                <a:gd name="connsiteY5" fmla="*/ 220393 h 220393"/>
                <a:gd name="connsiteX6" fmla="*/ 32895 w 163924"/>
                <a:gd name="connsiteY6" fmla="*/ 206687 h 220393"/>
                <a:gd name="connsiteX7" fmla="*/ 2741 w 163924"/>
                <a:gd name="connsiteY7" fmla="*/ 169407 h 220393"/>
                <a:gd name="connsiteX8" fmla="*/ 44407 w 163924"/>
                <a:gd name="connsiteY8" fmla="*/ 169407 h 220393"/>
                <a:gd name="connsiteX9" fmla="*/ 81688 w 163924"/>
                <a:gd name="connsiteY9" fmla="*/ 186402 h 220393"/>
                <a:gd name="connsiteX10" fmla="*/ 114583 w 163924"/>
                <a:gd name="connsiteY10" fmla="*/ 173244 h 220393"/>
                <a:gd name="connsiteX11" fmla="*/ 128837 w 163924"/>
                <a:gd name="connsiteY11" fmla="*/ 138705 h 220393"/>
                <a:gd name="connsiteX12" fmla="*/ 78399 w 163924"/>
                <a:gd name="connsiteY12" fmla="*/ 162828 h 220393"/>
                <a:gd name="connsiteX13" fmla="*/ 36732 w 163924"/>
                <a:gd name="connsiteY13" fmla="*/ 149670 h 220393"/>
                <a:gd name="connsiteX14" fmla="*/ 8772 w 163924"/>
                <a:gd name="connsiteY14" fmla="*/ 117872 h 220393"/>
                <a:gd name="connsiteX15" fmla="*/ 0 w 163924"/>
                <a:gd name="connsiteY15" fmla="*/ 80043 h 220393"/>
                <a:gd name="connsiteX16" fmla="*/ 23026 w 163924"/>
                <a:gd name="connsiteY16" fmla="*/ 23026 h 220393"/>
                <a:gd name="connsiteX17" fmla="*/ 47149 w 163924"/>
                <a:gd name="connsiteY17" fmla="*/ 6579 h 220393"/>
                <a:gd name="connsiteX18" fmla="*/ 77850 w 163924"/>
                <a:gd name="connsiteY18" fmla="*/ 0 h 220393"/>
                <a:gd name="connsiteX19" fmla="*/ 128837 w 163924"/>
                <a:gd name="connsiteY19" fmla="*/ 24123 h 220393"/>
                <a:gd name="connsiteX20" fmla="*/ 128837 w 163924"/>
                <a:gd name="connsiteY20" fmla="*/ 4934 h 220393"/>
                <a:gd name="connsiteX21" fmla="*/ 82236 w 163924"/>
                <a:gd name="connsiteY21" fmla="*/ 33991 h 220393"/>
                <a:gd name="connsiteX22" fmla="*/ 51535 w 163924"/>
                <a:gd name="connsiteY22" fmla="*/ 47149 h 220393"/>
                <a:gd name="connsiteX23" fmla="*/ 37829 w 163924"/>
                <a:gd name="connsiteY23" fmla="*/ 81140 h 220393"/>
                <a:gd name="connsiteX24" fmla="*/ 48245 w 163924"/>
                <a:gd name="connsiteY24" fmla="*/ 112938 h 220393"/>
                <a:gd name="connsiteX25" fmla="*/ 64144 w 163924"/>
                <a:gd name="connsiteY25" fmla="*/ 125547 h 220393"/>
                <a:gd name="connsiteX26" fmla="*/ 83333 w 163924"/>
                <a:gd name="connsiteY26" fmla="*/ 129933 h 220393"/>
                <a:gd name="connsiteX27" fmla="*/ 113486 w 163924"/>
                <a:gd name="connsiteY27" fmla="*/ 116776 h 220393"/>
                <a:gd name="connsiteX28" fmla="*/ 127192 w 163924"/>
                <a:gd name="connsiteY28" fmla="*/ 82785 h 220393"/>
                <a:gd name="connsiteX29" fmla="*/ 112938 w 163924"/>
                <a:gd name="connsiteY29" fmla="*/ 47149 h 220393"/>
                <a:gd name="connsiteX30" fmla="*/ 82236 w 163924"/>
                <a:gd name="connsiteY30" fmla="*/ 33991 h 220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3924" h="220393">
                  <a:moveTo>
                    <a:pt x="130482" y="4934"/>
                  </a:moveTo>
                  <a:lnTo>
                    <a:pt x="163924" y="4934"/>
                  </a:lnTo>
                  <a:lnTo>
                    <a:pt x="163924" y="129933"/>
                  </a:lnTo>
                  <a:cubicBezTo>
                    <a:pt x="163924" y="155152"/>
                    <a:pt x="157894" y="174889"/>
                    <a:pt x="145284" y="190240"/>
                  </a:cubicBezTo>
                  <a:cubicBezTo>
                    <a:pt x="137609" y="199560"/>
                    <a:pt x="128289" y="206687"/>
                    <a:pt x="117324" y="212170"/>
                  </a:cubicBezTo>
                  <a:cubicBezTo>
                    <a:pt x="105811" y="217652"/>
                    <a:pt x="93201" y="220393"/>
                    <a:pt x="80043" y="220393"/>
                  </a:cubicBezTo>
                  <a:cubicBezTo>
                    <a:pt x="62500" y="220393"/>
                    <a:pt x="46601" y="216007"/>
                    <a:pt x="32895" y="206687"/>
                  </a:cubicBezTo>
                  <a:cubicBezTo>
                    <a:pt x="19188" y="197367"/>
                    <a:pt x="9320" y="185306"/>
                    <a:pt x="2741" y="169407"/>
                  </a:cubicBezTo>
                  <a:lnTo>
                    <a:pt x="44407" y="169407"/>
                  </a:lnTo>
                  <a:cubicBezTo>
                    <a:pt x="54276" y="180920"/>
                    <a:pt x="66885" y="186402"/>
                    <a:pt x="81688" y="186402"/>
                  </a:cubicBezTo>
                  <a:cubicBezTo>
                    <a:pt x="94846" y="186402"/>
                    <a:pt x="106359" y="182016"/>
                    <a:pt x="114583" y="173244"/>
                  </a:cubicBezTo>
                  <a:cubicBezTo>
                    <a:pt x="123354" y="164473"/>
                    <a:pt x="128289" y="152960"/>
                    <a:pt x="128837" y="138705"/>
                  </a:cubicBezTo>
                  <a:cubicBezTo>
                    <a:pt x="115131" y="155152"/>
                    <a:pt x="98684" y="162828"/>
                    <a:pt x="78399" y="162828"/>
                  </a:cubicBezTo>
                  <a:cubicBezTo>
                    <a:pt x="64144" y="162828"/>
                    <a:pt x="50438" y="158442"/>
                    <a:pt x="36732" y="149670"/>
                  </a:cubicBezTo>
                  <a:cubicBezTo>
                    <a:pt x="24671" y="141995"/>
                    <a:pt x="15351" y="131030"/>
                    <a:pt x="8772" y="117872"/>
                  </a:cubicBezTo>
                  <a:cubicBezTo>
                    <a:pt x="2741" y="105811"/>
                    <a:pt x="0" y="93201"/>
                    <a:pt x="0" y="80043"/>
                  </a:cubicBezTo>
                  <a:cubicBezTo>
                    <a:pt x="0" y="57565"/>
                    <a:pt x="7675" y="38377"/>
                    <a:pt x="23026" y="23026"/>
                  </a:cubicBezTo>
                  <a:cubicBezTo>
                    <a:pt x="30153" y="15899"/>
                    <a:pt x="38377" y="10417"/>
                    <a:pt x="47149" y="6579"/>
                  </a:cubicBezTo>
                  <a:cubicBezTo>
                    <a:pt x="57565" y="2193"/>
                    <a:pt x="67434" y="0"/>
                    <a:pt x="77850" y="0"/>
                  </a:cubicBezTo>
                  <a:cubicBezTo>
                    <a:pt x="99232" y="0"/>
                    <a:pt x="116775" y="8224"/>
                    <a:pt x="128837" y="24123"/>
                  </a:cubicBezTo>
                  <a:lnTo>
                    <a:pt x="128837" y="4934"/>
                  </a:lnTo>
                  <a:close/>
                  <a:moveTo>
                    <a:pt x="82236" y="33991"/>
                  </a:moveTo>
                  <a:cubicBezTo>
                    <a:pt x="70175" y="33991"/>
                    <a:pt x="60307" y="38377"/>
                    <a:pt x="51535" y="47149"/>
                  </a:cubicBezTo>
                  <a:cubicBezTo>
                    <a:pt x="42215" y="55921"/>
                    <a:pt x="37829" y="67434"/>
                    <a:pt x="37829" y="81140"/>
                  </a:cubicBezTo>
                  <a:cubicBezTo>
                    <a:pt x="37829" y="93749"/>
                    <a:pt x="41118" y="104166"/>
                    <a:pt x="48245" y="112938"/>
                  </a:cubicBezTo>
                  <a:cubicBezTo>
                    <a:pt x="52631" y="118420"/>
                    <a:pt x="57565" y="122258"/>
                    <a:pt x="64144" y="125547"/>
                  </a:cubicBezTo>
                  <a:cubicBezTo>
                    <a:pt x="70175" y="128837"/>
                    <a:pt x="76754" y="129933"/>
                    <a:pt x="83333" y="129933"/>
                  </a:cubicBezTo>
                  <a:cubicBezTo>
                    <a:pt x="94846" y="129933"/>
                    <a:pt x="105262" y="125547"/>
                    <a:pt x="113486" y="116776"/>
                  </a:cubicBezTo>
                  <a:cubicBezTo>
                    <a:pt x="122806" y="106907"/>
                    <a:pt x="127192" y="95942"/>
                    <a:pt x="127192" y="82785"/>
                  </a:cubicBezTo>
                  <a:cubicBezTo>
                    <a:pt x="127192" y="67982"/>
                    <a:pt x="122258" y="56469"/>
                    <a:pt x="112938" y="47149"/>
                  </a:cubicBezTo>
                  <a:cubicBezTo>
                    <a:pt x="104166" y="38377"/>
                    <a:pt x="93749" y="33991"/>
                    <a:pt x="82236" y="33991"/>
                  </a:cubicBezTo>
                  <a:close/>
                </a:path>
              </a:pathLst>
            </a:custGeom>
            <a:solidFill>
              <a:schemeClr val="bg1"/>
            </a:solidFill>
            <a:ln w="5476" cap="flat">
              <a:noFill/>
              <a:prstDash val="solid"/>
              <a:miter/>
            </a:ln>
          </p:spPr>
          <p:txBody>
            <a:bodyPr rtlCol="0" anchor="ctr"/>
            <a:lstStyle/>
            <a:p>
              <a:endParaRPr lang="en-GB" sz="2115"/>
            </a:p>
          </p:txBody>
        </p:sp>
        <p:sp>
          <p:nvSpPr>
            <p:cNvPr id="58" name="Freeform: Shape 57">
              <a:extLst>
                <a:ext uri="{FF2B5EF4-FFF2-40B4-BE49-F238E27FC236}">
                  <a16:creationId xmlns:a16="http://schemas.microsoft.com/office/drawing/2014/main" id="{3608E88E-EF56-4E88-9F60-22416A3FE009}"/>
                </a:ext>
              </a:extLst>
            </p:cNvPr>
            <p:cNvSpPr/>
            <p:nvPr/>
          </p:nvSpPr>
          <p:spPr>
            <a:xfrm>
              <a:off x="8816027" y="384320"/>
              <a:ext cx="288504" cy="286240"/>
            </a:xfrm>
            <a:custGeom>
              <a:avLst/>
              <a:gdLst>
                <a:gd name="connsiteX0" fmla="*/ 480260 w 480259"/>
                <a:gd name="connsiteY0" fmla="*/ 252740 h 466553"/>
                <a:gd name="connsiteX1" fmla="*/ 480260 w 480259"/>
                <a:gd name="connsiteY1" fmla="*/ 252740 h 466553"/>
                <a:gd name="connsiteX2" fmla="*/ 478067 w 480259"/>
                <a:gd name="connsiteY2" fmla="*/ 258222 h 466553"/>
                <a:gd name="connsiteX3" fmla="*/ 433111 w 480259"/>
                <a:gd name="connsiteY3" fmla="*/ 370612 h 466553"/>
                <a:gd name="connsiteX4" fmla="*/ 433111 w 480259"/>
                <a:gd name="connsiteY4" fmla="*/ 370612 h 466553"/>
                <a:gd name="connsiteX5" fmla="*/ 393638 w 480259"/>
                <a:gd name="connsiteY5" fmla="*/ 466554 h 466553"/>
                <a:gd name="connsiteX6" fmla="*/ 375546 w 480259"/>
                <a:gd name="connsiteY6" fmla="*/ 425436 h 466553"/>
                <a:gd name="connsiteX7" fmla="*/ 370612 w 480259"/>
                <a:gd name="connsiteY7" fmla="*/ 428725 h 466553"/>
                <a:gd name="connsiteX8" fmla="*/ 365677 w 480259"/>
                <a:gd name="connsiteY8" fmla="*/ 432015 h 466553"/>
                <a:gd name="connsiteX9" fmla="*/ 323463 w 480259"/>
                <a:gd name="connsiteY9" fmla="*/ 452300 h 466553"/>
                <a:gd name="connsiteX10" fmla="*/ 317980 w 480259"/>
                <a:gd name="connsiteY10" fmla="*/ 454493 h 466553"/>
                <a:gd name="connsiteX11" fmla="*/ 305919 w 480259"/>
                <a:gd name="connsiteY11" fmla="*/ 458330 h 466553"/>
                <a:gd name="connsiteX12" fmla="*/ 300985 w 480259"/>
                <a:gd name="connsiteY12" fmla="*/ 459427 h 466553"/>
                <a:gd name="connsiteX13" fmla="*/ 295502 w 480259"/>
                <a:gd name="connsiteY13" fmla="*/ 461071 h 466553"/>
                <a:gd name="connsiteX14" fmla="*/ 287279 w 480259"/>
                <a:gd name="connsiteY14" fmla="*/ 462716 h 466553"/>
                <a:gd name="connsiteX15" fmla="*/ 286731 w 480259"/>
                <a:gd name="connsiteY15" fmla="*/ 462716 h 466553"/>
                <a:gd name="connsiteX16" fmla="*/ 279055 w 480259"/>
                <a:gd name="connsiteY16" fmla="*/ 463813 h 466553"/>
                <a:gd name="connsiteX17" fmla="*/ 268639 w 480259"/>
                <a:gd name="connsiteY17" fmla="*/ 464909 h 466553"/>
                <a:gd name="connsiteX18" fmla="*/ 259867 w 480259"/>
                <a:gd name="connsiteY18" fmla="*/ 466006 h 466553"/>
                <a:gd name="connsiteX19" fmla="*/ 251643 w 480259"/>
                <a:gd name="connsiteY19" fmla="*/ 466554 h 466553"/>
                <a:gd name="connsiteX20" fmla="*/ 241226 w 480259"/>
                <a:gd name="connsiteY20" fmla="*/ 466554 h 466553"/>
                <a:gd name="connsiteX21" fmla="*/ 0 w 480259"/>
                <a:gd name="connsiteY21" fmla="*/ 225327 h 466553"/>
                <a:gd name="connsiteX22" fmla="*/ 0 w 480259"/>
                <a:gd name="connsiteY22" fmla="*/ 216007 h 466553"/>
                <a:gd name="connsiteX23" fmla="*/ 548 w 480259"/>
                <a:gd name="connsiteY23" fmla="*/ 208332 h 466553"/>
                <a:gd name="connsiteX24" fmla="*/ 1096 w 480259"/>
                <a:gd name="connsiteY24" fmla="*/ 204494 h 466553"/>
                <a:gd name="connsiteX25" fmla="*/ 1645 w 480259"/>
                <a:gd name="connsiteY25" fmla="*/ 197367 h 466553"/>
                <a:gd name="connsiteX26" fmla="*/ 1645 w 480259"/>
                <a:gd name="connsiteY26" fmla="*/ 196819 h 466553"/>
                <a:gd name="connsiteX27" fmla="*/ 2741 w 480259"/>
                <a:gd name="connsiteY27" fmla="*/ 188595 h 466553"/>
                <a:gd name="connsiteX28" fmla="*/ 2741 w 480259"/>
                <a:gd name="connsiteY28" fmla="*/ 187499 h 466553"/>
                <a:gd name="connsiteX29" fmla="*/ 4386 w 480259"/>
                <a:gd name="connsiteY29" fmla="*/ 178179 h 466553"/>
                <a:gd name="connsiteX30" fmla="*/ 8772 w 480259"/>
                <a:gd name="connsiteY30" fmla="*/ 160087 h 466553"/>
                <a:gd name="connsiteX31" fmla="*/ 10965 w 480259"/>
                <a:gd name="connsiteY31" fmla="*/ 152960 h 466553"/>
                <a:gd name="connsiteX32" fmla="*/ 14803 w 480259"/>
                <a:gd name="connsiteY32" fmla="*/ 141995 h 466553"/>
                <a:gd name="connsiteX33" fmla="*/ 17544 w 480259"/>
                <a:gd name="connsiteY33" fmla="*/ 134868 h 466553"/>
                <a:gd name="connsiteX34" fmla="*/ 19737 w 480259"/>
                <a:gd name="connsiteY34" fmla="*/ 129933 h 466553"/>
                <a:gd name="connsiteX35" fmla="*/ 21381 w 480259"/>
                <a:gd name="connsiteY35" fmla="*/ 125547 h 466553"/>
                <a:gd name="connsiteX36" fmla="*/ 26864 w 480259"/>
                <a:gd name="connsiteY36" fmla="*/ 114583 h 466553"/>
                <a:gd name="connsiteX37" fmla="*/ 31250 w 480259"/>
                <a:gd name="connsiteY37" fmla="*/ 106359 h 466553"/>
                <a:gd name="connsiteX38" fmla="*/ 35087 w 480259"/>
                <a:gd name="connsiteY38" fmla="*/ 99232 h 466553"/>
                <a:gd name="connsiteX39" fmla="*/ 40022 w 480259"/>
                <a:gd name="connsiteY39" fmla="*/ 91008 h 466553"/>
                <a:gd name="connsiteX40" fmla="*/ 47697 w 480259"/>
                <a:gd name="connsiteY40" fmla="*/ 80043 h 466553"/>
                <a:gd name="connsiteX41" fmla="*/ 50986 w 480259"/>
                <a:gd name="connsiteY41" fmla="*/ 75657 h 466553"/>
                <a:gd name="connsiteX42" fmla="*/ 54824 w 480259"/>
                <a:gd name="connsiteY42" fmla="*/ 71271 h 466553"/>
                <a:gd name="connsiteX43" fmla="*/ 62500 w 480259"/>
                <a:gd name="connsiteY43" fmla="*/ 62500 h 466553"/>
                <a:gd name="connsiteX44" fmla="*/ 70723 w 480259"/>
                <a:gd name="connsiteY44" fmla="*/ 54276 h 466553"/>
                <a:gd name="connsiteX45" fmla="*/ 83333 w 480259"/>
                <a:gd name="connsiteY45" fmla="*/ 42215 h 466553"/>
                <a:gd name="connsiteX46" fmla="*/ 87719 w 480259"/>
                <a:gd name="connsiteY46" fmla="*/ 38377 h 466553"/>
                <a:gd name="connsiteX47" fmla="*/ 92105 w 480259"/>
                <a:gd name="connsiteY47" fmla="*/ 34539 h 466553"/>
                <a:gd name="connsiteX48" fmla="*/ 99780 w 480259"/>
                <a:gd name="connsiteY48" fmla="*/ 29057 h 466553"/>
                <a:gd name="connsiteX49" fmla="*/ 105262 w 480259"/>
                <a:gd name="connsiteY49" fmla="*/ 25219 h 466553"/>
                <a:gd name="connsiteX50" fmla="*/ 126096 w 480259"/>
                <a:gd name="connsiteY50" fmla="*/ 12610 h 466553"/>
                <a:gd name="connsiteX51" fmla="*/ 131030 w 480259"/>
                <a:gd name="connsiteY51" fmla="*/ 9868 h 466553"/>
                <a:gd name="connsiteX52" fmla="*/ 152959 w 480259"/>
                <a:gd name="connsiteY52" fmla="*/ 0 h 466553"/>
                <a:gd name="connsiteX53" fmla="*/ 127740 w 480259"/>
                <a:gd name="connsiteY53" fmla="*/ 21930 h 466553"/>
                <a:gd name="connsiteX54" fmla="*/ 94846 w 480259"/>
                <a:gd name="connsiteY54" fmla="*/ 61403 h 466553"/>
                <a:gd name="connsiteX55" fmla="*/ 84429 w 480259"/>
                <a:gd name="connsiteY55" fmla="*/ 195174 h 466553"/>
                <a:gd name="connsiteX56" fmla="*/ 139253 w 480259"/>
                <a:gd name="connsiteY56" fmla="*/ 241226 h 466553"/>
                <a:gd name="connsiteX57" fmla="*/ 300985 w 480259"/>
                <a:gd name="connsiteY57" fmla="*/ 234648 h 466553"/>
                <a:gd name="connsiteX58" fmla="*/ 279603 w 480259"/>
                <a:gd name="connsiteY58" fmla="*/ 175986 h 466553"/>
                <a:gd name="connsiteX59" fmla="*/ 479163 w 480259"/>
                <a:gd name="connsiteY59" fmla="*/ 252191 h 466553"/>
                <a:gd name="connsiteX60" fmla="*/ 480260 w 480259"/>
                <a:gd name="connsiteY60" fmla="*/ 252740 h 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80259" h="466553">
                  <a:moveTo>
                    <a:pt x="480260" y="252740"/>
                  </a:moveTo>
                  <a:lnTo>
                    <a:pt x="480260" y="252740"/>
                  </a:lnTo>
                  <a:lnTo>
                    <a:pt x="478067" y="258222"/>
                  </a:lnTo>
                  <a:lnTo>
                    <a:pt x="433111" y="370612"/>
                  </a:lnTo>
                  <a:lnTo>
                    <a:pt x="433111" y="370612"/>
                  </a:lnTo>
                  <a:lnTo>
                    <a:pt x="393638" y="466554"/>
                  </a:lnTo>
                  <a:lnTo>
                    <a:pt x="375546" y="425436"/>
                  </a:lnTo>
                  <a:cubicBezTo>
                    <a:pt x="373901" y="426532"/>
                    <a:pt x="372256" y="427629"/>
                    <a:pt x="370612" y="428725"/>
                  </a:cubicBezTo>
                  <a:cubicBezTo>
                    <a:pt x="368967" y="429822"/>
                    <a:pt x="367322" y="430918"/>
                    <a:pt x="365677" y="432015"/>
                  </a:cubicBezTo>
                  <a:cubicBezTo>
                    <a:pt x="352520" y="440238"/>
                    <a:pt x="338265" y="446817"/>
                    <a:pt x="323463" y="452300"/>
                  </a:cubicBezTo>
                  <a:cubicBezTo>
                    <a:pt x="321818" y="452848"/>
                    <a:pt x="319625" y="453396"/>
                    <a:pt x="317980" y="454493"/>
                  </a:cubicBezTo>
                  <a:cubicBezTo>
                    <a:pt x="314143" y="455589"/>
                    <a:pt x="309757" y="457234"/>
                    <a:pt x="305919" y="458330"/>
                  </a:cubicBezTo>
                  <a:cubicBezTo>
                    <a:pt x="304274" y="458879"/>
                    <a:pt x="302630" y="458879"/>
                    <a:pt x="300985" y="459427"/>
                  </a:cubicBezTo>
                  <a:cubicBezTo>
                    <a:pt x="299340" y="459975"/>
                    <a:pt x="297147" y="460523"/>
                    <a:pt x="295502" y="461071"/>
                  </a:cubicBezTo>
                  <a:cubicBezTo>
                    <a:pt x="292761" y="461620"/>
                    <a:pt x="290020" y="462168"/>
                    <a:pt x="287279" y="462716"/>
                  </a:cubicBezTo>
                  <a:cubicBezTo>
                    <a:pt x="287279" y="462716"/>
                    <a:pt x="286731" y="462716"/>
                    <a:pt x="286731" y="462716"/>
                  </a:cubicBezTo>
                  <a:cubicBezTo>
                    <a:pt x="283989" y="463264"/>
                    <a:pt x="281796" y="463813"/>
                    <a:pt x="279055" y="463813"/>
                  </a:cubicBezTo>
                  <a:cubicBezTo>
                    <a:pt x="275766" y="464361"/>
                    <a:pt x="272476" y="464909"/>
                    <a:pt x="268639" y="464909"/>
                  </a:cubicBezTo>
                  <a:cubicBezTo>
                    <a:pt x="265897" y="465457"/>
                    <a:pt x="262608" y="465457"/>
                    <a:pt x="259867" y="466006"/>
                  </a:cubicBezTo>
                  <a:cubicBezTo>
                    <a:pt x="257125" y="466006"/>
                    <a:pt x="254384" y="466554"/>
                    <a:pt x="251643" y="466554"/>
                  </a:cubicBezTo>
                  <a:cubicBezTo>
                    <a:pt x="248354" y="466554"/>
                    <a:pt x="244516" y="466554"/>
                    <a:pt x="241226" y="466554"/>
                  </a:cubicBezTo>
                  <a:cubicBezTo>
                    <a:pt x="108004" y="466554"/>
                    <a:pt x="0" y="358550"/>
                    <a:pt x="0" y="225327"/>
                  </a:cubicBezTo>
                  <a:cubicBezTo>
                    <a:pt x="0" y="222038"/>
                    <a:pt x="0" y="218749"/>
                    <a:pt x="0" y="216007"/>
                  </a:cubicBezTo>
                  <a:cubicBezTo>
                    <a:pt x="0" y="213266"/>
                    <a:pt x="0" y="211073"/>
                    <a:pt x="548" y="208332"/>
                  </a:cubicBezTo>
                  <a:cubicBezTo>
                    <a:pt x="548" y="207235"/>
                    <a:pt x="548" y="205591"/>
                    <a:pt x="1096" y="204494"/>
                  </a:cubicBezTo>
                  <a:cubicBezTo>
                    <a:pt x="1096" y="202301"/>
                    <a:pt x="1645" y="199560"/>
                    <a:pt x="1645" y="197367"/>
                  </a:cubicBezTo>
                  <a:lnTo>
                    <a:pt x="1645" y="196819"/>
                  </a:lnTo>
                  <a:cubicBezTo>
                    <a:pt x="2193" y="194078"/>
                    <a:pt x="2193" y="191336"/>
                    <a:pt x="2741" y="188595"/>
                  </a:cubicBezTo>
                  <a:cubicBezTo>
                    <a:pt x="2741" y="188047"/>
                    <a:pt x="2741" y="188047"/>
                    <a:pt x="2741" y="187499"/>
                  </a:cubicBezTo>
                  <a:cubicBezTo>
                    <a:pt x="3289" y="184209"/>
                    <a:pt x="3838" y="181468"/>
                    <a:pt x="4386" y="178179"/>
                  </a:cubicBezTo>
                  <a:cubicBezTo>
                    <a:pt x="5482" y="172148"/>
                    <a:pt x="7127" y="166117"/>
                    <a:pt x="8772" y="160087"/>
                  </a:cubicBezTo>
                  <a:cubicBezTo>
                    <a:pt x="9320" y="157894"/>
                    <a:pt x="9868" y="155152"/>
                    <a:pt x="10965" y="152960"/>
                  </a:cubicBezTo>
                  <a:cubicBezTo>
                    <a:pt x="12061" y="149122"/>
                    <a:pt x="13158" y="145284"/>
                    <a:pt x="14803" y="141995"/>
                  </a:cubicBezTo>
                  <a:cubicBezTo>
                    <a:pt x="15899" y="139802"/>
                    <a:pt x="16447" y="137060"/>
                    <a:pt x="17544" y="134868"/>
                  </a:cubicBezTo>
                  <a:cubicBezTo>
                    <a:pt x="18092" y="133223"/>
                    <a:pt x="18640" y="131578"/>
                    <a:pt x="19737" y="129933"/>
                  </a:cubicBezTo>
                  <a:cubicBezTo>
                    <a:pt x="20285" y="128289"/>
                    <a:pt x="20833" y="127192"/>
                    <a:pt x="21381" y="125547"/>
                  </a:cubicBezTo>
                  <a:cubicBezTo>
                    <a:pt x="23026" y="121710"/>
                    <a:pt x="24671" y="118420"/>
                    <a:pt x="26864" y="114583"/>
                  </a:cubicBezTo>
                  <a:cubicBezTo>
                    <a:pt x="27960" y="111841"/>
                    <a:pt x="29605" y="109100"/>
                    <a:pt x="31250" y="106359"/>
                  </a:cubicBezTo>
                  <a:cubicBezTo>
                    <a:pt x="32346" y="104166"/>
                    <a:pt x="33991" y="101425"/>
                    <a:pt x="35087" y="99232"/>
                  </a:cubicBezTo>
                  <a:cubicBezTo>
                    <a:pt x="36732" y="96491"/>
                    <a:pt x="38377" y="93749"/>
                    <a:pt x="40022" y="91008"/>
                  </a:cubicBezTo>
                  <a:cubicBezTo>
                    <a:pt x="42215" y="87170"/>
                    <a:pt x="44956" y="83333"/>
                    <a:pt x="47697" y="80043"/>
                  </a:cubicBezTo>
                  <a:cubicBezTo>
                    <a:pt x="48794" y="78399"/>
                    <a:pt x="49890" y="76754"/>
                    <a:pt x="50986" y="75657"/>
                  </a:cubicBezTo>
                  <a:cubicBezTo>
                    <a:pt x="52083" y="74013"/>
                    <a:pt x="53179" y="72368"/>
                    <a:pt x="54824" y="71271"/>
                  </a:cubicBezTo>
                  <a:cubicBezTo>
                    <a:pt x="57017" y="68530"/>
                    <a:pt x="59758" y="65241"/>
                    <a:pt x="62500" y="62500"/>
                  </a:cubicBezTo>
                  <a:cubicBezTo>
                    <a:pt x="65241" y="59758"/>
                    <a:pt x="67982" y="57017"/>
                    <a:pt x="70723" y="54276"/>
                  </a:cubicBezTo>
                  <a:cubicBezTo>
                    <a:pt x="74561" y="50438"/>
                    <a:pt x="78947" y="46052"/>
                    <a:pt x="83333" y="42215"/>
                  </a:cubicBezTo>
                  <a:cubicBezTo>
                    <a:pt x="84978" y="41118"/>
                    <a:pt x="86074" y="39473"/>
                    <a:pt x="87719" y="38377"/>
                  </a:cubicBezTo>
                  <a:cubicBezTo>
                    <a:pt x="89363" y="37280"/>
                    <a:pt x="90460" y="36184"/>
                    <a:pt x="92105" y="34539"/>
                  </a:cubicBezTo>
                  <a:cubicBezTo>
                    <a:pt x="94298" y="32346"/>
                    <a:pt x="97039" y="30702"/>
                    <a:pt x="99780" y="29057"/>
                  </a:cubicBezTo>
                  <a:cubicBezTo>
                    <a:pt x="101425" y="27960"/>
                    <a:pt x="103618" y="26316"/>
                    <a:pt x="105262" y="25219"/>
                  </a:cubicBezTo>
                  <a:cubicBezTo>
                    <a:pt x="111841" y="20285"/>
                    <a:pt x="118968" y="16447"/>
                    <a:pt x="126096" y="12610"/>
                  </a:cubicBezTo>
                  <a:cubicBezTo>
                    <a:pt x="127740" y="11513"/>
                    <a:pt x="129385" y="10965"/>
                    <a:pt x="131030" y="9868"/>
                  </a:cubicBezTo>
                  <a:cubicBezTo>
                    <a:pt x="138157" y="6031"/>
                    <a:pt x="145284" y="2741"/>
                    <a:pt x="152959" y="0"/>
                  </a:cubicBezTo>
                  <a:lnTo>
                    <a:pt x="127740" y="21930"/>
                  </a:lnTo>
                  <a:cubicBezTo>
                    <a:pt x="117324" y="32346"/>
                    <a:pt x="105262" y="45504"/>
                    <a:pt x="94846" y="61403"/>
                  </a:cubicBezTo>
                  <a:cubicBezTo>
                    <a:pt x="70723" y="97039"/>
                    <a:pt x="55372" y="145284"/>
                    <a:pt x="84429" y="195174"/>
                  </a:cubicBezTo>
                  <a:cubicBezTo>
                    <a:pt x="98135" y="218200"/>
                    <a:pt x="117324" y="233003"/>
                    <a:pt x="139253" y="241226"/>
                  </a:cubicBezTo>
                  <a:cubicBezTo>
                    <a:pt x="208880" y="268639"/>
                    <a:pt x="300985" y="234648"/>
                    <a:pt x="300985" y="234648"/>
                  </a:cubicBezTo>
                  <a:lnTo>
                    <a:pt x="279603" y="175986"/>
                  </a:lnTo>
                  <a:lnTo>
                    <a:pt x="479163" y="252191"/>
                  </a:lnTo>
                  <a:lnTo>
                    <a:pt x="480260" y="25274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sp>
          <p:nvSpPr>
            <p:cNvPr id="59" name="Freeform: Shape 58">
              <a:extLst>
                <a:ext uri="{FF2B5EF4-FFF2-40B4-BE49-F238E27FC236}">
                  <a16:creationId xmlns:a16="http://schemas.microsoft.com/office/drawing/2014/main" id="{E51BD73B-28A0-4AE7-AC48-DB31D0EB5532}"/>
                </a:ext>
              </a:extLst>
            </p:cNvPr>
            <p:cNvSpPr/>
            <p:nvPr/>
          </p:nvSpPr>
          <p:spPr>
            <a:xfrm>
              <a:off x="9323031" y="465660"/>
              <a:ext cx="138324" cy="130506"/>
            </a:xfrm>
            <a:custGeom>
              <a:avLst/>
              <a:gdLst>
                <a:gd name="connsiteX0" fmla="*/ 230262 w 230261"/>
                <a:gd name="connsiteY0" fmla="*/ 104714 h 212717"/>
                <a:gd name="connsiteX1" fmla="*/ 230262 w 230261"/>
                <a:gd name="connsiteY1" fmla="*/ 212718 h 212717"/>
                <a:gd name="connsiteX2" fmla="*/ 195174 w 230261"/>
                <a:gd name="connsiteY2" fmla="*/ 212718 h 212717"/>
                <a:gd name="connsiteX3" fmla="*/ 195174 w 230261"/>
                <a:gd name="connsiteY3" fmla="*/ 172696 h 212717"/>
                <a:gd name="connsiteX4" fmla="*/ 178179 w 230261"/>
                <a:gd name="connsiteY4" fmla="*/ 189143 h 212717"/>
                <a:gd name="connsiteX5" fmla="*/ 162828 w 230261"/>
                <a:gd name="connsiteY5" fmla="*/ 199012 h 212717"/>
                <a:gd name="connsiteX6" fmla="*/ 110197 w 230261"/>
                <a:gd name="connsiteY6" fmla="*/ 212718 h 212717"/>
                <a:gd name="connsiteX7" fmla="*/ 84429 w 230261"/>
                <a:gd name="connsiteY7" fmla="*/ 209428 h 212717"/>
                <a:gd name="connsiteX8" fmla="*/ 55372 w 230261"/>
                <a:gd name="connsiteY8" fmla="*/ 198464 h 212717"/>
                <a:gd name="connsiteX9" fmla="*/ 14803 w 230261"/>
                <a:gd name="connsiteY9" fmla="*/ 159538 h 212717"/>
                <a:gd name="connsiteX10" fmla="*/ 0 w 230261"/>
                <a:gd name="connsiteY10" fmla="*/ 106359 h 212717"/>
                <a:gd name="connsiteX11" fmla="*/ 20285 w 230261"/>
                <a:gd name="connsiteY11" fmla="*/ 44956 h 212717"/>
                <a:gd name="connsiteX12" fmla="*/ 66886 w 230261"/>
                <a:gd name="connsiteY12" fmla="*/ 8772 h 212717"/>
                <a:gd name="connsiteX13" fmla="*/ 109100 w 230261"/>
                <a:gd name="connsiteY13" fmla="*/ 0 h 212717"/>
                <a:gd name="connsiteX14" fmla="*/ 148025 w 230261"/>
                <a:gd name="connsiteY14" fmla="*/ 7127 h 212717"/>
                <a:gd name="connsiteX15" fmla="*/ 182016 w 230261"/>
                <a:gd name="connsiteY15" fmla="*/ 27412 h 212717"/>
                <a:gd name="connsiteX16" fmla="*/ 207784 w 230261"/>
                <a:gd name="connsiteY16" fmla="*/ 63596 h 212717"/>
                <a:gd name="connsiteX17" fmla="*/ 162828 w 230261"/>
                <a:gd name="connsiteY17" fmla="*/ 63596 h 212717"/>
                <a:gd name="connsiteX18" fmla="*/ 139802 w 230261"/>
                <a:gd name="connsiteY18" fmla="*/ 42763 h 212717"/>
                <a:gd name="connsiteX19" fmla="*/ 108552 w 230261"/>
                <a:gd name="connsiteY19" fmla="*/ 35087 h 212717"/>
                <a:gd name="connsiteX20" fmla="*/ 58114 w 230261"/>
                <a:gd name="connsiteY20" fmla="*/ 55921 h 212717"/>
                <a:gd name="connsiteX21" fmla="*/ 43859 w 230261"/>
                <a:gd name="connsiteY21" fmla="*/ 78947 h 212717"/>
                <a:gd name="connsiteX22" fmla="*/ 38377 w 230261"/>
                <a:gd name="connsiteY22" fmla="*/ 105811 h 212717"/>
                <a:gd name="connsiteX23" fmla="*/ 50987 w 230261"/>
                <a:gd name="connsiteY23" fmla="*/ 145832 h 212717"/>
                <a:gd name="connsiteX24" fmla="*/ 81140 w 230261"/>
                <a:gd name="connsiteY24" fmla="*/ 170503 h 212717"/>
                <a:gd name="connsiteX25" fmla="*/ 110745 w 230261"/>
                <a:gd name="connsiteY25" fmla="*/ 175986 h 212717"/>
                <a:gd name="connsiteX26" fmla="*/ 146381 w 230261"/>
                <a:gd name="connsiteY26" fmla="*/ 166117 h 212717"/>
                <a:gd name="connsiteX27" fmla="*/ 171052 w 230261"/>
                <a:gd name="connsiteY27" fmla="*/ 138705 h 212717"/>
                <a:gd name="connsiteX28" fmla="*/ 171052 w 230261"/>
                <a:gd name="connsiteY28" fmla="*/ 138705 h 212717"/>
                <a:gd name="connsiteX29" fmla="*/ 127740 w 230261"/>
                <a:gd name="connsiteY29" fmla="*/ 138705 h 212717"/>
                <a:gd name="connsiteX30" fmla="*/ 127740 w 230261"/>
                <a:gd name="connsiteY30" fmla="*/ 103618 h 212717"/>
                <a:gd name="connsiteX31" fmla="*/ 230262 w 230261"/>
                <a:gd name="connsiteY31" fmla="*/ 103618 h 21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30261" h="212717">
                  <a:moveTo>
                    <a:pt x="230262" y="104714"/>
                  </a:moveTo>
                  <a:lnTo>
                    <a:pt x="230262" y="212718"/>
                  </a:lnTo>
                  <a:lnTo>
                    <a:pt x="195174" y="212718"/>
                  </a:lnTo>
                  <a:lnTo>
                    <a:pt x="195174" y="172696"/>
                  </a:lnTo>
                  <a:cubicBezTo>
                    <a:pt x="190240" y="178727"/>
                    <a:pt x="184758" y="184209"/>
                    <a:pt x="178179" y="189143"/>
                  </a:cubicBezTo>
                  <a:cubicBezTo>
                    <a:pt x="173244" y="192981"/>
                    <a:pt x="168310" y="195722"/>
                    <a:pt x="162828" y="199012"/>
                  </a:cubicBezTo>
                  <a:cubicBezTo>
                    <a:pt x="145832" y="208332"/>
                    <a:pt x="128289" y="212718"/>
                    <a:pt x="110197" y="212718"/>
                  </a:cubicBezTo>
                  <a:cubicBezTo>
                    <a:pt x="101425" y="212718"/>
                    <a:pt x="92653" y="211621"/>
                    <a:pt x="84429" y="209428"/>
                  </a:cubicBezTo>
                  <a:cubicBezTo>
                    <a:pt x="74561" y="207235"/>
                    <a:pt x="64693" y="203398"/>
                    <a:pt x="55372" y="198464"/>
                  </a:cubicBezTo>
                  <a:cubicBezTo>
                    <a:pt x="38377" y="189143"/>
                    <a:pt x="24671" y="176534"/>
                    <a:pt x="14803" y="159538"/>
                  </a:cubicBezTo>
                  <a:cubicBezTo>
                    <a:pt x="4934" y="143091"/>
                    <a:pt x="0" y="124999"/>
                    <a:pt x="0" y="106359"/>
                  </a:cubicBezTo>
                  <a:cubicBezTo>
                    <a:pt x="0" y="83881"/>
                    <a:pt x="6579" y="63596"/>
                    <a:pt x="20285" y="44956"/>
                  </a:cubicBezTo>
                  <a:cubicBezTo>
                    <a:pt x="32346" y="28509"/>
                    <a:pt x="47697" y="16447"/>
                    <a:pt x="66886" y="8772"/>
                  </a:cubicBezTo>
                  <a:cubicBezTo>
                    <a:pt x="80592" y="3289"/>
                    <a:pt x="94846" y="0"/>
                    <a:pt x="109100" y="0"/>
                  </a:cubicBezTo>
                  <a:cubicBezTo>
                    <a:pt x="122258" y="0"/>
                    <a:pt x="135416" y="2193"/>
                    <a:pt x="148025" y="7127"/>
                  </a:cubicBezTo>
                  <a:cubicBezTo>
                    <a:pt x="160635" y="12061"/>
                    <a:pt x="172148" y="18640"/>
                    <a:pt x="182016" y="27412"/>
                  </a:cubicBezTo>
                  <a:cubicBezTo>
                    <a:pt x="194626" y="38925"/>
                    <a:pt x="203398" y="50986"/>
                    <a:pt x="207784" y="63596"/>
                  </a:cubicBezTo>
                  <a:lnTo>
                    <a:pt x="162828" y="63596"/>
                  </a:lnTo>
                  <a:cubicBezTo>
                    <a:pt x="156797" y="54824"/>
                    <a:pt x="149122" y="47697"/>
                    <a:pt x="139802" y="42763"/>
                  </a:cubicBezTo>
                  <a:cubicBezTo>
                    <a:pt x="129933" y="37829"/>
                    <a:pt x="119517" y="35087"/>
                    <a:pt x="108552" y="35087"/>
                  </a:cubicBezTo>
                  <a:cubicBezTo>
                    <a:pt x="88267" y="35087"/>
                    <a:pt x="71271" y="42215"/>
                    <a:pt x="58114" y="55921"/>
                  </a:cubicBezTo>
                  <a:cubicBezTo>
                    <a:pt x="52083" y="62500"/>
                    <a:pt x="47149" y="70175"/>
                    <a:pt x="43859" y="78947"/>
                  </a:cubicBezTo>
                  <a:cubicBezTo>
                    <a:pt x="40022" y="88267"/>
                    <a:pt x="38377" y="97039"/>
                    <a:pt x="38377" y="105811"/>
                  </a:cubicBezTo>
                  <a:cubicBezTo>
                    <a:pt x="38377" y="120065"/>
                    <a:pt x="42763" y="133223"/>
                    <a:pt x="50987" y="145832"/>
                  </a:cubicBezTo>
                  <a:cubicBezTo>
                    <a:pt x="58662" y="157345"/>
                    <a:pt x="68530" y="165569"/>
                    <a:pt x="81140" y="170503"/>
                  </a:cubicBezTo>
                  <a:cubicBezTo>
                    <a:pt x="89912" y="174341"/>
                    <a:pt x="99780" y="175986"/>
                    <a:pt x="110745" y="175986"/>
                  </a:cubicBezTo>
                  <a:cubicBezTo>
                    <a:pt x="123354" y="175986"/>
                    <a:pt x="135416" y="172696"/>
                    <a:pt x="146381" y="166117"/>
                  </a:cubicBezTo>
                  <a:cubicBezTo>
                    <a:pt x="157346" y="159538"/>
                    <a:pt x="165569" y="150218"/>
                    <a:pt x="171052" y="138705"/>
                  </a:cubicBezTo>
                  <a:cubicBezTo>
                    <a:pt x="171052" y="138705"/>
                    <a:pt x="171052" y="138705"/>
                    <a:pt x="171052" y="138705"/>
                  </a:cubicBezTo>
                  <a:lnTo>
                    <a:pt x="127740" y="138705"/>
                  </a:lnTo>
                  <a:lnTo>
                    <a:pt x="127740" y="103618"/>
                  </a:lnTo>
                  <a:lnTo>
                    <a:pt x="230262" y="103618"/>
                  </a:lnTo>
                  <a:close/>
                </a:path>
              </a:pathLst>
            </a:custGeom>
            <a:solidFill>
              <a:srgbClr val="0060AC"/>
            </a:solidFill>
            <a:ln w="5476" cap="flat">
              <a:noFill/>
              <a:prstDash val="solid"/>
              <a:miter/>
            </a:ln>
          </p:spPr>
          <p:txBody>
            <a:bodyPr rtlCol="0" anchor="ctr"/>
            <a:lstStyle/>
            <a:p>
              <a:endParaRPr lang="en-GB" sz="2115"/>
            </a:p>
          </p:txBody>
        </p:sp>
        <p:sp>
          <p:nvSpPr>
            <p:cNvPr id="60" name="Freeform: Shape 59">
              <a:extLst>
                <a:ext uri="{FF2B5EF4-FFF2-40B4-BE49-F238E27FC236}">
                  <a16:creationId xmlns:a16="http://schemas.microsoft.com/office/drawing/2014/main" id="{CAAA2B2B-1F71-4DC2-ADE4-D3EEE66D2E3B}"/>
                </a:ext>
              </a:extLst>
            </p:cNvPr>
            <p:cNvSpPr/>
            <p:nvPr/>
          </p:nvSpPr>
          <p:spPr>
            <a:xfrm>
              <a:off x="9373750" y="529904"/>
              <a:ext cx="87605" cy="66262"/>
            </a:xfrm>
            <a:custGeom>
              <a:avLst/>
              <a:gdLst>
                <a:gd name="connsiteX0" fmla="*/ 145832 w 145832"/>
                <a:gd name="connsiteY0" fmla="*/ 0 h 108003"/>
                <a:gd name="connsiteX1" fmla="*/ 145832 w 145832"/>
                <a:gd name="connsiteY1" fmla="*/ 108004 h 108003"/>
                <a:gd name="connsiteX2" fmla="*/ 110745 w 145832"/>
                <a:gd name="connsiteY2" fmla="*/ 108004 h 108003"/>
                <a:gd name="connsiteX3" fmla="*/ 110745 w 145832"/>
                <a:gd name="connsiteY3" fmla="*/ 67982 h 108003"/>
                <a:gd name="connsiteX4" fmla="*/ 93749 w 145832"/>
                <a:gd name="connsiteY4" fmla="*/ 84429 h 108003"/>
                <a:gd name="connsiteX5" fmla="*/ 78399 w 145832"/>
                <a:gd name="connsiteY5" fmla="*/ 94298 h 108003"/>
                <a:gd name="connsiteX6" fmla="*/ 25767 w 145832"/>
                <a:gd name="connsiteY6" fmla="*/ 108004 h 108003"/>
                <a:gd name="connsiteX7" fmla="*/ 0 w 145832"/>
                <a:gd name="connsiteY7" fmla="*/ 104714 h 108003"/>
                <a:gd name="connsiteX8" fmla="*/ 62500 w 145832"/>
                <a:gd name="connsiteY8" fmla="*/ 69627 h 108003"/>
                <a:gd name="connsiteX9" fmla="*/ 86074 w 145832"/>
                <a:gd name="connsiteY9" fmla="*/ 35087 h 108003"/>
                <a:gd name="connsiteX10" fmla="*/ 86074 w 145832"/>
                <a:gd name="connsiteY10" fmla="*/ 35087 h 108003"/>
                <a:gd name="connsiteX11" fmla="*/ 42763 w 145832"/>
                <a:gd name="connsiteY11" fmla="*/ 35087 h 108003"/>
                <a:gd name="connsiteX12" fmla="*/ 42763 w 145832"/>
                <a:gd name="connsiteY12" fmla="*/ 0 h 108003"/>
                <a:gd name="connsiteX13" fmla="*/ 145832 w 145832"/>
                <a:gd name="connsiteY13" fmla="*/ 0 h 10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832" h="108003">
                  <a:moveTo>
                    <a:pt x="145832" y="0"/>
                  </a:moveTo>
                  <a:lnTo>
                    <a:pt x="145832" y="108004"/>
                  </a:lnTo>
                  <a:lnTo>
                    <a:pt x="110745" y="108004"/>
                  </a:lnTo>
                  <a:lnTo>
                    <a:pt x="110745" y="67982"/>
                  </a:lnTo>
                  <a:cubicBezTo>
                    <a:pt x="105811" y="74013"/>
                    <a:pt x="100328" y="79495"/>
                    <a:pt x="93749" y="84429"/>
                  </a:cubicBezTo>
                  <a:cubicBezTo>
                    <a:pt x="88815" y="88267"/>
                    <a:pt x="83881" y="91008"/>
                    <a:pt x="78399" y="94298"/>
                  </a:cubicBezTo>
                  <a:cubicBezTo>
                    <a:pt x="61403" y="103618"/>
                    <a:pt x="43859" y="108004"/>
                    <a:pt x="25767" y="108004"/>
                  </a:cubicBezTo>
                  <a:cubicBezTo>
                    <a:pt x="16995" y="108004"/>
                    <a:pt x="8224" y="106907"/>
                    <a:pt x="0" y="104714"/>
                  </a:cubicBezTo>
                  <a:cubicBezTo>
                    <a:pt x="24123" y="98684"/>
                    <a:pt x="42215" y="92653"/>
                    <a:pt x="62500" y="69627"/>
                  </a:cubicBezTo>
                  <a:cubicBezTo>
                    <a:pt x="81688" y="48245"/>
                    <a:pt x="85526" y="36732"/>
                    <a:pt x="86074" y="35087"/>
                  </a:cubicBezTo>
                  <a:cubicBezTo>
                    <a:pt x="86074" y="35087"/>
                    <a:pt x="86074" y="35087"/>
                    <a:pt x="86074" y="35087"/>
                  </a:cubicBezTo>
                  <a:lnTo>
                    <a:pt x="42763" y="35087"/>
                  </a:lnTo>
                  <a:lnTo>
                    <a:pt x="42763" y="0"/>
                  </a:lnTo>
                  <a:lnTo>
                    <a:pt x="145832" y="0"/>
                  </a:lnTo>
                  <a:close/>
                </a:path>
              </a:pathLst>
            </a:custGeom>
            <a:gradFill>
              <a:gsLst>
                <a:gs pos="100000">
                  <a:srgbClr val="0067B4"/>
                </a:gs>
                <a:gs pos="0">
                  <a:srgbClr val="22B5E9"/>
                </a:gs>
              </a:gsLst>
              <a:lin ang="5400000" scaled="1"/>
            </a:gradFill>
            <a:ln w="5476" cap="flat">
              <a:noFill/>
              <a:prstDash val="solid"/>
              <a:miter/>
            </a:ln>
          </p:spPr>
          <p:txBody>
            <a:bodyPr rtlCol="0" anchor="ctr"/>
            <a:lstStyle/>
            <a:p>
              <a:endParaRPr lang="en-GB" sz="2115"/>
            </a:p>
          </p:txBody>
        </p:sp>
      </p:grpSp>
      <p:sp>
        <p:nvSpPr>
          <p:cNvPr id="5" name="Slide Number Placeholder 4">
            <a:extLst>
              <a:ext uri="{FF2B5EF4-FFF2-40B4-BE49-F238E27FC236}">
                <a16:creationId xmlns:a16="http://schemas.microsoft.com/office/drawing/2014/main" id="{3A576636-B21B-46AD-80FB-445FE9E1BD13}"/>
              </a:ext>
            </a:extLst>
          </p:cNvPr>
          <p:cNvSpPr>
            <a:spLocks noGrp="1"/>
          </p:cNvSpPr>
          <p:nvPr>
            <p:ph type="sldNum" sz="quarter" idx="4"/>
          </p:nvPr>
        </p:nvSpPr>
        <p:spPr/>
        <p:txBody>
          <a:bodyPr/>
          <a:lstStyle/>
          <a:p>
            <a:fld id="{9882531F-0419-42E2-AE7E-586455CD40C0}" type="slidenum">
              <a:rPr lang="en-GB" smtClean="0"/>
              <a:pPr/>
              <a:t>26</a:t>
            </a:fld>
            <a:endParaRPr lang="en-GB" dirty="0"/>
          </a:p>
        </p:txBody>
      </p:sp>
    </p:spTree>
    <p:extLst>
      <p:ext uri="{BB962C8B-B14F-4D97-AF65-F5344CB8AC3E}">
        <p14:creationId xmlns:p14="http://schemas.microsoft.com/office/powerpoint/2010/main" val="30026639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0C7D2A7-F1E8-4B9E-B37D-0FD32B4E4D95}"/>
              </a:ext>
            </a:extLst>
          </p:cNvPr>
          <p:cNvSpPr>
            <a:spLocks noGrp="1"/>
          </p:cNvSpPr>
          <p:nvPr>
            <p:ph type="body" sz="quarter" idx="10"/>
          </p:nvPr>
        </p:nvSpPr>
        <p:spPr/>
        <p:txBody>
          <a:bodyPr/>
          <a:lstStyle/>
          <a:p>
            <a:endParaRPr lang="en-GB"/>
          </a:p>
        </p:txBody>
      </p:sp>
      <p:sp>
        <p:nvSpPr>
          <p:cNvPr id="6" name="Picture Placeholder 5">
            <a:extLst>
              <a:ext uri="{FF2B5EF4-FFF2-40B4-BE49-F238E27FC236}">
                <a16:creationId xmlns:a16="http://schemas.microsoft.com/office/drawing/2014/main" id="{1C475DF7-4041-4331-B534-257015BEF288}"/>
              </a:ext>
            </a:extLst>
          </p:cNvPr>
          <p:cNvSpPr>
            <a:spLocks noGrp="1"/>
          </p:cNvSpPr>
          <p:nvPr>
            <p:ph type="pic" sz="quarter" idx="14"/>
          </p:nvPr>
        </p:nvSpPr>
        <p:spPr/>
      </p:sp>
      <p:sp>
        <p:nvSpPr>
          <p:cNvPr id="2" name="Slide Number Placeholder 1">
            <a:extLst>
              <a:ext uri="{FF2B5EF4-FFF2-40B4-BE49-F238E27FC236}">
                <a16:creationId xmlns:a16="http://schemas.microsoft.com/office/drawing/2014/main" id="{CA0808AE-8C44-4E91-94FE-4FF8241E98C8}"/>
              </a:ext>
            </a:extLst>
          </p:cNvPr>
          <p:cNvSpPr>
            <a:spLocks noGrp="1"/>
          </p:cNvSpPr>
          <p:nvPr>
            <p:ph type="sldNum" sz="quarter" idx="4"/>
          </p:nvPr>
        </p:nvSpPr>
        <p:spPr>
          <a:prstGeom prst="rect">
            <a:avLst/>
          </a:prstGeom>
        </p:spPr>
        <p:txBody>
          <a:bodyPr/>
          <a:lstStyle/>
          <a:p>
            <a:fld id="{9882531F-0419-42E2-AE7E-586455CD40C0}" type="slidenum">
              <a:rPr lang="en-GB" smtClean="0"/>
              <a:pPr/>
              <a:t>27</a:t>
            </a:fld>
            <a:endParaRPr lang="en-GB" dirty="0"/>
          </a:p>
        </p:txBody>
      </p:sp>
      <p:grpSp>
        <p:nvGrpSpPr>
          <p:cNvPr id="4" name="Group 3">
            <a:extLst>
              <a:ext uri="{FF2B5EF4-FFF2-40B4-BE49-F238E27FC236}">
                <a16:creationId xmlns:a16="http://schemas.microsoft.com/office/drawing/2014/main" id="{BD6F8891-F887-4D45-A78D-E64E5D260379}"/>
              </a:ext>
            </a:extLst>
          </p:cNvPr>
          <p:cNvGrpSpPr/>
          <p:nvPr/>
        </p:nvGrpSpPr>
        <p:grpSpPr>
          <a:xfrm>
            <a:off x="946783" y="2395928"/>
            <a:ext cx="8575579" cy="3777230"/>
            <a:chOff x="945775" y="2443984"/>
            <a:chExt cx="7945303" cy="2815855"/>
          </a:xfrm>
        </p:grpSpPr>
        <p:sp>
          <p:nvSpPr>
            <p:cNvPr id="7" name="Rounded Rectangle 26">
              <a:extLst>
                <a:ext uri="{FF2B5EF4-FFF2-40B4-BE49-F238E27FC236}">
                  <a16:creationId xmlns:a16="http://schemas.microsoft.com/office/drawing/2014/main" id="{6CBAD406-CB2E-42FC-BEF0-A43FF99E18BB}"/>
                </a:ext>
              </a:extLst>
            </p:cNvPr>
            <p:cNvSpPr/>
            <p:nvPr/>
          </p:nvSpPr>
          <p:spPr>
            <a:xfrm>
              <a:off x="956389" y="2443984"/>
              <a:ext cx="3834313" cy="1322879"/>
            </a:xfrm>
            <a:prstGeom prst="roundRect">
              <a:avLst>
                <a:gd name="adj" fmla="val 3281"/>
              </a:avLst>
            </a:prstGeom>
            <a:solidFill>
              <a:srgbClr val="15274E"/>
            </a:solidFill>
            <a:ln w="12700" cap="flat" cmpd="sng" algn="ctr">
              <a:noFill/>
              <a:prstDash val="solid"/>
              <a:miter lim="800000"/>
            </a:ln>
            <a:effectLst/>
          </p:spPr>
          <p:txBody>
            <a:bodyPr rtlCol="0" anchor="ctr"/>
            <a:lstStyle/>
            <a:p>
              <a:pPr algn="ctr" defTabSz="801866">
                <a:defRPr/>
              </a:pPr>
              <a:endParaRPr lang="en-US" sz="1579" kern="0">
                <a:solidFill>
                  <a:prstClr val="white"/>
                </a:solidFill>
                <a:latin typeface="Calibri" panose="020F0502020204030204"/>
              </a:endParaRPr>
            </a:p>
          </p:txBody>
        </p:sp>
        <p:grpSp>
          <p:nvGrpSpPr>
            <p:cNvPr id="8" name="Group 7">
              <a:extLst>
                <a:ext uri="{FF2B5EF4-FFF2-40B4-BE49-F238E27FC236}">
                  <a16:creationId xmlns:a16="http://schemas.microsoft.com/office/drawing/2014/main" id="{30F034F2-7038-4570-81BC-F7D4E2D64126}"/>
                </a:ext>
              </a:extLst>
            </p:cNvPr>
            <p:cNvGrpSpPr/>
            <p:nvPr/>
          </p:nvGrpSpPr>
          <p:grpSpPr>
            <a:xfrm>
              <a:off x="1288807" y="2697311"/>
              <a:ext cx="3330655" cy="905021"/>
              <a:chOff x="1501348" y="2002780"/>
              <a:chExt cx="3706618" cy="1113872"/>
            </a:xfrm>
          </p:grpSpPr>
          <p:sp>
            <p:nvSpPr>
              <p:cNvPr id="9" name="Shape 349">
                <a:extLst>
                  <a:ext uri="{FF2B5EF4-FFF2-40B4-BE49-F238E27FC236}">
                    <a16:creationId xmlns:a16="http://schemas.microsoft.com/office/drawing/2014/main" id="{644BC04E-7638-495B-874D-8C172555FE7F}"/>
                  </a:ext>
                </a:extLst>
              </p:cNvPr>
              <p:cNvSpPr/>
              <p:nvPr/>
            </p:nvSpPr>
            <p:spPr>
              <a:xfrm>
                <a:off x="1501348" y="2328431"/>
                <a:ext cx="3530810" cy="788221"/>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rmAutofit/>
              </a:bodyPr>
              <a:lstStyle/>
              <a:p>
                <a:pPr defTabSz="723907" hangingPunct="0"/>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10" name="Shape 350">
                <a:extLst>
                  <a:ext uri="{FF2B5EF4-FFF2-40B4-BE49-F238E27FC236}">
                    <a16:creationId xmlns:a16="http://schemas.microsoft.com/office/drawing/2014/main" id="{07EB6C41-8C06-4DF2-A81E-DDC4A62189E1}"/>
                  </a:ext>
                </a:extLst>
              </p:cNvPr>
              <p:cNvSpPr/>
              <p:nvPr/>
            </p:nvSpPr>
            <p:spPr>
              <a:xfrm>
                <a:off x="1501569" y="2002780"/>
                <a:ext cx="3706397" cy="262585"/>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defTabSz="723907" hangingPunct="0">
                  <a:defRPr/>
                </a:pPr>
                <a:r>
                  <a:rPr sz="1579" dirty="0">
                    <a:solidFill>
                      <a:schemeClr val="bg1"/>
                    </a:solidFill>
                    <a:latin typeface="Century Gothic" panose="020B0502020202020204" pitchFamily="34" charset="0"/>
                    <a:ea typeface="+mn-ea"/>
                    <a:cs typeface="Clear Sans" panose="020B0503030202020304" pitchFamily="34" charset="0"/>
                  </a:rPr>
                  <a:t>Project name</a:t>
                </a:r>
              </a:p>
            </p:txBody>
          </p:sp>
        </p:grpSp>
        <p:sp>
          <p:nvSpPr>
            <p:cNvPr id="70" name="Rounded Rectangle 26">
              <a:extLst>
                <a:ext uri="{FF2B5EF4-FFF2-40B4-BE49-F238E27FC236}">
                  <a16:creationId xmlns:a16="http://schemas.microsoft.com/office/drawing/2014/main" id="{EC869E31-804B-4A38-BD1A-B8A143580CF4}"/>
                </a:ext>
              </a:extLst>
            </p:cNvPr>
            <p:cNvSpPr/>
            <p:nvPr/>
          </p:nvSpPr>
          <p:spPr>
            <a:xfrm>
              <a:off x="945775" y="3933422"/>
              <a:ext cx="3834313" cy="1322879"/>
            </a:xfrm>
            <a:prstGeom prst="roundRect">
              <a:avLst>
                <a:gd name="adj" fmla="val 3281"/>
              </a:avLst>
            </a:prstGeom>
            <a:solidFill>
              <a:srgbClr val="15274E"/>
            </a:solidFill>
            <a:ln w="12700" cap="flat" cmpd="sng" algn="ctr">
              <a:noFill/>
              <a:prstDash val="solid"/>
              <a:miter lim="800000"/>
            </a:ln>
            <a:effectLst/>
          </p:spPr>
          <p:txBody>
            <a:bodyPr rtlCol="0" anchor="ctr"/>
            <a:lstStyle/>
            <a:p>
              <a:pPr algn="ctr" defTabSz="801866">
                <a:defRPr/>
              </a:pPr>
              <a:endParaRPr lang="en-US" sz="1579" kern="0">
                <a:solidFill>
                  <a:prstClr val="white"/>
                </a:solidFill>
                <a:latin typeface="Calibri" panose="020F0502020204030204"/>
              </a:endParaRPr>
            </a:p>
          </p:txBody>
        </p:sp>
        <p:grpSp>
          <p:nvGrpSpPr>
            <p:cNvPr id="71" name="Group 70">
              <a:extLst>
                <a:ext uri="{FF2B5EF4-FFF2-40B4-BE49-F238E27FC236}">
                  <a16:creationId xmlns:a16="http://schemas.microsoft.com/office/drawing/2014/main" id="{AAB60B5D-619F-454F-938A-CC7E72DBCA60}"/>
                </a:ext>
              </a:extLst>
            </p:cNvPr>
            <p:cNvGrpSpPr/>
            <p:nvPr/>
          </p:nvGrpSpPr>
          <p:grpSpPr>
            <a:xfrm>
              <a:off x="1278193" y="4186749"/>
              <a:ext cx="3330655" cy="905021"/>
              <a:chOff x="1501348" y="2002780"/>
              <a:chExt cx="3706618" cy="1113872"/>
            </a:xfrm>
          </p:grpSpPr>
          <p:sp>
            <p:nvSpPr>
              <p:cNvPr id="72" name="Shape 349">
                <a:extLst>
                  <a:ext uri="{FF2B5EF4-FFF2-40B4-BE49-F238E27FC236}">
                    <a16:creationId xmlns:a16="http://schemas.microsoft.com/office/drawing/2014/main" id="{36DB84CF-18DF-48B0-AAF3-0EF61AE2AFE0}"/>
                  </a:ext>
                </a:extLst>
              </p:cNvPr>
              <p:cNvSpPr/>
              <p:nvPr/>
            </p:nvSpPr>
            <p:spPr>
              <a:xfrm>
                <a:off x="1501348" y="2328431"/>
                <a:ext cx="3530810" cy="788221"/>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rmAutofit/>
              </a:bodyPr>
              <a:lstStyle/>
              <a:p>
                <a:pPr defTabSz="723907" hangingPunct="0"/>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73" name="Shape 350">
                <a:extLst>
                  <a:ext uri="{FF2B5EF4-FFF2-40B4-BE49-F238E27FC236}">
                    <a16:creationId xmlns:a16="http://schemas.microsoft.com/office/drawing/2014/main" id="{A3596962-79AF-4CCD-8CDF-54CD5635A440}"/>
                  </a:ext>
                </a:extLst>
              </p:cNvPr>
              <p:cNvSpPr/>
              <p:nvPr/>
            </p:nvSpPr>
            <p:spPr>
              <a:xfrm>
                <a:off x="1501569" y="2002780"/>
                <a:ext cx="3706397" cy="262585"/>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defTabSz="723907" hangingPunct="0">
                  <a:defRPr/>
                </a:pPr>
                <a:r>
                  <a:rPr sz="1579" dirty="0">
                    <a:solidFill>
                      <a:schemeClr val="bg1"/>
                    </a:solidFill>
                    <a:latin typeface="Century Gothic" panose="020B0502020202020204" pitchFamily="34" charset="0"/>
                    <a:ea typeface="+mn-ea"/>
                    <a:cs typeface="Clear Sans" panose="020B0503030202020304" pitchFamily="34" charset="0"/>
                  </a:rPr>
                  <a:t>Project name</a:t>
                </a:r>
              </a:p>
            </p:txBody>
          </p:sp>
        </p:grpSp>
        <p:sp>
          <p:nvSpPr>
            <p:cNvPr id="74" name="Rounded Rectangle 26">
              <a:extLst>
                <a:ext uri="{FF2B5EF4-FFF2-40B4-BE49-F238E27FC236}">
                  <a16:creationId xmlns:a16="http://schemas.microsoft.com/office/drawing/2014/main" id="{C41E6952-B2EE-4442-A89A-E1EDC509EBF6}"/>
                </a:ext>
              </a:extLst>
            </p:cNvPr>
            <p:cNvSpPr/>
            <p:nvPr/>
          </p:nvSpPr>
          <p:spPr>
            <a:xfrm>
              <a:off x="5056765" y="2447522"/>
              <a:ext cx="3834313" cy="1322879"/>
            </a:xfrm>
            <a:prstGeom prst="roundRect">
              <a:avLst>
                <a:gd name="adj" fmla="val 3281"/>
              </a:avLst>
            </a:prstGeom>
            <a:solidFill>
              <a:srgbClr val="0067B4"/>
            </a:solidFill>
            <a:ln w="12700" cap="flat" cmpd="sng" algn="ctr">
              <a:noFill/>
              <a:prstDash val="solid"/>
              <a:miter lim="800000"/>
            </a:ln>
            <a:effectLst/>
          </p:spPr>
          <p:txBody>
            <a:bodyPr rtlCol="0" anchor="ctr"/>
            <a:lstStyle/>
            <a:p>
              <a:pPr algn="ctr" defTabSz="801866">
                <a:defRPr/>
              </a:pPr>
              <a:endParaRPr lang="en-US" sz="1579" kern="0">
                <a:solidFill>
                  <a:prstClr val="white"/>
                </a:solidFill>
                <a:latin typeface="Calibri" panose="020F0502020204030204"/>
              </a:endParaRPr>
            </a:p>
          </p:txBody>
        </p:sp>
        <p:grpSp>
          <p:nvGrpSpPr>
            <p:cNvPr id="75" name="Group 74">
              <a:extLst>
                <a:ext uri="{FF2B5EF4-FFF2-40B4-BE49-F238E27FC236}">
                  <a16:creationId xmlns:a16="http://schemas.microsoft.com/office/drawing/2014/main" id="{228E99D2-EF27-4DE3-BA09-F0AFBFFF61C9}"/>
                </a:ext>
              </a:extLst>
            </p:cNvPr>
            <p:cNvGrpSpPr/>
            <p:nvPr/>
          </p:nvGrpSpPr>
          <p:grpSpPr>
            <a:xfrm>
              <a:off x="5389183" y="2700849"/>
              <a:ext cx="3330655" cy="905021"/>
              <a:chOff x="1501348" y="2002780"/>
              <a:chExt cx="3706618" cy="1113872"/>
            </a:xfrm>
          </p:grpSpPr>
          <p:sp>
            <p:nvSpPr>
              <p:cNvPr id="76" name="Shape 349">
                <a:extLst>
                  <a:ext uri="{FF2B5EF4-FFF2-40B4-BE49-F238E27FC236}">
                    <a16:creationId xmlns:a16="http://schemas.microsoft.com/office/drawing/2014/main" id="{7660954E-A704-42E4-AC33-5903DA4739F6}"/>
                  </a:ext>
                </a:extLst>
              </p:cNvPr>
              <p:cNvSpPr/>
              <p:nvPr/>
            </p:nvSpPr>
            <p:spPr>
              <a:xfrm>
                <a:off x="1501348" y="2328431"/>
                <a:ext cx="3530810" cy="788221"/>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rmAutofit/>
              </a:bodyPr>
              <a:lstStyle/>
              <a:p>
                <a:pPr defTabSz="723907" hangingPunct="0"/>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77" name="Shape 350">
                <a:extLst>
                  <a:ext uri="{FF2B5EF4-FFF2-40B4-BE49-F238E27FC236}">
                    <a16:creationId xmlns:a16="http://schemas.microsoft.com/office/drawing/2014/main" id="{9BFB9212-1295-46D8-8CF9-706CE4823D6B}"/>
                  </a:ext>
                </a:extLst>
              </p:cNvPr>
              <p:cNvSpPr/>
              <p:nvPr/>
            </p:nvSpPr>
            <p:spPr>
              <a:xfrm>
                <a:off x="1501569" y="2002780"/>
                <a:ext cx="3706397" cy="262585"/>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defTabSz="723907" hangingPunct="0">
                  <a:defRPr/>
                </a:pPr>
                <a:r>
                  <a:rPr sz="1579" dirty="0">
                    <a:solidFill>
                      <a:schemeClr val="bg1"/>
                    </a:solidFill>
                    <a:latin typeface="Century Gothic" panose="020B0502020202020204" pitchFamily="34" charset="0"/>
                    <a:ea typeface="+mn-ea"/>
                    <a:cs typeface="Clear Sans" panose="020B0503030202020304" pitchFamily="34" charset="0"/>
                  </a:rPr>
                  <a:t>Project name</a:t>
                </a:r>
              </a:p>
            </p:txBody>
          </p:sp>
        </p:grpSp>
        <p:sp>
          <p:nvSpPr>
            <p:cNvPr id="78" name="Rounded Rectangle 26">
              <a:extLst>
                <a:ext uri="{FF2B5EF4-FFF2-40B4-BE49-F238E27FC236}">
                  <a16:creationId xmlns:a16="http://schemas.microsoft.com/office/drawing/2014/main" id="{60F714B6-7175-4735-9F9F-8F8585E06C23}"/>
                </a:ext>
              </a:extLst>
            </p:cNvPr>
            <p:cNvSpPr/>
            <p:nvPr/>
          </p:nvSpPr>
          <p:spPr>
            <a:xfrm>
              <a:off x="5046151" y="3936960"/>
              <a:ext cx="3834313" cy="1322879"/>
            </a:xfrm>
            <a:prstGeom prst="roundRect">
              <a:avLst>
                <a:gd name="adj" fmla="val 3281"/>
              </a:avLst>
            </a:prstGeom>
            <a:solidFill>
              <a:srgbClr val="0067B4"/>
            </a:solidFill>
            <a:ln w="12700" cap="flat" cmpd="sng" algn="ctr">
              <a:noFill/>
              <a:prstDash val="solid"/>
              <a:miter lim="800000"/>
            </a:ln>
            <a:effectLst/>
          </p:spPr>
          <p:txBody>
            <a:bodyPr rtlCol="0" anchor="ctr"/>
            <a:lstStyle/>
            <a:p>
              <a:pPr algn="ctr" defTabSz="801866">
                <a:defRPr/>
              </a:pPr>
              <a:endParaRPr lang="en-US" sz="1579" kern="0">
                <a:solidFill>
                  <a:prstClr val="white"/>
                </a:solidFill>
                <a:latin typeface="Century Gothic" panose="020B0502020202020204" pitchFamily="34" charset="0"/>
              </a:endParaRPr>
            </a:p>
          </p:txBody>
        </p:sp>
        <p:grpSp>
          <p:nvGrpSpPr>
            <p:cNvPr id="79" name="Group 78">
              <a:extLst>
                <a:ext uri="{FF2B5EF4-FFF2-40B4-BE49-F238E27FC236}">
                  <a16:creationId xmlns:a16="http://schemas.microsoft.com/office/drawing/2014/main" id="{9A3858E2-8D0A-4DC7-ACD9-0C4EF541C55C}"/>
                </a:ext>
              </a:extLst>
            </p:cNvPr>
            <p:cNvGrpSpPr/>
            <p:nvPr/>
          </p:nvGrpSpPr>
          <p:grpSpPr>
            <a:xfrm>
              <a:off x="5378570" y="4190287"/>
              <a:ext cx="3330655" cy="905021"/>
              <a:chOff x="1501348" y="2002780"/>
              <a:chExt cx="3706618" cy="1113872"/>
            </a:xfrm>
          </p:grpSpPr>
          <p:sp>
            <p:nvSpPr>
              <p:cNvPr id="80" name="Shape 349">
                <a:extLst>
                  <a:ext uri="{FF2B5EF4-FFF2-40B4-BE49-F238E27FC236}">
                    <a16:creationId xmlns:a16="http://schemas.microsoft.com/office/drawing/2014/main" id="{074FB302-25D2-41F8-889A-16DAA7D9B764}"/>
                  </a:ext>
                </a:extLst>
              </p:cNvPr>
              <p:cNvSpPr/>
              <p:nvPr/>
            </p:nvSpPr>
            <p:spPr>
              <a:xfrm>
                <a:off x="1501348" y="2328431"/>
                <a:ext cx="3530810" cy="788221"/>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rmAutofit/>
              </a:bodyPr>
              <a:lstStyle/>
              <a:p>
                <a:pPr defTabSz="723907" hangingPunct="0"/>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187"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187"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81" name="Shape 350">
                <a:extLst>
                  <a:ext uri="{FF2B5EF4-FFF2-40B4-BE49-F238E27FC236}">
                    <a16:creationId xmlns:a16="http://schemas.microsoft.com/office/drawing/2014/main" id="{C4AEEA61-D501-43BF-BABB-BD55A89C15B4}"/>
                  </a:ext>
                </a:extLst>
              </p:cNvPr>
              <p:cNvSpPr/>
              <p:nvPr/>
            </p:nvSpPr>
            <p:spPr>
              <a:xfrm>
                <a:off x="1501569" y="2002780"/>
                <a:ext cx="3706397" cy="262585"/>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defTabSz="723907" hangingPunct="0">
                  <a:defRPr/>
                </a:pPr>
                <a:r>
                  <a:rPr sz="1579" dirty="0">
                    <a:solidFill>
                      <a:schemeClr val="bg1"/>
                    </a:solidFill>
                    <a:latin typeface="Century Gothic" panose="020B0502020202020204" pitchFamily="34" charset="0"/>
                    <a:ea typeface="+mn-ea"/>
                    <a:cs typeface="Clear Sans" panose="020B0503030202020304" pitchFamily="34" charset="0"/>
                  </a:rPr>
                  <a:t>Project name</a:t>
                </a:r>
              </a:p>
            </p:txBody>
          </p:sp>
        </p:grpSp>
      </p:grpSp>
    </p:spTree>
    <p:extLst>
      <p:ext uri="{BB962C8B-B14F-4D97-AF65-F5344CB8AC3E}">
        <p14:creationId xmlns:p14="http://schemas.microsoft.com/office/powerpoint/2010/main" val="29548365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97D8025B-68FA-4CAF-8760-CBEBB93A0773}"/>
              </a:ext>
            </a:extLst>
          </p:cNvPr>
          <p:cNvSpPr>
            <a:spLocks noGrp="1"/>
          </p:cNvSpPr>
          <p:nvPr>
            <p:ph type="pic" sz="quarter" idx="21"/>
          </p:nvPr>
        </p:nvSpPr>
        <p:spPr/>
      </p:sp>
      <p:sp>
        <p:nvSpPr>
          <p:cNvPr id="11" name="Text Placeholder 10">
            <a:extLst>
              <a:ext uri="{FF2B5EF4-FFF2-40B4-BE49-F238E27FC236}">
                <a16:creationId xmlns:a16="http://schemas.microsoft.com/office/drawing/2014/main" id="{0E34EB12-835E-45C8-9654-9857C39672CE}"/>
              </a:ext>
            </a:extLst>
          </p:cNvPr>
          <p:cNvSpPr>
            <a:spLocks noGrp="1"/>
          </p:cNvSpPr>
          <p:nvPr>
            <p:ph type="body" sz="quarter" idx="10"/>
          </p:nvPr>
        </p:nvSpPr>
        <p:spPr/>
        <p:txBody>
          <a:bodyPr/>
          <a:lstStyle/>
          <a:p>
            <a:endParaRPr lang="en-GB"/>
          </a:p>
        </p:txBody>
      </p:sp>
      <p:sp>
        <p:nvSpPr>
          <p:cNvPr id="2" name="Slide Number Placeholder 1">
            <a:extLst>
              <a:ext uri="{FF2B5EF4-FFF2-40B4-BE49-F238E27FC236}">
                <a16:creationId xmlns:a16="http://schemas.microsoft.com/office/drawing/2014/main" id="{34E93417-8451-4BA5-806E-39DF234927F8}"/>
              </a:ext>
            </a:extLst>
          </p:cNvPr>
          <p:cNvSpPr>
            <a:spLocks noGrp="1"/>
          </p:cNvSpPr>
          <p:nvPr>
            <p:ph type="sldNum" sz="quarter" idx="4"/>
          </p:nvPr>
        </p:nvSpPr>
        <p:spPr>
          <a:prstGeom prst="rect">
            <a:avLst/>
          </a:prstGeom>
        </p:spPr>
        <p:txBody>
          <a:bodyPr/>
          <a:lstStyle/>
          <a:p>
            <a:fld id="{9882531F-0419-42E2-AE7E-586455CD40C0}" type="slidenum">
              <a:rPr lang="en-GB" smtClean="0"/>
              <a:pPr/>
              <a:t>28</a:t>
            </a:fld>
            <a:endParaRPr lang="en-GB" dirty="0"/>
          </a:p>
        </p:txBody>
      </p:sp>
      <p:graphicFrame>
        <p:nvGraphicFramePr>
          <p:cNvPr id="4" name="Table 3">
            <a:extLst>
              <a:ext uri="{FF2B5EF4-FFF2-40B4-BE49-F238E27FC236}">
                <a16:creationId xmlns:a16="http://schemas.microsoft.com/office/drawing/2014/main" id="{0529ED0C-F0E4-4C9A-8C6E-FC1A40E082FD}"/>
              </a:ext>
            </a:extLst>
          </p:cNvPr>
          <p:cNvGraphicFramePr>
            <a:graphicFrameLocks noGrp="1"/>
          </p:cNvGraphicFramePr>
          <p:nvPr>
            <p:extLst>
              <p:ext uri="{D42A27DB-BD31-4B8C-83A1-F6EECF244321}">
                <p14:modId xmlns:p14="http://schemas.microsoft.com/office/powerpoint/2010/main" val="2510972297"/>
              </p:ext>
            </p:extLst>
          </p:nvPr>
        </p:nvGraphicFramePr>
        <p:xfrm>
          <a:off x="626234" y="2282986"/>
          <a:ext cx="9026944" cy="3997092"/>
        </p:xfrm>
        <a:graphic>
          <a:graphicData uri="http://schemas.openxmlformats.org/drawingml/2006/table">
            <a:tbl>
              <a:tblPr firstRow="1" bandRow="1"/>
              <a:tblGrid>
                <a:gridCol w="4513472">
                  <a:extLst>
                    <a:ext uri="{9D8B030D-6E8A-4147-A177-3AD203B41FA5}">
                      <a16:colId xmlns:a16="http://schemas.microsoft.com/office/drawing/2014/main" val="1284971452"/>
                    </a:ext>
                  </a:extLst>
                </a:gridCol>
                <a:gridCol w="4513472">
                  <a:extLst>
                    <a:ext uri="{9D8B030D-6E8A-4147-A177-3AD203B41FA5}">
                      <a16:colId xmlns:a16="http://schemas.microsoft.com/office/drawing/2014/main" val="1108168808"/>
                    </a:ext>
                  </a:extLst>
                </a:gridCol>
              </a:tblGrid>
              <a:tr h="849082">
                <a:tc>
                  <a:txBody>
                    <a:bodyPr/>
                    <a:lstStyle>
                      <a:lvl1pPr marL="0" algn="l" defTabSz="914400" rtl="0" eaLnBrk="1" latinLnBrk="0" hangingPunct="1">
                        <a:defRPr sz="1800" b="1" kern="1200">
                          <a:solidFill>
                            <a:schemeClr val="lt1"/>
                          </a:solidFill>
                          <a:latin typeface="Goudy Old Style"/>
                        </a:defRPr>
                      </a:lvl1pPr>
                      <a:lvl2pPr marL="457200" algn="l" defTabSz="914400" rtl="0" eaLnBrk="1" latinLnBrk="0" hangingPunct="1">
                        <a:defRPr sz="1800" b="1" kern="1200">
                          <a:solidFill>
                            <a:schemeClr val="lt1"/>
                          </a:solidFill>
                          <a:latin typeface="Goudy Old Style"/>
                        </a:defRPr>
                      </a:lvl2pPr>
                      <a:lvl3pPr marL="914400" algn="l" defTabSz="914400" rtl="0" eaLnBrk="1" latinLnBrk="0" hangingPunct="1">
                        <a:defRPr sz="1800" b="1" kern="1200">
                          <a:solidFill>
                            <a:schemeClr val="lt1"/>
                          </a:solidFill>
                          <a:latin typeface="Goudy Old Style"/>
                        </a:defRPr>
                      </a:lvl3pPr>
                      <a:lvl4pPr marL="1371600" algn="l" defTabSz="914400" rtl="0" eaLnBrk="1" latinLnBrk="0" hangingPunct="1">
                        <a:defRPr sz="1800" b="1" kern="1200">
                          <a:solidFill>
                            <a:schemeClr val="lt1"/>
                          </a:solidFill>
                          <a:latin typeface="Goudy Old Style"/>
                        </a:defRPr>
                      </a:lvl4pPr>
                      <a:lvl5pPr marL="1828800" algn="l" defTabSz="914400" rtl="0" eaLnBrk="1" latinLnBrk="0" hangingPunct="1">
                        <a:defRPr sz="1800" b="1" kern="1200">
                          <a:solidFill>
                            <a:schemeClr val="lt1"/>
                          </a:solidFill>
                          <a:latin typeface="Goudy Old Style"/>
                        </a:defRPr>
                      </a:lvl5pPr>
                      <a:lvl6pPr marL="2286000" algn="l" defTabSz="914400" rtl="0" eaLnBrk="1" latinLnBrk="0" hangingPunct="1">
                        <a:defRPr sz="1800" b="1" kern="1200">
                          <a:solidFill>
                            <a:schemeClr val="lt1"/>
                          </a:solidFill>
                          <a:latin typeface="Goudy Old Style"/>
                        </a:defRPr>
                      </a:lvl6pPr>
                      <a:lvl7pPr marL="2743200" algn="l" defTabSz="914400" rtl="0" eaLnBrk="1" latinLnBrk="0" hangingPunct="1">
                        <a:defRPr sz="1800" b="1" kern="1200">
                          <a:solidFill>
                            <a:schemeClr val="lt1"/>
                          </a:solidFill>
                          <a:latin typeface="Goudy Old Style"/>
                        </a:defRPr>
                      </a:lvl7pPr>
                      <a:lvl8pPr marL="3200400" algn="l" defTabSz="914400" rtl="0" eaLnBrk="1" latinLnBrk="0" hangingPunct="1">
                        <a:defRPr sz="1800" b="1" kern="1200">
                          <a:solidFill>
                            <a:schemeClr val="lt1"/>
                          </a:solidFill>
                          <a:latin typeface="Goudy Old Style"/>
                        </a:defRPr>
                      </a:lvl8pPr>
                      <a:lvl9pPr marL="3657600" algn="l" defTabSz="914400" rtl="0" eaLnBrk="1" latinLnBrk="0" hangingPunct="1">
                        <a:defRPr sz="1800" b="1" kern="1200">
                          <a:solidFill>
                            <a:schemeClr val="lt1"/>
                          </a:solidFill>
                          <a:latin typeface="Goudy Old Style"/>
                        </a:defRPr>
                      </a:lvl9pPr>
                    </a:lstStyle>
                    <a:p>
                      <a:pPr marL="91440" algn="ctr" defTabSz="825500" rtl="0" eaLnBrk="1" latinLnBrk="0" hangingPunct="0">
                        <a:lnSpc>
                          <a:spcPct val="90000"/>
                        </a:lnSpc>
                        <a:defRPr/>
                      </a:pPr>
                      <a:r>
                        <a:rPr lang="en-US" sz="1900" b="1" kern="0"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Signika"/>
                        </a:rPr>
                        <a:t>Add Your Title</a:t>
                      </a:r>
                    </a:p>
                  </a:txBody>
                  <a:tcPr marL="80189" marR="80189" marT="40095" marB="40095" anchor="ctr">
                    <a:lnL w="12700" cmpd="sng">
                      <a:noFill/>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15274E"/>
                    </a:solidFill>
                  </a:tcPr>
                </a:tc>
                <a:tc>
                  <a:txBody>
                    <a:bodyPr/>
                    <a:lstStyle>
                      <a:lvl1pPr marL="0" algn="l" defTabSz="914400" rtl="0" eaLnBrk="1" latinLnBrk="0" hangingPunct="1">
                        <a:defRPr sz="1800" b="1" kern="1200">
                          <a:solidFill>
                            <a:schemeClr val="lt1"/>
                          </a:solidFill>
                          <a:latin typeface="Goudy Old Style"/>
                        </a:defRPr>
                      </a:lvl1pPr>
                      <a:lvl2pPr marL="457200" algn="l" defTabSz="914400" rtl="0" eaLnBrk="1" latinLnBrk="0" hangingPunct="1">
                        <a:defRPr sz="1800" b="1" kern="1200">
                          <a:solidFill>
                            <a:schemeClr val="lt1"/>
                          </a:solidFill>
                          <a:latin typeface="Goudy Old Style"/>
                        </a:defRPr>
                      </a:lvl2pPr>
                      <a:lvl3pPr marL="914400" algn="l" defTabSz="914400" rtl="0" eaLnBrk="1" latinLnBrk="0" hangingPunct="1">
                        <a:defRPr sz="1800" b="1" kern="1200">
                          <a:solidFill>
                            <a:schemeClr val="lt1"/>
                          </a:solidFill>
                          <a:latin typeface="Goudy Old Style"/>
                        </a:defRPr>
                      </a:lvl3pPr>
                      <a:lvl4pPr marL="1371600" algn="l" defTabSz="914400" rtl="0" eaLnBrk="1" latinLnBrk="0" hangingPunct="1">
                        <a:defRPr sz="1800" b="1" kern="1200">
                          <a:solidFill>
                            <a:schemeClr val="lt1"/>
                          </a:solidFill>
                          <a:latin typeface="Goudy Old Style"/>
                        </a:defRPr>
                      </a:lvl4pPr>
                      <a:lvl5pPr marL="1828800" algn="l" defTabSz="914400" rtl="0" eaLnBrk="1" latinLnBrk="0" hangingPunct="1">
                        <a:defRPr sz="1800" b="1" kern="1200">
                          <a:solidFill>
                            <a:schemeClr val="lt1"/>
                          </a:solidFill>
                          <a:latin typeface="Goudy Old Style"/>
                        </a:defRPr>
                      </a:lvl5pPr>
                      <a:lvl6pPr marL="2286000" algn="l" defTabSz="914400" rtl="0" eaLnBrk="1" latinLnBrk="0" hangingPunct="1">
                        <a:defRPr sz="1800" b="1" kern="1200">
                          <a:solidFill>
                            <a:schemeClr val="lt1"/>
                          </a:solidFill>
                          <a:latin typeface="Goudy Old Style"/>
                        </a:defRPr>
                      </a:lvl6pPr>
                      <a:lvl7pPr marL="2743200" algn="l" defTabSz="914400" rtl="0" eaLnBrk="1" latinLnBrk="0" hangingPunct="1">
                        <a:defRPr sz="1800" b="1" kern="1200">
                          <a:solidFill>
                            <a:schemeClr val="lt1"/>
                          </a:solidFill>
                          <a:latin typeface="Goudy Old Style"/>
                        </a:defRPr>
                      </a:lvl7pPr>
                      <a:lvl8pPr marL="3200400" algn="l" defTabSz="914400" rtl="0" eaLnBrk="1" latinLnBrk="0" hangingPunct="1">
                        <a:defRPr sz="1800" b="1" kern="1200">
                          <a:solidFill>
                            <a:schemeClr val="lt1"/>
                          </a:solidFill>
                          <a:latin typeface="Goudy Old Style"/>
                        </a:defRPr>
                      </a:lvl8pPr>
                      <a:lvl9pPr marL="3657600" algn="l" defTabSz="914400" rtl="0" eaLnBrk="1" latinLnBrk="0" hangingPunct="1">
                        <a:defRPr sz="1800" b="1" kern="1200">
                          <a:solidFill>
                            <a:schemeClr val="lt1"/>
                          </a:solidFill>
                          <a:latin typeface="Goudy Old Style"/>
                        </a:defRPr>
                      </a:lvl9pPr>
                    </a:lstStyle>
                    <a:p>
                      <a:pPr marL="91440" marR="0" lvl="0" indent="0" algn="ctr" defTabSz="825500" rtl="0" eaLnBrk="1" fontAlgn="auto" latinLnBrk="0" hangingPunct="0">
                        <a:lnSpc>
                          <a:spcPct val="90000"/>
                        </a:lnSpc>
                        <a:spcBef>
                          <a:spcPts val="0"/>
                        </a:spcBef>
                        <a:spcAft>
                          <a:spcPts val="0"/>
                        </a:spcAft>
                        <a:buClrTx/>
                        <a:buSzTx/>
                        <a:buFontTx/>
                        <a:buNone/>
                        <a:tabLst/>
                        <a:defRPr/>
                      </a:pPr>
                      <a:r>
                        <a:rPr lang="en-US" sz="1900" b="1" kern="0"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Signika"/>
                        </a:rPr>
                        <a:t>Add Your Title</a:t>
                      </a:r>
                    </a:p>
                  </a:txBody>
                  <a:tcPr marL="80189" marR="80189" marT="40095" marB="4009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rgbClr val="0067B4"/>
                    </a:solidFill>
                  </a:tcPr>
                </a:tc>
                <a:extLst>
                  <a:ext uri="{0D108BD9-81ED-4DB2-BD59-A6C34878D82A}">
                    <a16:rowId xmlns:a16="http://schemas.microsoft.com/office/drawing/2014/main" val="3743845853"/>
                  </a:ext>
                </a:extLst>
              </a:tr>
              <a:tr h="1461126">
                <a:tc>
                  <a:txBody>
                    <a:bodyPr/>
                    <a:lstStyle>
                      <a:lvl1pPr marL="0" algn="l" defTabSz="914400" rtl="0" eaLnBrk="1" latinLnBrk="0" hangingPunct="1">
                        <a:defRPr sz="1800" kern="1200">
                          <a:solidFill>
                            <a:schemeClr val="dk1"/>
                          </a:solidFill>
                          <a:latin typeface="Goudy Old Style"/>
                        </a:defRPr>
                      </a:lvl1pPr>
                      <a:lvl2pPr marL="457200" algn="l" defTabSz="914400" rtl="0" eaLnBrk="1" latinLnBrk="0" hangingPunct="1">
                        <a:defRPr sz="1800" kern="1200">
                          <a:solidFill>
                            <a:schemeClr val="dk1"/>
                          </a:solidFill>
                          <a:latin typeface="Goudy Old Style"/>
                        </a:defRPr>
                      </a:lvl2pPr>
                      <a:lvl3pPr marL="914400" algn="l" defTabSz="914400" rtl="0" eaLnBrk="1" latinLnBrk="0" hangingPunct="1">
                        <a:defRPr sz="1800" kern="1200">
                          <a:solidFill>
                            <a:schemeClr val="dk1"/>
                          </a:solidFill>
                          <a:latin typeface="Goudy Old Style"/>
                        </a:defRPr>
                      </a:lvl3pPr>
                      <a:lvl4pPr marL="1371600" algn="l" defTabSz="914400" rtl="0" eaLnBrk="1" latinLnBrk="0" hangingPunct="1">
                        <a:defRPr sz="1800" kern="1200">
                          <a:solidFill>
                            <a:schemeClr val="dk1"/>
                          </a:solidFill>
                          <a:latin typeface="Goudy Old Style"/>
                        </a:defRPr>
                      </a:lvl4pPr>
                      <a:lvl5pPr marL="1828800" algn="l" defTabSz="914400" rtl="0" eaLnBrk="1" latinLnBrk="0" hangingPunct="1">
                        <a:defRPr sz="1800" kern="1200">
                          <a:solidFill>
                            <a:schemeClr val="dk1"/>
                          </a:solidFill>
                          <a:latin typeface="Goudy Old Style"/>
                        </a:defRPr>
                      </a:lvl5pPr>
                      <a:lvl6pPr marL="2286000" algn="l" defTabSz="914400" rtl="0" eaLnBrk="1" latinLnBrk="0" hangingPunct="1">
                        <a:defRPr sz="1800" kern="1200">
                          <a:solidFill>
                            <a:schemeClr val="dk1"/>
                          </a:solidFill>
                          <a:latin typeface="Goudy Old Style"/>
                        </a:defRPr>
                      </a:lvl6pPr>
                      <a:lvl7pPr marL="2743200" algn="l" defTabSz="914400" rtl="0" eaLnBrk="1" latinLnBrk="0" hangingPunct="1">
                        <a:defRPr sz="1800" kern="1200">
                          <a:solidFill>
                            <a:schemeClr val="dk1"/>
                          </a:solidFill>
                          <a:latin typeface="Goudy Old Style"/>
                        </a:defRPr>
                      </a:lvl7pPr>
                      <a:lvl8pPr marL="3200400" algn="l" defTabSz="914400" rtl="0" eaLnBrk="1" latinLnBrk="0" hangingPunct="1">
                        <a:defRPr sz="1800" kern="1200">
                          <a:solidFill>
                            <a:schemeClr val="dk1"/>
                          </a:solidFill>
                          <a:latin typeface="Goudy Old Style"/>
                        </a:defRPr>
                      </a:lvl8pPr>
                      <a:lvl9pPr marL="3657600" algn="l" defTabSz="914400" rtl="0" eaLnBrk="1" latinLnBrk="0" hangingPunct="1">
                        <a:defRPr sz="1800" kern="1200">
                          <a:solidFill>
                            <a:schemeClr val="dk1"/>
                          </a:solidFill>
                          <a:latin typeface="Goudy Old Style"/>
                        </a:defRPr>
                      </a:lvl9pPr>
                    </a:lstStyle>
                    <a:p>
                      <a:pPr marL="0" algn="ctr" defTabSz="825500" rtl="0" eaLnBrk="1" latinLnBrk="0" hangingPunct="0">
                        <a:lnSpc>
                          <a:spcPct val="90000"/>
                        </a:lnSpc>
                        <a:defRPr/>
                      </a:pPr>
                      <a:endParaRPr lang="en-US" sz="1400" b="1"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sym typeface="Signika"/>
                      </a:endParaRPr>
                    </a:p>
                    <a:p>
                      <a:pPr marL="0" algn="ctr" defTabSz="825500" rtl="0" eaLnBrk="1" latinLnBrk="0" hangingPunct="0">
                        <a:lnSpc>
                          <a:spcPct val="90000"/>
                        </a:lnSpc>
                        <a:defRPr/>
                      </a:pPr>
                      <a:r>
                        <a:rPr lang="en-US" sz="1400" b="1"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sym typeface="Signika"/>
                        </a:rPr>
                        <a:t>Project name</a:t>
                      </a:r>
                    </a:p>
                    <a:p>
                      <a:pPr marL="0" algn="ctr" defTabSz="825500" rtl="0" eaLnBrk="1" latinLnBrk="0" hangingPunct="0">
                        <a:lnSpc>
                          <a:spcPct val="90000"/>
                        </a:lnSpc>
                        <a:defRPr/>
                      </a:pPr>
                      <a:endParaRPr lang="en-US" sz="1600" b="1" kern="1200" dirty="0">
                        <a:solidFill>
                          <a:srgbClr val="002D72"/>
                        </a:solidFill>
                        <a:latin typeface="Century Gothic" panose="020B0502020202020204" pitchFamily="34" charset="0"/>
                        <a:ea typeface="+mn-ea"/>
                        <a:cs typeface="Clear Sans" panose="020B0503030202020304" pitchFamily="34" charset="0"/>
                        <a:sym typeface="Signika"/>
                      </a:endParaRPr>
                    </a:p>
                    <a:p>
                      <a:pPr marL="0" algn="ctr" defTabSz="825500" rtl="0" eaLnBrk="1" latinLnBrk="0" hangingPunct="0">
                        <a:lnSpc>
                          <a:spcPct val="90000"/>
                        </a:lnSpc>
                        <a:defRPr/>
                      </a:pPr>
                      <a:r>
                        <a:rPr lang="en-US" sz="1200" kern="120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Lorem ipsum dolor sit </a:t>
                      </a:r>
                      <a:r>
                        <a:rPr lang="en-US" sz="1200" kern="120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amet</a:t>
                      </a:r>
                      <a:r>
                        <a:rPr lang="en-US" sz="1200" kern="120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r>
                        <a:rPr lang="en-US" sz="1200" kern="120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nec</a:t>
                      </a:r>
                      <a:r>
                        <a:rPr lang="en-US" sz="1200" kern="120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an </a:t>
                      </a:r>
                      <a:r>
                        <a:rPr lang="en-US" sz="1200" kern="120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dictas</a:t>
                      </a:r>
                      <a:r>
                        <a:rPr lang="en-US" sz="1200" kern="120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r>
                        <a:rPr lang="en-US" sz="1200" kern="120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equidem</a:t>
                      </a:r>
                      <a:r>
                        <a:rPr lang="en-US" sz="1200" kern="120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p>
                    <a:p>
                      <a:pPr marL="0" algn="ctr" defTabSz="825500" rtl="0" eaLnBrk="1" latinLnBrk="0" hangingPunct="0">
                        <a:lnSpc>
                          <a:spcPct val="90000"/>
                        </a:lnSpc>
                        <a:defRPr/>
                      </a:pPr>
                      <a:r>
                        <a:rPr lang="en-US" sz="1200" kern="120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appellantur</a:t>
                      </a:r>
                      <a:r>
                        <a:rPr lang="en-US" sz="1200" kern="120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r>
                        <a:rPr lang="en-US" sz="1200" kern="120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ut</a:t>
                      </a:r>
                      <a:r>
                        <a:rPr lang="en-US" sz="1200" kern="120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has commune </a:t>
                      </a:r>
                      <a:r>
                        <a:rPr lang="en-US" sz="1200" kern="120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accommodare</a:t>
                      </a:r>
                      <a:r>
                        <a:rPr lang="en-US" sz="1200" kern="120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p>
                  </a:txBody>
                  <a:tcPr marL="80189" marR="80189" marT="40095" marB="40095" anchor="ctr">
                    <a:lnL w="12700" cmpd="sng">
                      <a:solidFill>
                        <a:sysClr val="window" lastClr="FFFFFF"/>
                      </a:solidFill>
                    </a:lnL>
                    <a:lnR w="12700" cmpd="sng">
                      <a:solidFill>
                        <a:sysClr val="window" lastClr="FFFFFF"/>
                      </a:solidFill>
                    </a:lnR>
                    <a:lnT w="38100" cap="flat" cmpd="sng" algn="ctr">
                      <a:no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15274E">
                        <a:alpha val="4000"/>
                      </a:srgbClr>
                    </a:solidFill>
                  </a:tcPr>
                </a:tc>
                <a:tc>
                  <a:txBody>
                    <a:bodyPr/>
                    <a:lstStyle>
                      <a:lvl1pPr marL="0" algn="l" defTabSz="914400" rtl="0" eaLnBrk="1" latinLnBrk="0" hangingPunct="1">
                        <a:defRPr sz="1800" kern="1200">
                          <a:solidFill>
                            <a:schemeClr val="dk1"/>
                          </a:solidFill>
                          <a:latin typeface="Goudy Old Style"/>
                        </a:defRPr>
                      </a:lvl1pPr>
                      <a:lvl2pPr marL="457200" algn="l" defTabSz="914400" rtl="0" eaLnBrk="1" latinLnBrk="0" hangingPunct="1">
                        <a:defRPr sz="1800" kern="1200">
                          <a:solidFill>
                            <a:schemeClr val="dk1"/>
                          </a:solidFill>
                          <a:latin typeface="Goudy Old Style"/>
                        </a:defRPr>
                      </a:lvl2pPr>
                      <a:lvl3pPr marL="914400" algn="l" defTabSz="914400" rtl="0" eaLnBrk="1" latinLnBrk="0" hangingPunct="1">
                        <a:defRPr sz="1800" kern="1200">
                          <a:solidFill>
                            <a:schemeClr val="dk1"/>
                          </a:solidFill>
                          <a:latin typeface="Goudy Old Style"/>
                        </a:defRPr>
                      </a:lvl3pPr>
                      <a:lvl4pPr marL="1371600" algn="l" defTabSz="914400" rtl="0" eaLnBrk="1" latinLnBrk="0" hangingPunct="1">
                        <a:defRPr sz="1800" kern="1200">
                          <a:solidFill>
                            <a:schemeClr val="dk1"/>
                          </a:solidFill>
                          <a:latin typeface="Goudy Old Style"/>
                        </a:defRPr>
                      </a:lvl4pPr>
                      <a:lvl5pPr marL="1828800" algn="l" defTabSz="914400" rtl="0" eaLnBrk="1" latinLnBrk="0" hangingPunct="1">
                        <a:defRPr sz="1800" kern="1200">
                          <a:solidFill>
                            <a:schemeClr val="dk1"/>
                          </a:solidFill>
                          <a:latin typeface="Goudy Old Style"/>
                        </a:defRPr>
                      </a:lvl5pPr>
                      <a:lvl6pPr marL="2286000" algn="l" defTabSz="914400" rtl="0" eaLnBrk="1" latinLnBrk="0" hangingPunct="1">
                        <a:defRPr sz="1800" kern="1200">
                          <a:solidFill>
                            <a:schemeClr val="dk1"/>
                          </a:solidFill>
                          <a:latin typeface="Goudy Old Style"/>
                        </a:defRPr>
                      </a:lvl6pPr>
                      <a:lvl7pPr marL="2743200" algn="l" defTabSz="914400" rtl="0" eaLnBrk="1" latinLnBrk="0" hangingPunct="1">
                        <a:defRPr sz="1800" kern="1200">
                          <a:solidFill>
                            <a:schemeClr val="dk1"/>
                          </a:solidFill>
                          <a:latin typeface="Goudy Old Style"/>
                        </a:defRPr>
                      </a:lvl7pPr>
                      <a:lvl8pPr marL="3200400" algn="l" defTabSz="914400" rtl="0" eaLnBrk="1" latinLnBrk="0" hangingPunct="1">
                        <a:defRPr sz="1800" kern="1200">
                          <a:solidFill>
                            <a:schemeClr val="dk1"/>
                          </a:solidFill>
                          <a:latin typeface="Goudy Old Style"/>
                        </a:defRPr>
                      </a:lvl8pPr>
                      <a:lvl9pPr marL="3657600" algn="l" defTabSz="914400" rtl="0" eaLnBrk="1" latinLnBrk="0" hangingPunct="1">
                        <a:defRPr sz="1800" kern="1200">
                          <a:solidFill>
                            <a:schemeClr val="dk1"/>
                          </a:solidFill>
                          <a:latin typeface="Goudy Old Style"/>
                        </a:defRPr>
                      </a:lvl9pPr>
                    </a:lstStyle>
                    <a:p>
                      <a:pPr marL="0" marR="0" lvl="0" indent="0" algn="ctr" defTabSz="825500" rtl="0" eaLnBrk="1" fontAlgn="auto" latinLnBrk="0" hangingPunct="0">
                        <a:lnSpc>
                          <a:spcPct val="9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15274E"/>
                          </a:solidFill>
                          <a:effectLst/>
                          <a:uLnTx/>
                          <a:uFillTx/>
                          <a:latin typeface="Century Gothic" panose="020B0502020202020204" pitchFamily="34" charset="0"/>
                          <a:ea typeface="Open Sans" panose="020B0606030504020204" pitchFamily="34" charset="0"/>
                          <a:cs typeface="Open Sans" panose="020B0606030504020204" pitchFamily="34" charset="0"/>
                          <a:sym typeface="Signika"/>
                        </a:rPr>
                        <a:t>Project name</a:t>
                      </a:r>
                    </a:p>
                    <a:p>
                      <a:pPr marL="0" marR="0" lvl="0" indent="0" algn="ctr" defTabSz="825500" rtl="0" eaLnBrk="1" fontAlgn="auto" latinLnBrk="0" hangingPunct="0">
                        <a:lnSpc>
                          <a:spcPct val="90000"/>
                        </a:lnSpc>
                        <a:spcBef>
                          <a:spcPts val="0"/>
                        </a:spcBef>
                        <a:spcAft>
                          <a:spcPts val="0"/>
                        </a:spcAft>
                        <a:buClrTx/>
                        <a:buSzTx/>
                        <a:buFontTx/>
                        <a:buNone/>
                        <a:tabLst/>
                        <a:defRPr/>
                      </a:pPr>
                      <a:endParaRPr kumimoji="0" lang="en-US" sz="1600" b="1" i="0" u="none" strike="noStrike" kern="1200" cap="none" spc="0" normalizeH="0" baseline="0" noProof="0" dirty="0">
                        <a:ln>
                          <a:noFill/>
                        </a:ln>
                        <a:solidFill>
                          <a:srgbClr val="002D72"/>
                        </a:solidFill>
                        <a:effectLst/>
                        <a:uLnTx/>
                        <a:uFillTx/>
                        <a:latin typeface="Century Gothic" panose="020B0502020202020204" pitchFamily="34" charset="0"/>
                        <a:ea typeface="+mn-ea"/>
                        <a:cs typeface="Clear Sans" panose="020B0503030202020304" pitchFamily="34" charset="0"/>
                        <a:sym typeface="Signika"/>
                      </a:endParaRPr>
                    </a:p>
                    <a:p>
                      <a:pPr marL="0" marR="0" lvl="0" indent="0" algn="ctr" defTabSz="825500" rtl="0" eaLnBrk="1" fontAlgn="auto" latinLnBrk="0" hangingPunct="0">
                        <a:lnSpc>
                          <a:spcPct val="90000"/>
                        </a:lnSpc>
                        <a:spcBef>
                          <a:spcPts val="0"/>
                        </a:spcBef>
                        <a:spcAft>
                          <a:spcPts val="0"/>
                        </a:spcAft>
                        <a:buClrTx/>
                        <a:buSzTx/>
                        <a:buFontTx/>
                        <a:buNone/>
                        <a:tabLst/>
                        <a:defRPr/>
                      </a:pP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Lorem ipsum dolor sit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amet</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nec</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an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dictas</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equidem</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p>
                    <a:p>
                      <a:pPr marL="0" marR="0" lvl="0" indent="0" algn="ctr" defTabSz="825500" rtl="0" eaLnBrk="1" fontAlgn="auto" latinLnBrk="0" hangingPunct="0">
                        <a:lnSpc>
                          <a:spcPct val="90000"/>
                        </a:lnSpc>
                        <a:spcBef>
                          <a:spcPts val="0"/>
                        </a:spcBef>
                        <a:spcAft>
                          <a:spcPts val="0"/>
                        </a:spcAft>
                        <a:buClrTx/>
                        <a:buSzTx/>
                        <a:buFontTx/>
                        <a:buNone/>
                        <a:tabLst/>
                        <a:defRPr/>
                      </a:pP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appellantur</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ut</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has commune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accommodare</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p>
                  </a:txBody>
                  <a:tcPr marL="80189" marR="80189" marT="40095" marB="40095" anchor="ctr">
                    <a:lnL w="12700" cmpd="sng">
                      <a:solidFill>
                        <a:sysClr val="window" lastClr="FFFFFF"/>
                      </a:solidFill>
                    </a:lnL>
                    <a:lnR w="12700" cmpd="sng">
                      <a:solidFill>
                        <a:sysClr val="window" lastClr="FFFFFF"/>
                      </a:solidFill>
                    </a:lnR>
                    <a:lnT w="38100" cap="flat" cmpd="sng" algn="ctr">
                      <a:no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6F7F8"/>
                    </a:solidFill>
                  </a:tcPr>
                </a:tc>
                <a:extLst>
                  <a:ext uri="{0D108BD9-81ED-4DB2-BD59-A6C34878D82A}">
                    <a16:rowId xmlns:a16="http://schemas.microsoft.com/office/drawing/2014/main" val="3177648662"/>
                  </a:ext>
                </a:extLst>
              </a:tr>
              <a:tr h="1686884">
                <a:tc>
                  <a:txBody>
                    <a:bodyPr/>
                    <a:lstStyle>
                      <a:lvl1pPr marL="0" algn="l" defTabSz="914400" rtl="0" eaLnBrk="1" latinLnBrk="0" hangingPunct="1">
                        <a:defRPr sz="1800" kern="1200">
                          <a:solidFill>
                            <a:schemeClr val="dk1"/>
                          </a:solidFill>
                          <a:latin typeface="Goudy Old Style"/>
                        </a:defRPr>
                      </a:lvl1pPr>
                      <a:lvl2pPr marL="457200" algn="l" defTabSz="914400" rtl="0" eaLnBrk="1" latinLnBrk="0" hangingPunct="1">
                        <a:defRPr sz="1800" kern="1200">
                          <a:solidFill>
                            <a:schemeClr val="dk1"/>
                          </a:solidFill>
                          <a:latin typeface="Goudy Old Style"/>
                        </a:defRPr>
                      </a:lvl2pPr>
                      <a:lvl3pPr marL="914400" algn="l" defTabSz="914400" rtl="0" eaLnBrk="1" latinLnBrk="0" hangingPunct="1">
                        <a:defRPr sz="1800" kern="1200">
                          <a:solidFill>
                            <a:schemeClr val="dk1"/>
                          </a:solidFill>
                          <a:latin typeface="Goudy Old Style"/>
                        </a:defRPr>
                      </a:lvl3pPr>
                      <a:lvl4pPr marL="1371600" algn="l" defTabSz="914400" rtl="0" eaLnBrk="1" latinLnBrk="0" hangingPunct="1">
                        <a:defRPr sz="1800" kern="1200">
                          <a:solidFill>
                            <a:schemeClr val="dk1"/>
                          </a:solidFill>
                          <a:latin typeface="Goudy Old Style"/>
                        </a:defRPr>
                      </a:lvl4pPr>
                      <a:lvl5pPr marL="1828800" algn="l" defTabSz="914400" rtl="0" eaLnBrk="1" latinLnBrk="0" hangingPunct="1">
                        <a:defRPr sz="1800" kern="1200">
                          <a:solidFill>
                            <a:schemeClr val="dk1"/>
                          </a:solidFill>
                          <a:latin typeface="Goudy Old Style"/>
                        </a:defRPr>
                      </a:lvl5pPr>
                      <a:lvl6pPr marL="2286000" algn="l" defTabSz="914400" rtl="0" eaLnBrk="1" latinLnBrk="0" hangingPunct="1">
                        <a:defRPr sz="1800" kern="1200">
                          <a:solidFill>
                            <a:schemeClr val="dk1"/>
                          </a:solidFill>
                          <a:latin typeface="Goudy Old Style"/>
                        </a:defRPr>
                      </a:lvl6pPr>
                      <a:lvl7pPr marL="2743200" algn="l" defTabSz="914400" rtl="0" eaLnBrk="1" latinLnBrk="0" hangingPunct="1">
                        <a:defRPr sz="1800" kern="1200">
                          <a:solidFill>
                            <a:schemeClr val="dk1"/>
                          </a:solidFill>
                          <a:latin typeface="Goudy Old Style"/>
                        </a:defRPr>
                      </a:lvl7pPr>
                      <a:lvl8pPr marL="3200400" algn="l" defTabSz="914400" rtl="0" eaLnBrk="1" latinLnBrk="0" hangingPunct="1">
                        <a:defRPr sz="1800" kern="1200">
                          <a:solidFill>
                            <a:schemeClr val="dk1"/>
                          </a:solidFill>
                          <a:latin typeface="Goudy Old Style"/>
                        </a:defRPr>
                      </a:lvl8pPr>
                      <a:lvl9pPr marL="3657600" algn="l" defTabSz="914400" rtl="0" eaLnBrk="1" latinLnBrk="0" hangingPunct="1">
                        <a:defRPr sz="1800" kern="1200">
                          <a:solidFill>
                            <a:schemeClr val="dk1"/>
                          </a:solidFill>
                          <a:latin typeface="Goudy Old Style"/>
                        </a:defRPr>
                      </a:lvl9pPr>
                    </a:lstStyle>
                    <a:p>
                      <a:pPr marL="0" marR="0" lvl="0" indent="0" algn="ctr" defTabSz="825500" rtl="0" eaLnBrk="1" fontAlgn="auto" latinLnBrk="0" hangingPunct="0">
                        <a:lnSpc>
                          <a:spcPct val="9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15274E"/>
                          </a:solidFill>
                          <a:effectLst/>
                          <a:uLnTx/>
                          <a:uFillTx/>
                          <a:latin typeface="Century Gothic" panose="020B0502020202020204" pitchFamily="34" charset="0"/>
                          <a:ea typeface="Open Sans" panose="020B0606030504020204" pitchFamily="34" charset="0"/>
                          <a:cs typeface="Open Sans" panose="020B0606030504020204" pitchFamily="34" charset="0"/>
                          <a:sym typeface="Signika"/>
                        </a:rPr>
                        <a:t>Project name</a:t>
                      </a:r>
                    </a:p>
                    <a:p>
                      <a:pPr marL="0" marR="0" lvl="0" indent="0" algn="ctr" defTabSz="825500" rtl="0" eaLnBrk="1" fontAlgn="auto" latinLnBrk="0" hangingPunct="0">
                        <a:lnSpc>
                          <a:spcPct val="90000"/>
                        </a:lnSpc>
                        <a:spcBef>
                          <a:spcPts val="0"/>
                        </a:spcBef>
                        <a:spcAft>
                          <a:spcPts val="0"/>
                        </a:spcAft>
                        <a:buClrTx/>
                        <a:buSzTx/>
                        <a:buFontTx/>
                        <a:buNone/>
                        <a:tabLst/>
                        <a:defRPr/>
                      </a:pPr>
                      <a:endParaRPr kumimoji="0" lang="en-US" sz="1600" b="1" i="0" u="none" strike="noStrike" kern="1200" cap="none" spc="0" normalizeH="0" baseline="0" noProof="0" dirty="0">
                        <a:ln>
                          <a:noFill/>
                        </a:ln>
                        <a:solidFill>
                          <a:srgbClr val="002D72"/>
                        </a:solidFill>
                        <a:effectLst/>
                        <a:uLnTx/>
                        <a:uFillTx/>
                        <a:latin typeface="Century Gothic" panose="020B0502020202020204" pitchFamily="34" charset="0"/>
                        <a:ea typeface="+mn-ea"/>
                        <a:cs typeface="Clear Sans" panose="020B0503030202020304" pitchFamily="34" charset="0"/>
                        <a:sym typeface="Signika"/>
                      </a:endParaRPr>
                    </a:p>
                    <a:p>
                      <a:pPr marL="0" marR="0" lvl="0" indent="0" algn="ctr" defTabSz="825500" rtl="0" eaLnBrk="1" fontAlgn="auto" latinLnBrk="0" hangingPunct="0">
                        <a:lnSpc>
                          <a:spcPct val="90000"/>
                        </a:lnSpc>
                        <a:spcBef>
                          <a:spcPts val="0"/>
                        </a:spcBef>
                        <a:spcAft>
                          <a:spcPts val="0"/>
                        </a:spcAft>
                        <a:buClrTx/>
                        <a:buSzTx/>
                        <a:buFontTx/>
                        <a:buNone/>
                        <a:tabLst/>
                        <a:defRPr/>
                      </a:pP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Lorem ipsum dolor sit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amet</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nec</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an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dictas</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equidem</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p>
                    <a:p>
                      <a:pPr marL="0" marR="0" lvl="0" indent="0" algn="ctr" defTabSz="825500" rtl="0" eaLnBrk="1" fontAlgn="auto" latinLnBrk="0" hangingPunct="0">
                        <a:lnSpc>
                          <a:spcPct val="90000"/>
                        </a:lnSpc>
                        <a:spcBef>
                          <a:spcPts val="0"/>
                        </a:spcBef>
                        <a:spcAft>
                          <a:spcPts val="0"/>
                        </a:spcAft>
                        <a:buClrTx/>
                        <a:buSzTx/>
                        <a:buFontTx/>
                        <a:buNone/>
                        <a:tabLst/>
                        <a:defRPr/>
                      </a:pP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appellantur</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ut</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has commune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accommodare</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p>
                  </a:txBody>
                  <a:tcPr marL="80189" marR="80189" marT="40095" marB="4009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274E">
                        <a:alpha val="4000"/>
                      </a:srgbClr>
                    </a:solidFill>
                  </a:tcPr>
                </a:tc>
                <a:tc>
                  <a:txBody>
                    <a:bodyPr/>
                    <a:lstStyle>
                      <a:lvl1pPr marL="0" algn="l" defTabSz="914400" rtl="0" eaLnBrk="1" latinLnBrk="0" hangingPunct="1">
                        <a:defRPr sz="1800" kern="1200">
                          <a:solidFill>
                            <a:schemeClr val="dk1"/>
                          </a:solidFill>
                          <a:latin typeface="Goudy Old Style"/>
                        </a:defRPr>
                      </a:lvl1pPr>
                      <a:lvl2pPr marL="457200" algn="l" defTabSz="914400" rtl="0" eaLnBrk="1" latinLnBrk="0" hangingPunct="1">
                        <a:defRPr sz="1800" kern="1200">
                          <a:solidFill>
                            <a:schemeClr val="dk1"/>
                          </a:solidFill>
                          <a:latin typeface="Goudy Old Style"/>
                        </a:defRPr>
                      </a:lvl2pPr>
                      <a:lvl3pPr marL="914400" algn="l" defTabSz="914400" rtl="0" eaLnBrk="1" latinLnBrk="0" hangingPunct="1">
                        <a:defRPr sz="1800" kern="1200">
                          <a:solidFill>
                            <a:schemeClr val="dk1"/>
                          </a:solidFill>
                          <a:latin typeface="Goudy Old Style"/>
                        </a:defRPr>
                      </a:lvl3pPr>
                      <a:lvl4pPr marL="1371600" algn="l" defTabSz="914400" rtl="0" eaLnBrk="1" latinLnBrk="0" hangingPunct="1">
                        <a:defRPr sz="1800" kern="1200">
                          <a:solidFill>
                            <a:schemeClr val="dk1"/>
                          </a:solidFill>
                          <a:latin typeface="Goudy Old Style"/>
                        </a:defRPr>
                      </a:lvl4pPr>
                      <a:lvl5pPr marL="1828800" algn="l" defTabSz="914400" rtl="0" eaLnBrk="1" latinLnBrk="0" hangingPunct="1">
                        <a:defRPr sz="1800" kern="1200">
                          <a:solidFill>
                            <a:schemeClr val="dk1"/>
                          </a:solidFill>
                          <a:latin typeface="Goudy Old Style"/>
                        </a:defRPr>
                      </a:lvl5pPr>
                      <a:lvl6pPr marL="2286000" algn="l" defTabSz="914400" rtl="0" eaLnBrk="1" latinLnBrk="0" hangingPunct="1">
                        <a:defRPr sz="1800" kern="1200">
                          <a:solidFill>
                            <a:schemeClr val="dk1"/>
                          </a:solidFill>
                          <a:latin typeface="Goudy Old Style"/>
                        </a:defRPr>
                      </a:lvl6pPr>
                      <a:lvl7pPr marL="2743200" algn="l" defTabSz="914400" rtl="0" eaLnBrk="1" latinLnBrk="0" hangingPunct="1">
                        <a:defRPr sz="1800" kern="1200">
                          <a:solidFill>
                            <a:schemeClr val="dk1"/>
                          </a:solidFill>
                          <a:latin typeface="Goudy Old Style"/>
                        </a:defRPr>
                      </a:lvl7pPr>
                      <a:lvl8pPr marL="3200400" algn="l" defTabSz="914400" rtl="0" eaLnBrk="1" latinLnBrk="0" hangingPunct="1">
                        <a:defRPr sz="1800" kern="1200">
                          <a:solidFill>
                            <a:schemeClr val="dk1"/>
                          </a:solidFill>
                          <a:latin typeface="Goudy Old Style"/>
                        </a:defRPr>
                      </a:lvl8pPr>
                      <a:lvl9pPr marL="3657600" algn="l" defTabSz="914400" rtl="0" eaLnBrk="1" latinLnBrk="0" hangingPunct="1">
                        <a:defRPr sz="1800" kern="1200">
                          <a:solidFill>
                            <a:schemeClr val="dk1"/>
                          </a:solidFill>
                          <a:latin typeface="Goudy Old Style"/>
                        </a:defRPr>
                      </a:lvl9pPr>
                    </a:lstStyle>
                    <a:p>
                      <a:pPr marL="0" marR="0" lvl="0" indent="0" algn="ctr" defTabSz="825500" rtl="0" eaLnBrk="1" fontAlgn="auto" latinLnBrk="0" hangingPunct="0">
                        <a:lnSpc>
                          <a:spcPct val="9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15274E"/>
                          </a:solidFill>
                          <a:effectLst/>
                          <a:uLnTx/>
                          <a:uFillTx/>
                          <a:latin typeface="Century Gothic" panose="020B0502020202020204" pitchFamily="34" charset="0"/>
                          <a:ea typeface="Open Sans" panose="020B0606030504020204" pitchFamily="34" charset="0"/>
                          <a:cs typeface="Open Sans" panose="020B0606030504020204" pitchFamily="34" charset="0"/>
                          <a:sym typeface="Signika"/>
                        </a:rPr>
                        <a:t>Project name</a:t>
                      </a:r>
                    </a:p>
                    <a:p>
                      <a:pPr marL="0" marR="0" lvl="0" indent="0" algn="ctr" defTabSz="825500" rtl="0" eaLnBrk="1" fontAlgn="auto" latinLnBrk="0" hangingPunct="0">
                        <a:lnSpc>
                          <a:spcPct val="90000"/>
                        </a:lnSpc>
                        <a:spcBef>
                          <a:spcPts val="0"/>
                        </a:spcBef>
                        <a:spcAft>
                          <a:spcPts val="0"/>
                        </a:spcAft>
                        <a:buClrTx/>
                        <a:buSzTx/>
                        <a:buFontTx/>
                        <a:buNone/>
                        <a:tabLst/>
                        <a:defRPr/>
                      </a:pPr>
                      <a:endParaRPr kumimoji="0" lang="en-US" sz="1600" b="1" i="0" u="none" strike="noStrike" kern="1200" cap="none" spc="0" normalizeH="0" baseline="0" noProof="0" dirty="0">
                        <a:ln>
                          <a:noFill/>
                        </a:ln>
                        <a:solidFill>
                          <a:srgbClr val="002D72"/>
                        </a:solidFill>
                        <a:effectLst/>
                        <a:uLnTx/>
                        <a:uFillTx/>
                        <a:latin typeface="Century Gothic" panose="020B0502020202020204" pitchFamily="34" charset="0"/>
                        <a:ea typeface="+mn-ea"/>
                        <a:cs typeface="Clear Sans" panose="020B0503030202020304" pitchFamily="34" charset="0"/>
                        <a:sym typeface="Signika"/>
                      </a:endParaRPr>
                    </a:p>
                    <a:p>
                      <a:pPr marL="0" marR="0" lvl="0" indent="0" algn="ctr" defTabSz="825500" rtl="0" eaLnBrk="1" fontAlgn="auto" latinLnBrk="0" hangingPunct="0">
                        <a:lnSpc>
                          <a:spcPct val="90000"/>
                        </a:lnSpc>
                        <a:spcBef>
                          <a:spcPts val="0"/>
                        </a:spcBef>
                        <a:spcAft>
                          <a:spcPts val="0"/>
                        </a:spcAft>
                        <a:buClrTx/>
                        <a:buSzTx/>
                        <a:buFontTx/>
                        <a:buNone/>
                        <a:tabLst/>
                        <a:defRPr/>
                      </a:pP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Lorem ipsum dolor sit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amet</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nec</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an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dictas</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equidem</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p>
                    <a:p>
                      <a:pPr marL="0" marR="0" lvl="0" indent="0" algn="ctr" defTabSz="825500" rtl="0" eaLnBrk="1" fontAlgn="auto" latinLnBrk="0" hangingPunct="0">
                        <a:lnSpc>
                          <a:spcPct val="90000"/>
                        </a:lnSpc>
                        <a:spcBef>
                          <a:spcPts val="0"/>
                        </a:spcBef>
                        <a:spcAft>
                          <a:spcPts val="0"/>
                        </a:spcAft>
                        <a:buClrTx/>
                        <a:buSzTx/>
                        <a:buFontTx/>
                        <a:buNone/>
                        <a:tabLst/>
                        <a:defRPr/>
                      </a:pP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appellantur</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ut</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has commune </a:t>
                      </a:r>
                      <a:r>
                        <a:rPr lang="en-US" sz="1200" kern="1200" noProof="0"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accommodare</a:t>
                      </a:r>
                      <a:r>
                        <a:rPr lang="en-US" sz="1200" kern="1200" noProof="0"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Signika"/>
                        </a:rPr>
                        <a:t>. </a:t>
                      </a:r>
                    </a:p>
                  </a:txBody>
                  <a:tcPr marL="80189" marR="80189" marT="40095" marB="4009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274E">
                        <a:alpha val="4000"/>
                      </a:srgbClr>
                    </a:solidFill>
                  </a:tcPr>
                </a:tc>
                <a:extLst>
                  <a:ext uri="{0D108BD9-81ED-4DB2-BD59-A6C34878D82A}">
                    <a16:rowId xmlns:a16="http://schemas.microsoft.com/office/drawing/2014/main" val="1461208443"/>
                  </a:ext>
                </a:extLst>
              </a:tr>
            </a:tbl>
          </a:graphicData>
        </a:graphic>
      </p:graphicFrame>
    </p:spTree>
    <p:extLst>
      <p:ext uri="{BB962C8B-B14F-4D97-AF65-F5344CB8AC3E}">
        <p14:creationId xmlns:p14="http://schemas.microsoft.com/office/powerpoint/2010/main" val="11134191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54DBD16-9AD3-4742-BC6D-C13F5AD1A614}"/>
              </a:ext>
            </a:extLst>
          </p:cNvPr>
          <p:cNvSpPr>
            <a:spLocks noGrp="1"/>
          </p:cNvSpPr>
          <p:nvPr>
            <p:ph type="body" sz="quarter" idx="4294967295"/>
          </p:nvPr>
        </p:nvSpPr>
        <p:spPr>
          <a:xfrm>
            <a:off x="605545" y="859392"/>
            <a:ext cx="5813198" cy="581615"/>
          </a:xfrm>
          <a:prstGeom prst="rect">
            <a:avLst/>
          </a:prstGeom>
        </p:spPr>
        <p:txBody>
          <a:bodyPr/>
          <a:lstStyle/>
          <a:p>
            <a:endParaRPr lang="en-GB"/>
          </a:p>
        </p:txBody>
      </p:sp>
      <p:sp>
        <p:nvSpPr>
          <p:cNvPr id="3" name="Text Placeholder 2">
            <a:extLst>
              <a:ext uri="{FF2B5EF4-FFF2-40B4-BE49-F238E27FC236}">
                <a16:creationId xmlns:a16="http://schemas.microsoft.com/office/drawing/2014/main" id="{C4564D79-6154-43B8-946B-72FBA5E12F7B}"/>
              </a:ext>
            </a:extLst>
          </p:cNvPr>
          <p:cNvSpPr>
            <a:spLocks noGrp="1"/>
          </p:cNvSpPr>
          <p:nvPr>
            <p:ph type="body" sz="quarter" idx="11"/>
          </p:nvPr>
        </p:nvSpPr>
        <p:spPr/>
        <p:txBody>
          <a:bodyPr/>
          <a:lstStyle/>
          <a:p>
            <a:endParaRPr lang="en-GB"/>
          </a:p>
        </p:txBody>
      </p:sp>
      <p:sp>
        <p:nvSpPr>
          <p:cNvPr id="4" name="Text Placeholder 3">
            <a:extLst>
              <a:ext uri="{FF2B5EF4-FFF2-40B4-BE49-F238E27FC236}">
                <a16:creationId xmlns:a16="http://schemas.microsoft.com/office/drawing/2014/main" id="{D53B9690-DCBB-40BF-84CA-176B035E713F}"/>
              </a:ext>
            </a:extLst>
          </p:cNvPr>
          <p:cNvSpPr>
            <a:spLocks noGrp="1"/>
          </p:cNvSpPr>
          <p:nvPr>
            <p:ph type="body" sz="quarter" idx="12"/>
          </p:nvPr>
        </p:nvSpPr>
        <p:spPr/>
        <p:txBody>
          <a:bodyPr/>
          <a:lstStyle/>
          <a:p>
            <a:endParaRPr lang="en-GB"/>
          </a:p>
        </p:txBody>
      </p:sp>
      <p:sp>
        <p:nvSpPr>
          <p:cNvPr id="5" name="Text Placeholder 4">
            <a:extLst>
              <a:ext uri="{FF2B5EF4-FFF2-40B4-BE49-F238E27FC236}">
                <a16:creationId xmlns:a16="http://schemas.microsoft.com/office/drawing/2014/main" id="{488ED87D-8884-4541-9F52-BC71EEE601DA}"/>
              </a:ext>
            </a:extLst>
          </p:cNvPr>
          <p:cNvSpPr>
            <a:spLocks noGrp="1"/>
          </p:cNvSpPr>
          <p:nvPr>
            <p:ph type="body" sz="quarter" idx="13"/>
          </p:nvPr>
        </p:nvSpPr>
        <p:spPr/>
        <p:txBody>
          <a:bodyPr>
            <a:normAutofit lnSpcReduction="10000"/>
          </a:bodyPr>
          <a:lstStyle/>
          <a:p>
            <a:endParaRPr lang="en-GB"/>
          </a:p>
        </p:txBody>
      </p:sp>
      <p:sp>
        <p:nvSpPr>
          <p:cNvPr id="6" name="Text Placeholder 5">
            <a:extLst>
              <a:ext uri="{FF2B5EF4-FFF2-40B4-BE49-F238E27FC236}">
                <a16:creationId xmlns:a16="http://schemas.microsoft.com/office/drawing/2014/main" id="{92CB86F6-903C-40FD-A21D-100A675C2F27}"/>
              </a:ext>
            </a:extLst>
          </p:cNvPr>
          <p:cNvSpPr>
            <a:spLocks noGrp="1"/>
          </p:cNvSpPr>
          <p:nvPr>
            <p:ph type="body" sz="quarter" idx="14"/>
          </p:nvPr>
        </p:nvSpPr>
        <p:spPr/>
        <p:txBody>
          <a:bodyPr/>
          <a:lstStyle/>
          <a:p>
            <a:endParaRPr lang="en-GB"/>
          </a:p>
        </p:txBody>
      </p:sp>
      <p:sp>
        <p:nvSpPr>
          <p:cNvPr id="7" name="Text Placeholder 6">
            <a:extLst>
              <a:ext uri="{FF2B5EF4-FFF2-40B4-BE49-F238E27FC236}">
                <a16:creationId xmlns:a16="http://schemas.microsoft.com/office/drawing/2014/main" id="{870680B6-7C60-44C2-8C48-E55AD4A71542}"/>
              </a:ext>
            </a:extLst>
          </p:cNvPr>
          <p:cNvSpPr>
            <a:spLocks noGrp="1"/>
          </p:cNvSpPr>
          <p:nvPr>
            <p:ph type="body" sz="quarter" idx="15"/>
          </p:nvPr>
        </p:nvSpPr>
        <p:spPr/>
        <p:txBody>
          <a:bodyPr>
            <a:normAutofit lnSpcReduction="10000"/>
          </a:bodyPr>
          <a:lstStyle/>
          <a:p>
            <a:endParaRPr lang="en-GB"/>
          </a:p>
        </p:txBody>
      </p:sp>
      <p:sp>
        <p:nvSpPr>
          <p:cNvPr id="8" name="Text Placeholder 7">
            <a:extLst>
              <a:ext uri="{FF2B5EF4-FFF2-40B4-BE49-F238E27FC236}">
                <a16:creationId xmlns:a16="http://schemas.microsoft.com/office/drawing/2014/main" id="{F98200B9-E9B5-442D-86DA-30BA87C39121}"/>
              </a:ext>
            </a:extLst>
          </p:cNvPr>
          <p:cNvSpPr>
            <a:spLocks noGrp="1"/>
          </p:cNvSpPr>
          <p:nvPr>
            <p:ph type="body" sz="quarter" idx="16"/>
          </p:nvPr>
        </p:nvSpPr>
        <p:spPr/>
        <p:txBody>
          <a:bodyPr/>
          <a:lstStyle/>
          <a:p>
            <a:endParaRPr lang="en-GB"/>
          </a:p>
        </p:txBody>
      </p:sp>
      <p:sp>
        <p:nvSpPr>
          <p:cNvPr id="9" name="Text Placeholder 8">
            <a:extLst>
              <a:ext uri="{FF2B5EF4-FFF2-40B4-BE49-F238E27FC236}">
                <a16:creationId xmlns:a16="http://schemas.microsoft.com/office/drawing/2014/main" id="{BC59DEC9-34A8-413F-8C3C-84FFDF51484F}"/>
              </a:ext>
            </a:extLst>
          </p:cNvPr>
          <p:cNvSpPr>
            <a:spLocks noGrp="1"/>
          </p:cNvSpPr>
          <p:nvPr>
            <p:ph type="body" sz="quarter" idx="17"/>
          </p:nvPr>
        </p:nvSpPr>
        <p:spPr/>
        <p:txBody>
          <a:bodyPr>
            <a:normAutofit lnSpcReduction="10000"/>
          </a:bodyPr>
          <a:lstStyle/>
          <a:p>
            <a:endParaRPr lang="en-GB"/>
          </a:p>
        </p:txBody>
      </p:sp>
      <p:sp>
        <p:nvSpPr>
          <p:cNvPr id="10" name="Text Placeholder 9">
            <a:extLst>
              <a:ext uri="{FF2B5EF4-FFF2-40B4-BE49-F238E27FC236}">
                <a16:creationId xmlns:a16="http://schemas.microsoft.com/office/drawing/2014/main" id="{DE84C414-51B4-4FED-A290-9C3F299E56DE}"/>
              </a:ext>
            </a:extLst>
          </p:cNvPr>
          <p:cNvSpPr>
            <a:spLocks noGrp="1"/>
          </p:cNvSpPr>
          <p:nvPr>
            <p:ph type="body" sz="quarter" idx="18"/>
          </p:nvPr>
        </p:nvSpPr>
        <p:spPr/>
        <p:txBody>
          <a:bodyPr/>
          <a:lstStyle/>
          <a:p>
            <a:endParaRPr lang="en-GB"/>
          </a:p>
        </p:txBody>
      </p:sp>
      <p:sp>
        <p:nvSpPr>
          <p:cNvPr id="11" name="Text Placeholder 10">
            <a:extLst>
              <a:ext uri="{FF2B5EF4-FFF2-40B4-BE49-F238E27FC236}">
                <a16:creationId xmlns:a16="http://schemas.microsoft.com/office/drawing/2014/main" id="{89293969-DFCA-472F-840F-0E1C8B18A686}"/>
              </a:ext>
            </a:extLst>
          </p:cNvPr>
          <p:cNvSpPr>
            <a:spLocks noGrp="1"/>
          </p:cNvSpPr>
          <p:nvPr>
            <p:ph type="body" sz="quarter" idx="19"/>
          </p:nvPr>
        </p:nvSpPr>
        <p:spPr/>
        <p:txBody>
          <a:bodyPr>
            <a:normAutofit lnSpcReduction="10000"/>
          </a:bodyPr>
          <a:lstStyle/>
          <a:p>
            <a:endParaRPr lang="en-GB"/>
          </a:p>
        </p:txBody>
      </p:sp>
      <p:sp>
        <p:nvSpPr>
          <p:cNvPr id="12" name="Text Placeholder 11">
            <a:extLst>
              <a:ext uri="{FF2B5EF4-FFF2-40B4-BE49-F238E27FC236}">
                <a16:creationId xmlns:a16="http://schemas.microsoft.com/office/drawing/2014/main" id="{52B996C3-2D70-4E4C-9167-98571292AC4C}"/>
              </a:ext>
            </a:extLst>
          </p:cNvPr>
          <p:cNvSpPr>
            <a:spLocks noGrp="1"/>
          </p:cNvSpPr>
          <p:nvPr>
            <p:ph type="body" sz="quarter" idx="20"/>
          </p:nvPr>
        </p:nvSpPr>
        <p:spPr/>
        <p:txBody>
          <a:bodyPr/>
          <a:lstStyle/>
          <a:p>
            <a:endParaRPr lang="en-GB"/>
          </a:p>
        </p:txBody>
      </p:sp>
      <p:sp>
        <p:nvSpPr>
          <p:cNvPr id="13" name="Slide Number Placeholder 12">
            <a:extLst>
              <a:ext uri="{FF2B5EF4-FFF2-40B4-BE49-F238E27FC236}">
                <a16:creationId xmlns:a16="http://schemas.microsoft.com/office/drawing/2014/main" id="{DF115DA6-A441-41F0-B2E0-89CA819D46DE}"/>
              </a:ext>
            </a:extLst>
          </p:cNvPr>
          <p:cNvSpPr>
            <a:spLocks noGrp="1"/>
          </p:cNvSpPr>
          <p:nvPr>
            <p:ph type="sldNum" sz="quarter" idx="4"/>
          </p:nvPr>
        </p:nvSpPr>
        <p:spPr/>
        <p:txBody>
          <a:bodyPr/>
          <a:lstStyle/>
          <a:p>
            <a:fld id="{9882531F-0419-42E2-AE7E-586455CD40C0}" type="slidenum">
              <a:rPr lang="en-GB" smtClean="0"/>
              <a:pPr/>
              <a:t>29</a:t>
            </a:fld>
            <a:endParaRPr lang="en-GB" dirty="0"/>
          </a:p>
        </p:txBody>
      </p:sp>
    </p:spTree>
    <p:extLst>
      <p:ext uri="{BB962C8B-B14F-4D97-AF65-F5344CB8AC3E}">
        <p14:creationId xmlns:p14="http://schemas.microsoft.com/office/powerpoint/2010/main" val="3128416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45FA381-E22C-4DAB-8686-388DCDADD19E}"/>
              </a:ext>
            </a:extLst>
          </p:cNvPr>
          <p:cNvSpPr>
            <a:spLocks noGrp="1"/>
          </p:cNvSpPr>
          <p:nvPr>
            <p:ph type="body" sz="quarter" idx="10"/>
          </p:nvPr>
        </p:nvSpPr>
        <p:spPr/>
        <p:txBody>
          <a:bodyPr/>
          <a:lstStyle/>
          <a:p>
            <a:endParaRPr lang="en-GB"/>
          </a:p>
        </p:txBody>
      </p:sp>
      <p:sp>
        <p:nvSpPr>
          <p:cNvPr id="7" name="Text Placeholder 6">
            <a:extLst>
              <a:ext uri="{FF2B5EF4-FFF2-40B4-BE49-F238E27FC236}">
                <a16:creationId xmlns:a16="http://schemas.microsoft.com/office/drawing/2014/main" id="{9AFAB40C-43D0-4A96-B56B-2864CF0059BE}"/>
              </a:ext>
            </a:extLst>
          </p:cNvPr>
          <p:cNvSpPr>
            <a:spLocks noGrp="1"/>
          </p:cNvSpPr>
          <p:nvPr>
            <p:ph type="body" sz="quarter" idx="13"/>
          </p:nvPr>
        </p:nvSpPr>
        <p:spPr/>
        <p:txBody>
          <a:bodyPr/>
          <a:lstStyle/>
          <a:p>
            <a:endParaRPr lang="en-GB"/>
          </a:p>
        </p:txBody>
      </p:sp>
      <p:sp>
        <p:nvSpPr>
          <p:cNvPr id="8" name="Picture Placeholder 7">
            <a:extLst>
              <a:ext uri="{FF2B5EF4-FFF2-40B4-BE49-F238E27FC236}">
                <a16:creationId xmlns:a16="http://schemas.microsoft.com/office/drawing/2014/main" id="{003DABF5-A4A9-4372-92B8-3B7E362816C4}"/>
              </a:ext>
            </a:extLst>
          </p:cNvPr>
          <p:cNvSpPr>
            <a:spLocks noGrp="1"/>
          </p:cNvSpPr>
          <p:nvPr>
            <p:ph type="pic" sz="quarter" idx="14"/>
          </p:nvPr>
        </p:nvSpPr>
        <p:spPr/>
      </p:sp>
      <p:sp>
        <p:nvSpPr>
          <p:cNvPr id="9" name="Text Placeholder 8">
            <a:extLst>
              <a:ext uri="{FF2B5EF4-FFF2-40B4-BE49-F238E27FC236}">
                <a16:creationId xmlns:a16="http://schemas.microsoft.com/office/drawing/2014/main" id="{E8F84025-2964-4E9E-911C-894AAB4665DA}"/>
              </a:ext>
            </a:extLst>
          </p:cNvPr>
          <p:cNvSpPr>
            <a:spLocks noGrp="1"/>
          </p:cNvSpPr>
          <p:nvPr>
            <p:ph type="body" sz="quarter" idx="15"/>
          </p:nvPr>
        </p:nvSpPr>
        <p:spPr/>
        <p:txBody>
          <a:bodyPr/>
          <a:lstStyle/>
          <a:p>
            <a:endParaRPr lang="en-GB"/>
          </a:p>
        </p:txBody>
      </p:sp>
    </p:spTree>
    <p:extLst>
      <p:ext uri="{BB962C8B-B14F-4D97-AF65-F5344CB8AC3E}">
        <p14:creationId xmlns:p14="http://schemas.microsoft.com/office/powerpoint/2010/main" val="9385581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0CF0253-5836-44E0-A19B-4782A1595548}"/>
              </a:ext>
            </a:extLst>
          </p:cNvPr>
          <p:cNvSpPr>
            <a:spLocks noGrp="1"/>
          </p:cNvSpPr>
          <p:nvPr>
            <p:ph type="pic" sz="quarter" idx="14"/>
          </p:nvPr>
        </p:nvSpPr>
        <p:spPr/>
      </p:sp>
      <p:sp>
        <p:nvSpPr>
          <p:cNvPr id="2" name="Slide Number Placeholder 1">
            <a:extLst>
              <a:ext uri="{FF2B5EF4-FFF2-40B4-BE49-F238E27FC236}">
                <a16:creationId xmlns:a16="http://schemas.microsoft.com/office/drawing/2014/main" id="{34E93417-8451-4BA5-806E-39DF234927F8}"/>
              </a:ext>
            </a:extLst>
          </p:cNvPr>
          <p:cNvSpPr>
            <a:spLocks noGrp="1"/>
          </p:cNvSpPr>
          <p:nvPr>
            <p:ph type="sldNum" sz="quarter" idx="4"/>
          </p:nvPr>
        </p:nvSpPr>
        <p:spPr>
          <a:prstGeom prst="rect">
            <a:avLst/>
          </a:prstGeom>
        </p:spPr>
        <p:txBody>
          <a:bodyPr/>
          <a:lstStyle/>
          <a:p>
            <a:fld id="{9882531F-0419-42E2-AE7E-586455CD40C0}" type="slidenum">
              <a:rPr lang="en-GB" smtClean="0"/>
              <a:pPr/>
              <a:t>30</a:t>
            </a:fld>
            <a:endParaRPr lang="en-GB" dirty="0"/>
          </a:p>
        </p:txBody>
      </p:sp>
      <p:sp>
        <p:nvSpPr>
          <p:cNvPr id="5" name="Rectangle 4">
            <a:extLst>
              <a:ext uri="{FF2B5EF4-FFF2-40B4-BE49-F238E27FC236}">
                <a16:creationId xmlns:a16="http://schemas.microsoft.com/office/drawing/2014/main" id="{16920BFE-3A76-469D-A4A6-EBB41337133B}"/>
              </a:ext>
            </a:extLst>
          </p:cNvPr>
          <p:cNvSpPr/>
          <p:nvPr/>
        </p:nvSpPr>
        <p:spPr>
          <a:xfrm>
            <a:off x="523324" y="1886746"/>
            <a:ext cx="3383299" cy="1515800"/>
          </a:xfrm>
          <a:prstGeom prst="rect">
            <a:avLst/>
          </a:prstGeom>
        </p:spPr>
        <p:txBody>
          <a:bodyPr wrap="square">
            <a:spAutoFit/>
          </a:bodyPr>
          <a:lstStyle/>
          <a:p>
            <a:pPr>
              <a:lnSpc>
                <a:spcPts val="3684"/>
              </a:lnSpc>
            </a:pPr>
            <a:r>
              <a:rPr lang="en-US" sz="3508"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Here is a place for a awesome title</a:t>
            </a:r>
          </a:p>
        </p:txBody>
      </p:sp>
      <p:sp>
        <p:nvSpPr>
          <p:cNvPr id="6" name="Rounded Rectangle 8">
            <a:extLst>
              <a:ext uri="{FF2B5EF4-FFF2-40B4-BE49-F238E27FC236}">
                <a16:creationId xmlns:a16="http://schemas.microsoft.com/office/drawing/2014/main" id="{0631C409-3282-4BA1-82CC-4505FC236C8E}"/>
              </a:ext>
            </a:extLst>
          </p:cNvPr>
          <p:cNvSpPr/>
          <p:nvPr/>
        </p:nvSpPr>
        <p:spPr>
          <a:xfrm>
            <a:off x="603678" y="3402152"/>
            <a:ext cx="430800" cy="69144"/>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sp>
        <p:nvSpPr>
          <p:cNvPr id="7" name="Rectangle 6">
            <a:extLst>
              <a:ext uri="{FF2B5EF4-FFF2-40B4-BE49-F238E27FC236}">
                <a16:creationId xmlns:a16="http://schemas.microsoft.com/office/drawing/2014/main" id="{8D5C1816-A8FD-434D-AACD-78856220A227}"/>
              </a:ext>
            </a:extLst>
          </p:cNvPr>
          <p:cNvSpPr/>
          <p:nvPr/>
        </p:nvSpPr>
        <p:spPr>
          <a:xfrm>
            <a:off x="515100" y="3823781"/>
            <a:ext cx="4156399" cy="1305935"/>
          </a:xfrm>
          <a:prstGeom prst="rect">
            <a:avLst/>
          </a:prstGeom>
        </p:spPr>
        <p:txBody>
          <a:bodyPr wrap="square">
            <a:spAutoFit/>
          </a:bodyPr>
          <a:lstStyle/>
          <a:p>
            <a:pPr>
              <a:lnSpc>
                <a:spcPts val="1619"/>
              </a:lnSpc>
            </a:pPr>
            <a:r>
              <a:rPr lang="en-GB"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rPr>
              <a:t>Lorem ipsum, or </a:t>
            </a:r>
            <a:r>
              <a:rPr lang="en-GB"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lipsum</a:t>
            </a:r>
            <a:r>
              <a:rPr lang="en-GB"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as it is sometimes known, is dummy text used in laying out print, graphic or web designs. The passage is attributed to an unknown typesetter in the 15th century who is thought to have scrambled parts of Cicero's De </a:t>
            </a:r>
            <a:r>
              <a:rPr lang="en-GB"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Finibus</a:t>
            </a:r>
            <a:r>
              <a:rPr lang="en-GB"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GB"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Bonorum</a:t>
            </a:r>
            <a:r>
              <a:rPr lang="en-GB"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et </a:t>
            </a:r>
            <a:r>
              <a:rPr lang="en-GB" sz="1187"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Malorum</a:t>
            </a:r>
            <a:r>
              <a:rPr lang="en-GB" sz="1187"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for use in a type specimen book. </a:t>
            </a:r>
          </a:p>
        </p:txBody>
      </p:sp>
      <p:grpSp>
        <p:nvGrpSpPr>
          <p:cNvPr id="4" name="Group 3">
            <a:extLst>
              <a:ext uri="{FF2B5EF4-FFF2-40B4-BE49-F238E27FC236}">
                <a16:creationId xmlns:a16="http://schemas.microsoft.com/office/drawing/2014/main" id="{8EA621DF-C02A-47A4-AF1B-5958F0EDC3FD}"/>
              </a:ext>
            </a:extLst>
          </p:cNvPr>
          <p:cNvGrpSpPr/>
          <p:nvPr/>
        </p:nvGrpSpPr>
        <p:grpSpPr>
          <a:xfrm>
            <a:off x="5283203" y="1689204"/>
            <a:ext cx="4843177" cy="3965812"/>
            <a:chOff x="5080363" y="2185442"/>
            <a:chExt cx="4120056" cy="2310220"/>
          </a:xfrm>
        </p:grpSpPr>
        <p:sp>
          <p:nvSpPr>
            <p:cNvPr id="8" name="Rectangle: Rounded Corners 7">
              <a:extLst>
                <a:ext uri="{FF2B5EF4-FFF2-40B4-BE49-F238E27FC236}">
                  <a16:creationId xmlns:a16="http://schemas.microsoft.com/office/drawing/2014/main" id="{57DE3AD9-97B1-444B-99D7-940937E72B9F}"/>
                </a:ext>
              </a:extLst>
            </p:cNvPr>
            <p:cNvSpPr/>
            <p:nvPr/>
          </p:nvSpPr>
          <p:spPr>
            <a:xfrm>
              <a:off x="5094515" y="2185442"/>
              <a:ext cx="1296846" cy="488224"/>
            </a:xfrm>
            <a:prstGeom prst="roundRect">
              <a:avLst/>
            </a:prstGeom>
            <a:solidFill>
              <a:schemeClr val="bg1"/>
            </a:solidFill>
            <a:ln>
              <a:solidFill>
                <a:srgbClr val="0067B4"/>
              </a:solidFill>
            </a:ln>
            <a:effectLst>
              <a:outerShdw blurRad="190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3"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Logo</a:t>
              </a:r>
            </a:p>
          </p:txBody>
        </p:sp>
        <p:sp>
          <p:nvSpPr>
            <p:cNvPr id="9" name="Rectangle: Rounded Corners 8">
              <a:extLst>
                <a:ext uri="{FF2B5EF4-FFF2-40B4-BE49-F238E27FC236}">
                  <a16:creationId xmlns:a16="http://schemas.microsoft.com/office/drawing/2014/main" id="{3C2488BC-06DE-4F5C-B4D0-2D4C6A9762E1}"/>
                </a:ext>
              </a:extLst>
            </p:cNvPr>
            <p:cNvSpPr/>
            <p:nvPr/>
          </p:nvSpPr>
          <p:spPr>
            <a:xfrm>
              <a:off x="6499044" y="2188980"/>
              <a:ext cx="1296846" cy="488224"/>
            </a:xfrm>
            <a:prstGeom prst="roundRect">
              <a:avLst/>
            </a:prstGeom>
            <a:solidFill>
              <a:schemeClr val="bg1"/>
            </a:solidFill>
            <a:ln>
              <a:solidFill>
                <a:srgbClr val="0067B4"/>
              </a:solidFill>
            </a:ln>
            <a:effectLst>
              <a:outerShdw blurRad="190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3"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Logo</a:t>
              </a:r>
            </a:p>
          </p:txBody>
        </p:sp>
        <p:sp>
          <p:nvSpPr>
            <p:cNvPr id="10" name="Rectangle: Rounded Corners 9">
              <a:extLst>
                <a:ext uri="{FF2B5EF4-FFF2-40B4-BE49-F238E27FC236}">
                  <a16:creationId xmlns:a16="http://schemas.microsoft.com/office/drawing/2014/main" id="{0E812D3B-000F-4270-9491-0392E325B777}"/>
                </a:ext>
              </a:extLst>
            </p:cNvPr>
            <p:cNvSpPr/>
            <p:nvPr/>
          </p:nvSpPr>
          <p:spPr>
            <a:xfrm>
              <a:off x="7903573" y="2185442"/>
              <a:ext cx="1296846" cy="488224"/>
            </a:xfrm>
            <a:prstGeom prst="roundRect">
              <a:avLst/>
            </a:prstGeom>
            <a:solidFill>
              <a:schemeClr val="bg1"/>
            </a:solidFill>
            <a:ln>
              <a:solidFill>
                <a:srgbClr val="0067B4"/>
              </a:solidFill>
            </a:ln>
            <a:effectLst>
              <a:outerShdw blurRad="190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3"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Logo</a:t>
              </a:r>
            </a:p>
          </p:txBody>
        </p:sp>
        <p:sp>
          <p:nvSpPr>
            <p:cNvPr id="11" name="Rectangle: Rounded Corners 10">
              <a:extLst>
                <a:ext uri="{FF2B5EF4-FFF2-40B4-BE49-F238E27FC236}">
                  <a16:creationId xmlns:a16="http://schemas.microsoft.com/office/drawing/2014/main" id="{D5EE96C9-090F-419C-870F-2C2A7B298845}"/>
                </a:ext>
              </a:extLst>
            </p:cNvPr>
            <p:cNvSpPr/>
            <p:nvPr/>
          </p:nvSpPr>
          <p:spPr>
            <a:xfrm>
              <a:off x="5090977" y="2797491"/>
              <a:ext cx="1296846" cy="488224"/>
            </a:xfrm>
            <a:prstGeom prst="roundRect">
              <a:avLst/>
            </a:prstGeom>
            <a:solidFill>
              <a:schemeClr val="bg1"/>
            </a:solidFill>
            <a:ln>
              <a:solidFill>
                <a:srgbClr val="0067B4"/>
              </a:solidFill>
            </a:ln>
            <a:effectLst>
              <a:outerShdw blurRad="190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3"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Logo</a:t>
              </a:r>
            </a:p>
          </p:txBody>
        </p:sp>
        <p:sp>
          <p:nvSpPr>
            <p:cNvPr id="12" name="Rectangle: Rounded Corners 11">
              <a:extLst>
                <a:ext uri="{FF2B5EF4-FFF2-40B4-BE49-F238E27FC236}">
                  <a16:creationId xmlns:a16="http://schemas.microsoft.com/office/drawing/2014/main" id="{67D69114-407C-46C7-A82E-23D376A0F3A5}"/>
                </a:ext>
              </a:extLst>
            </p:cNvPr>
            <p:cNvSpPr/>
            <p:nvPr/>
          </p:nvSpPr>
          <p:spPr>
            <a:xfrm>
              <a:off x="6495507" y="2801029"/>
              <a:ext cx="1296846" cy="488224"/>
            </a:xfrm>
            <a:prstGeom prst="roundRect">
              <a:avLst/>
            </a:prstGeom>
            <a:solidFill>
              <a:schemeClr val="bg1"/>
            </a:solidFill>
            <a:ln>
              <a:solidFill>
                <a:srgbClr val="0067B4"/>
              </a:solidFill>
            </a:ln>
            <a:effectLst>
              <a:outerShdw blurRad="190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3"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Logo</a:t>
              </a:r>
            </a:p>
          </p:txBody>
        </p:sp>
        <p:sp>
          <p:nvSpPr>
            <p:cNvPr id="13" name="Rectangle: Rounded Corners 12">
              <a:extLst>
                <a:ext uri="{FF2B5EF4-FFF2-40B4-BE49-F238E27FC236}">
                  <a16:creationId xmlns:a16="http://schemas.microsoft.com/office/drawing/2014/main" id="{3FECB5FE-F2D6-47B7-847A-402AC5065A2E}"/>
                </a:ext>
              </a:extLst>
            </p:cNvPr>
            <p:cNvSpPr/>
            <p:nvPr/>
          </p:nvSpPr>
          <p:spPr>
            <a:xfrm>
              <a:off x="7900036" y="2797491"/>
              <a:ext cx="1296846" cy="488224"/>
            </a:xfrm>
            <a:prstGeom prst="roundRect">
              <a:avLst/>
            </a:prstGeom>
            <a:solidFill>
              <a:schemeClr val="bg1"/>
            </a:solidFill>
            <a:ln>
              <a:solidFill>
                <a:srgbClr val="0067B4"/>
              </a:solidFill>
            </a:ln>
            <a:effectLst>
              <a:outerShdw blurRad="190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3"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Logo</a:t>
              </a:r>
            </a:p>
          </p:txBody>
        </p:sp>
        <p:sp>
          <p:nvSpPr>
            <p:cNvPr id="14" name="Rectangle: Rounded Corners 13">
              <a:extLst>
                <a:ext uri="{FF2B5EF4-FFF2-40B4-BE49-F238E27FC236}">
                  <a16:creationId xmlns:a16="http://schemas.microsoft.com/office/drawing/2014/main" id="{4AAC4D7C-36EC-42CE-B6FD-1DA4A71CF9B2}"/>
                </a:ext>
              </a:extLst>
            </p:cNvPr>
            <p:cNvSpPr/>
            <p:nvPr/>
          </p:nvSpPr>
          <p:spPr>
            <a:xfrm>
              <a:off x="5083901" y="3391851"/>
              <a:ext cx="1296846" cy="488224"/>
            </a:xfrm>
            <a:prstGeom prst="roundRect">
              <a:avLst/>
            </a:prstGeom>
            <a:solidFill>
              <a:schemeClr val="bg1"/>
            </a:solidFill>
            <a:ln>
              <a:solidFill>
                <a:srgbClr val="0067B4"/>
              </a:solidFill>
            </a:ln>
            <a:effectLst>
              <a:outerShdw blurRad="190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3"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Logo</a:t>
              </a:r>
            </a:p>
          </p:txBody>
        </p:sp>
        <p:sp>
          <p:nvSpPr>
            <p:cNvPr id="15" name="Rectangle: Rounded Corners 14">
              <a:extLst>
                <a:ext uri="{FF2B5EF4-FFF2-40B4-BE49-F238E27FC236}">
                  <a16:creationId xmlns:a16="http://schemas.microsoft.com/office/drawing/2014/main" id="{59B3F0F8-688B-4BE5-BBBF-34B4E5109C73}"/>
                </a:ext>
              </a:extLst>
            </p:cNvPr>
            <p:cNvSpPr/>
            <p:nvPr/>
          </p:nvSpPr>
          <p:spPr>
            <a:xfrm>
              <a:off x="6488431" y="3395389"/>
              <a:ext cx="1296846" cy="488224"/>
            </a:xfrm>
            <a:prstGeom prst="roundRect">
              <a:avLst/>
            </a:prstGeom>
            <a:solidFill>
              <a:schemeClr val="bg1"/>
            </a:solidFill>
            <a:ln>
              <a:solidFill>
                <a:srgbClr val="0067B4"/>
              </a:solidFill>
            </a:ln>
            <a:effectLst>
              <a:outerShdw blurRad="190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3"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Logo</a:t>
              </a:r>
            </a:p>
          </p:txBody>
        </p:sp>
        <p:sp>
          <p:nvSpPr>
            <p:cNvPr id="16" name="Rectangle: Rounded Corners 15">
              <a:extLst>
                <a:ext uri="{FF2B5EF4-FFF2-40B4-BE49-F238E27FC236}">
                  <a16:creationId xmlns:a16="http://schemas.microsoft.com/office/drawing/2014/main" id="{BDAF49CF-24D9-4FF3-AFB3-BB78AF61D864}"/>
                </a:ext>
              </a:extLst>
            </p:cNvPr>
            <p:cNvSpPr/>
            <p:nvPr/>
          </p:nvSpPr>
          <p:spPr>
            <a:xfrm>
              <a:off x="7892960" y="3391851"/>
              <a:ext cx="1296846" cy="488224"/>
            </a:xfrm>
            <a:prstGeom prst="roundRect">
              <a:avLst/>
            </a:prstGeom>
            <a:solidFill>
              <a:schemeClr val="bg1"/>
            </a:solidFill>
            <a:ln>
              <a:solidFill>
                <a:srgbClr val="0067B4"/>
              </a:solidFill>
            </a:ln>
            <a:effectLst>
              <a:outerShdw blurRad="190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3"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Logo</a:t>
              </a:r>
            </a:p>
          </p:txBody>
        </p:sp>
        <p:sp>
          <p:nvSpPr>
            <p:cNvPr id="17" name="Rectangle: Rounded Corners 16">
              <a:extLst>
                <a:ext uri="{FF2B5EF4-FFF2-40B4-BE49-F238E27FC236}">
                  <a16:creationId xmlns:a16="http://schemas.microsoft.com/office/drawing/2014/main" id="{7A5A91CC-82DB-4324-9A03-5257DDD49A76}"/>
                </a:ext>
              </a:extLst>
            </p:cNvPr>
            <p:cNvSpPr/>
            <p:nvPr/>
          </p:nvSpPr>
          <p:spPr>
            <a:xfrm>
              <a:off x="5080363" y="4003900"/>
              <a:ext cx="1296846" cy="488224"/>
            </a:xfrm>
            <a:prstGeom prst="roundRect">
              <a:avLst/>
            </a:prstGeom>
            <a:solidFill>
              <a:schemeClr val="bg1"/>
            </a:solidFill>
            <a:ln>
              <a:solidFill>
                <a:srgbClr val="0067B4"/>
              </a:solidFill>
            </a:ln>
            <a:effectLst>
              <a:outerShdw blurRad="190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3"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Logo</a:t>
              </a:r>
            </a:p>
          </p:txBody>
        </p:sp>
        <p:sp>
          <p:nvSpPr>
            <p:cNvPr id="18" name="Rectangle: Rounded Corners 17">
              <a:extLst>
                <a:ext uri="{FF2B5EF4-FFF2-40B4-BE49-F238E27FC236}">
                  <a16:creationId xmlns:a16="http://schemas.microsoft.com/office/drawing/2014/main" id="{EDF88E84-432C-472B-9B75-4E1B700A2C5F}"/>
                </a:ext>
              </a:extLst>
            </p:cNvPr>
            <p:cNvSpPr/>
            <p:nvPr/>
          </p:nvSpPr>
          <p:spPr>
            <a:xfrm>
              <a:off x="6484893" y="4007438"/>
              <a:ext cx="1296846" cy="488224"/>
            </a:xfrm>
            <a:prstGeom prst="roundRect">
              <a:avLst/>
            </a:prstGeom>
            <a:solidFill>
              <a:schemeClr val="bg1"/>
            </a:solidFill>
            <a:ln>
              <a:solidFill>
                <a:srgbClr val="0067B4"/>
              </a:solidFill>
            </a:ln>
            <a:effectLst>
              <a:outerShdw blurRad="190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3"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Logo</a:t>
              </a:r>
            </a:p>
          </p:txBody>
        </p:sp>
        <p:sp>
          <p:nvSpPr>
            <p:cNvPr id="19" name="Rectangle: Rounded Corners 18">
              <a:extLst>
                <a:ext uri="{FF2B5EF4-FFF2-40B4-BE49-F238E27FC236}">
                  <a16:creationId xmlns:a16="http://schemas.microsoft.com/office/drawing/2014/main" id="{CB87CF65-E53C-478F-940F-80925BA35F7D}"/>
                </a:ext>
              </a:extLst>
            </p:cNvPr>
            <p:cNvSpPr/>
            <p:nvPr/>
          </p:nvSpPr>
          <p:spPr>
            <a:xfrm>
              <a:off x="7889422" y="4003900"/>
              <a:ext cx="1296846" cy="488224"/>
            </a:xfrm>
            <a:prstGeom prst="roundRect">
              <a:avLst/>
            </a:prstGeom>
            <a:solidFill>
              <a:schemeClr val="bg1"/>
            </a:solidFill>
            <a:ln>
              <a:solidFill>
                <a:srgbClr val="0067B4"/>
              </a:solidFill>
            </a:ln>
            <a:effectLst>
              <a:outerShdw blurRad="1905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3"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Logo</a:t>
              </a:r>
            </a:p>
          </p:txBody>
        </p:sp>
      </p:grpSp>
    </p:spTree>
    <p:extLst>
      <p:ext uri="{BB962C8B-B14F-4D97-AF65-F5344CB8AC3E}">
        <p14:creationId xmlns:p14="http://schemas.microsoft.com/office/powerpoint/2010/main" val="6008092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ectangle 81">
            <a:extLst>
              <a:ext uri="{FF2B5EF4-FFF2-40B4-BE49-F238E27FC236}">
                <a16:creationId xmlns:a16="http://schemas.microsoft.com/office/drawing/2014/main" id="{97A7FB9E-71F5-4FC9-B64F-500B92EF51A0}"/>
              </a:ext>
            </a:extLst>
          </p:cNvPr>
          <p:cNvSpPr/>
          <p:nvPr/>
        </p:nvSpPr>
        <p:spPr>
          <a:xfrm>
            <a:off x="513143" y="829314"/>
            <a:ext cx="6146234" cy="632161"/>
          </a:xfrm>
          <a:prstGeom prst="rect">
            <a:avLst/>
          </a:prstGeom>
        </p:spPr>
        <p:txBody>
          <a:bodyPr wrap="none">
            <a:spAutoFit/>
          </a:bodyPr>
          <a:lstStyle/>
          <a:p>
            <a:r>
              <a:rPr lang="en-US" sz="3508"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Here is a place for your title</a:t>
            </a:r>
          </a:p>
        </p:txBody>
      </p:sp>
      <p:sp>
        <p:nvSpPr>
          <p:cNvPr id="83" name="Rounded Rectangle 8">
            <a:extLst>
              <a:ext uri="{FF2B5EF4-FFF2-40B4-BE49-F238E27FC236}">
                <a16:creationId xmlns:a16="http://schemas.microsoft.com/office/drawing/2014/main" id="{85DF0DE7-46A2-455F-A5B2-F57CB69A5C7C}"/>
              </a:ext>
            </a:extLst>
          </p:cNvPr>
          <p:cNvSpPr/>
          <p:nvPr/>
        </p:nvSpPr>
        <p:spPr>
          <a:xfrm>
            <a:off x="593496" y="1454716"/>
            <a:ext cx="430800" cy="69144"/>
          </a:xfrm>
          <a:prstGeom prst="roundRect">
            <a:avLst/>
          </a:prstGeom>
          <a:gradFill>
            <a:gsLst>
              <a:gs pos="100000">
                <a:srgbClr val="0067B4"/>
              </a:gs>
              <a:gs pos="0">
                <a:srgbClr val="22B5E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9"/>
          </a:p>
        </p:txBody>
      </p:sp>
      <p:graphicFrame>
        <p:nvGraphicFramePr>
          <p:cNvPr id="23" name="Table 22">
            <a:extLst>
              <a:ext uri="{FF2B5EF4-FFF2-40B4-BE49-F238E27FC236}">
                <a16:creationId xmlns:a16="http://schemas.microsoft.com/office/drawing/2014/main" id="{DC4692AD-0445-4654-A4EF-06BC0067EE82}"/>
              </a:ext>
            </a:extLst>
          </p:cNvPr>
          <p:cNvGraphicFramePr>
            <a:graphicFrameLocks noGrp="1"/>
          </p:cNvGraphicFramePr>
          <p:nvPr>
            <p:extLst>
              <p:ext uri="{D42A27DB-BD31-4B8C-83A1-F6EECF244321}">
                <p14:modId xmlns:p14="http://schemas.microsoft.com/office/powerpoint/2010/main" val="985974948"/>
              </p:ext>
            </p:extLst>
          </p:nvPr>
        </p:nvGraphicFramePr>
        <p:xfrm>
          <a:off x="621232" y="2011576"/>
          <a:ext cx="9132248" cy="4226824"/>
        </p:xfrm>
        <a:graphic>
          <a:graphicData uri="http://schemas.openxmlformats.org/drawingml/2006/table">
            <a:tbl>
              <a:tblPr firstRow="1" bandRow="1"/>
              <a:tblGrid>
                <a:gridCol w="2641952">
                  <a:extLst>
                    <a:ext uri="{9D8B030D-6E8A-4147-A177-3AD203B41FA5}">
                      <a16:colId xmlns:a16="http://schemas.microsoft.com/office/drawing/2014/main" val="20000"/>
                    </a:ext>
                  </a:extLst>
                </a:gridCol>
                <a:gridCol w="1622574">
                  <a:extLst>
                    <a:ext uri="{9D8B030D-6E8A-4147-A177-3AD203B41FA5}">
                      <a16:colId xmlns:a16="http://schemas.microsoft.com/office/drawing/2014/main" val="20001"/>
                    </a:ext>
                  </a:extLst>
                </a:gridCol>
                <a:gridCol w="1622574">
                  <a:extLst>
                    <a:ext uri="{9D8B030D-6E8A-4147-A177-3AD203B41FA5}">
                      <a16:colId xmlns:a16="http://schemas.microsoft.com/office/drawing/2014/main" val="20002"/>
                    </a:ext>
                  </a:extLst>
                </a:gridCol>
                <a:gridCol w="1622574">
                  <a:extLst>
                    <a:ext uri="{9D8B030D-6E8A-4147-A177-3AD203B41FA5}">
                      <a16:colId xmlns:a16="http://schemas.microsoft.com/office/drawing/2014/main" val="20003"/>
                    </a:ext>
                  </a:extLst>
                </a:gridCol>
                <a:gridCol w="1622574">
                  <a:extLst>
                    <a:ext uri="{9D8B030D-6E8A-4147-A177-3AD203B41FA5}">
                      <a16:colId xmlns:a16="http://schemas.microsoft.com/office/drawing/2014/main" val="20004"/>
                    </a:ext>
                  </a:extLst>
                </a:gridCol>
              </a:tblGrid>
              <a:tr h="603832">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endParaRPr lang="en-IN" sz="1100" b="1" dirty="0">
                        <a:solidFill>
                          <a:schemeClr val="bg1"/>
                        </a:solidFill>
                        <a:latin typeface="Century Gothic" panose="020B0502020202020204" pitchFamily="34" charset="0"/>
                        <a:ea typeface="Open Sans" pitchFamily="34" charset="0"/>
                        <a:cs typeface="Open Sans" pitchFamily="34" charset="0"/>
                      </a:endParaRPr>
                    </a:p>
                  </a:txBody>
                  <a:tcPr marL="80189" marR="80189" marT="72612" marB="72612" anchor="ctr">
                    <a:lnL w="12700" cmpd="sng">
                      <a:solidFill>
                        <a:sysClr val="window" lastClr="FFFFFF"/>
                      </a:solidFill>
                    </a:lnL>
                    <a:lnR w="3175" cap="flat" cmpd="sng" algn="ctr">
                      <a:solidFill>
                        <a:sysClr val="window" lastClr="FFFFFF"/>
                      </a:solidFill>
                      <a:prstDash val="solid"/>
                      <a:round/>
                      <a:headEnd type="none" w="med" len="med"/>
                      <a:tailEnd type="none" w="med" len="med"/>
                    </a:lnR>
                    <a:lnT w="12700" cmpd="sng">
                      <a:solidFill>
                        <a:sysClr val="window" lastClr="FFFFFF"/>
                      </a:solidFill>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274E"/>
                    </a:solidFill>
                  </a:tcPr>
                </a:tc>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chemeClr val="bg1"/>
                          </a:solidFill>
                          <a:latin typeface="Century Gothic" panose="020B0502020202020204" pitchFamily="34" charset="0"/>
                          <a:ea typeface="Open Sans" pitchFamily="34" charset="0"/>
                          <a:cs typeface="Open Sans" pitchFamily="34" charset="0"/>
                        </a:rPr>
                        <a:t>Your Text Here</a:t>
                      </a: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12700" cmpd="sng">
                      <a:solidFill>
                        <a:sysClr val="window" lastClr="FFFFFF"/>
                      </a:solidFill>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274E"/>
                    </a:solidFill>
                  </a:tcPr>
                </a:tc>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chemeClr val="bg1"/>
                          </a:solidFill>
                          <a:latin typeface="Century Gothic" panose="020B0502020202020204" pitchFamily="34" charset="0"/>
                          <a:ea typeface="Open Sans" pitchFamily="34" charset="0"/>
                          <a:cs typeface="Open Sans" pitchFamily="34" charset="0"/>
                        </a:rPr>
                        <a:t>Your Text Here</a:t>
                      </a: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12700" cmpd="sng">
                      <a:solidFill>
                        <a:sysClr val="window" lastClr="FFFFFF"/>
                      </a:solidFill>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274E"/>
                    </a:solidFill>
                  </a:tcPr>
                </a:tc>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chemeClr val="bg1"/>
                          </a:solidFill>
                          <a:latin typeface="Century Gothic" panose="020B0502020202020204" pitchFamily="34" charset="0"/>
                          <a:ea typeface="Open Sans" pitchFamily="34" charset="0"/>
                          <a:cs typeface="Open Sans" pitchFamily="34" charset="0"/>
                        </a:rPr>
                        <a:t>Your Text Here</a:t>
                      </a: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12700" cmpd="sng">
                      <a:solidFill>
                        <a:sysClr val="window" lastClr="FFFFFF"/>
                      </a:solidFill>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274E"/>
                    </a:solidFill>
                  </a:tcPr>
                </a:tc>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chemeClr val="bg1"/>
                          </a:solidFill>
                          <a:latin typeface="Century Gothic" panose="020B0502020202020204" pitchFamily="34" charset="0"/>
                          <a:ea typeface="Open Sans" pitchFamily="34" charset="0"/>
                          <a:cs typeface="Open Sans" pitchFamily="34" charset="0"/>
                        </a:rPr>
                        <a:t>Your Text Here</a:t>
                      </a:r>
                    </a:p>
                  </a:txBody>
                  <a:tcPr marL="80189" marR="80189" marT="72612" marB="72612" anchor="ctr">
                    <a:lnL w="3175"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15274E"/>
                    </a:solidFill>
                  </a:tcPr>
                </a:tc>
                <a:extLst>
                  <a:ext uri="{0D108BD9-81ED-4DB2-BD59-A6C34878D82A}">
                    <a16:rowId xmlns:a16="http://schemas.microsoft.com/office/drawing/2014/main" val="321907711"/>
                  </a:ext>
                </a:extLst>
              </a:tr>
              <a:tr h="603832">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dirty="0">
                          <a:solidFill>
                            <a:schemeClr val="bg1"/>
                          </a:solidFill>
                          <a:latin typeface="Century Gothic" panose="020B0502020202020204" pitchFamily="34" charset="0"/>
                          <a:ea typeface="Open Sans" pitchFamily="34" charset="0"/>
                          <a:cs typeface="Open Sans" pitchFamily="34" charset="0"/>
                        </a:rPr>
                        <a:t>You can replace this text</a:t>
                      </a:r>
                    </a:p>
                  </a:txBody>
                  <a:tcPr marL="80189" marR="80189" marT="72612" marB="72612" anchor="ctr">
                    <a:lnL w="12700" cmpd="sng">
                      <a:solidFill>
                        <a:sysClr val="window" lastClr="FFFFFF"/>
                      </a:solidFill>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67B4"/>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1250</a:t>
                      </a: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1</a:t>
                      </a: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a:solidFill>
                            <a:srgbClr val="15274E"/>
                          </a:solidFill>
                          <a:latin typeface="Century Gothic" panose="020B0502020202020204" pitchFamily="34" charset="0"/>
                          <a:ea typeface="Open Sans" pitchFamily="34" charset="0"/>
                          <a:cs typeface="Open Sans" pitchFamily="34" charset="0"/>
                        </a:rPr>
                        <a:t>50%</a:t>
                      </a:r>
                      <a:endParaRPr lang="en-IN" sz="11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1250</a:t>
                      </a:r>
                    </a:p>
                  </a:txBody>
                  <a:tcPr marL="80189" marR="80189" marT="72612" marB="72612" anchor="ctr">
                    <a:lnL w="3175" cap="flat" cmpd="sng" algn="ctr">
                      <a:solidFill>
                        <a:sysClr val="window" lastClr="FFFFFF"/>
                      </a:solidFill>
                      <a:prstDash val="solid"/>
                      <a:round/>
                      <a:headEnd type="none" w="med" len="med"/>
                      <a:tailEnd type="none" w="med" len="med"/>
                    </a:lnL>
                    <a:lnR w="12700" cmpd="sng">
                      <a:solidFill>
                        <a:sysClr val="window" lastClr="FFFFFF"/>
                      </a:solidFill>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extLst>
                  <a:ext uri="{0D108BD9-81ED-4DB2-BD59-A6C34878D82A}">
                    <a16:rowId xmlns:a16="http://schemas.microsoft.com/office/drawing/2014/main" val="10000"/>
                  </a:ext>
                </a:extLst>
              </a:tr>
              <a:tr h="60383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IN" sz="1100" b="1" dirty="0">
                          <a:solidFill>
                            <a:schemeClr val="bg1"/>
                          </a:solidFill>
                          <a:latin typeface="Century Gothic" panose="020B0502020202020204" pitchFamily="34" charset="0"/>
                          <a:ea typeface="Open Sans" pitchFamily="34" charset="0"/>
                          <a:cs typeface="Open Sans" pitchFamily="34" charset="0"/>
                        </a:rPr>
                        <a:t>You can replace this text</a:t>
                      </a:r>
                    </a:p>
                  </a:txBody>
                  <a:tcPr marL="80189" marR="80189" marT="72612" marB="72612" anchor="ctr">
                    <a:lnL w="12700" cmpd="sng">
                      <a:solidFill>
                        <a:sysClr val="window" lastClr="FFFFFF"/>
                      </a:solidFill>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67B4"/>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3623</a:t>
                      </a: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2</a:t>
                      </a: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a:solidFill>
                            <a:srgbClr val="15274E"/>
                          </a:solidFill>
                          <a:latin typeface="Century Gothic" panose="020B0502020202020204" pitchFamily="34" charset="0"/>
                          <a:ea typeface="Open Sans" pitchFamily="34" charset="0"/>
                          <a:cs typeface="Open Sans" pitchFamily="34" charset="0"/>
                        </a:rPr>
                        <a:t>50%</a:t>
                      </a: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3623</a:t>
                      </a:r>
                    </a:p>
                  </a:txBody>
                  <a:tcPr marL="80189" marR="80189" marT="72612" marB="72612" anchor="ctr">
                    <a:lnL w="3175" cap="flat" cmpd="sng" algn="ctr">
                      <a:solidFill>
                        <a:sysClr val="window" lastClr="FFFFFF"/>
                      </a:solidFill>
                      <a:prstDash val="solid"/>
                      <a:round/>
                      <a:headEnd type="none" w="med" len="med"/>
                      <a:tailEnd type="none" w="med" len="med"/>
                    </a:lnL>
                    <a:lnR w="12700" cmpd="sng">
                      <a:solidFill>
                        <a:sysClr val="window" lastClr="FFFFFF"/>
                      </a:solidFill>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extLst>
                  <a:ext uri="{0D108BD9-81ED-4DB2-BD59-A6C34878D82A}">
                    <a16:rowId xmlns:a16="http://schemas.microsoft.com/office/drawing/2014/main" val="10001"/>
                  </a:ext>
                </a:extLst>
              </a:tr>
              <a:tr h="60383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IN" sz="1100" b="1" dirty="0">
                          <a:solidFill>
                            <a:schemeClr val="bg1"/>
                          </a:solidFill>
                          <a:latin typeface="Century Gothic" panose="020B0502020202020204" pitchFamily="34" charset="0"/>
                          <a:ea typeface="Open Sans" pitchFamily="34" charset="0"/>
                          <a:cs typeface="Open Sans" pitchFamily="34" charset="0"/>
                        </a:rPr>
                        <a:t>You can replace this text</a:t>
                      </a:r>
                    </a:p>
                  </a:txBody>
                  <a:tcPr marL="80189" marR="80189" marT="72612" marB="72612" anchor="ctr">
                    <a:lnL w="12700" cmpd="sng">
                      <a:solidFill>
                        <a:sysClr val="window" lastClr="FFFFFF"/>
                      </a:solidFill>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67B4"/>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a:solidFill>
                            <a:srgbClr val="15274E"/>
                          </a:solidFill>
                          <a:latin typeface="Century Gothic" panose="020B0502020202020204" pitchFamily="34" charset="0"/>
                          <a:ea typeface="Open Sans" pitchFamily="34" charset="0"/>
                          <a:cs typeface="Open Sans" pitchFamily="34" charset="0"/>
                        </a:rPr>
                        <a:t>2569</a:t>
                      </a: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3</a:t>
                      </a: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12%</a:t>
                      </a: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2569</a:t>
                      </a:r>
                    </a:p>
                  </a:txBody>
                  <a:tcPr marL="80189" marR="80189" marT="72612" marB="72612" anchor="ctr">
                    <a:lnL w="3175" cap="flat" cmpd="sng" algn="ctr">
                      <a:solidFill>
                        <a:sysClr val="window" lastClr="FFFFFF"/>
                      </a:solidFill>
                      <a:prstDash val="solid"/>
                      <a:round/>
                      <a:headEnd type="none" w="med" len="med"/>
                      <a:tailEnd type="none" w="med" len="med"/>
                    </a:lnL>
                    <a:lnR w="12700" cmpd="sng">
                      <a:solidFill>
                        <a:sysClr val="window" lastClr="FFFFFF"/>
                      </a:solidFill>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extLst>
                  <a:ext uri="{0D108BD9-81ED-4DB2-BD59-A6C34878D82A}">
                    <a16:rowId xmlns:a16="http://schemas.microsoft.com/office/drawing/2014/main" val="10002"/>
                  </a:ext>
                </a:extLst>
              </a:tr>
              <a:tr h="60383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IN" sz="1100" b="1" dirty="0">
                          <a:solidFill>
                            <a:schemeClr val="bg1"/>
                          </a:solidFill>
                          <a:latin typeface="Century Gothic" panose="020B0502020202020204" pitchFamily="34" charset="0"/>
                          <a:ea typeface="Open Sans" pitchFamily="34" charset="0"/>
                          <a:cs typeface="Open Sans" pitchFamily="34" charset="0"/>
                        </a:rPr>
                        <a:t>You can replace this text</a:t>
                      </a:r>
                    </a:p>
                  </a:txBody>
                  <a:tcPr marL="80189" marR="80189" marT="72612" marB="72612" anchor="ctr">
                    <a:lnL w="12700" cmpd="sng">
                      <a:solidFill>
                        <a:sysClr val="window" lastClr="FFFFFF"/>
                      </a:solidFill>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67B4"/>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a:solidFill>
                            <a:srgbClr val="15274E"/>
                          </a:solidFill>
                          <a:latin typeface="Century Gothic" panose="020B0502020202020204" pitchFamily="34" charset="0"/>
                          <a:ea typeface="Open Sans" pitchFamily="34" charset="0"/>
                          <a:cs typeface="Open Sans" pitchFamily="34" charset="0"/>
                        </a:rPr>
                        <a:t>1020</a:t>
                      </a:r>
                      <a:endParaRPr lang="en-IN" sz="11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4</a:t>
                      </a: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65%</a:t>
                      </a: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1020</a:t>
                      </a:r>
                    </a:p>
                  </a:txBody>
                  <a:tcPr marL="80189" marR="80189" marT="72612" marB="72612" anchor="ctr">
                    <a:lnL w="3175" cap="flat" cmpd="sng" algn="ctr">
                      <a:solidFill>
                        <a:sysClr val="window" lastClr="FFFFFF"/>
                      </a:solidFill>
                      <a:prstDash val="solid"/>
                      <a:round/>
                      <a:headEnd type="none" w="med" len="med"/>
                      <a:tailEnd type="none" w="med" len="med"/>
                    </a:lnL>
                    <a:lnR w="12700" cmpd="sng">
                      <a:solidFill>
                        <a:sysClr val="window" lastClr="FFFFFF"/>
                      </a:solidFill>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extLst>
                  <a:ext uri="{0D108BD9-81ED-4DB2-BD59-A6C34878D82A}">
                    <a16:rowId xmlns:a16="http://schemas.microsoft.com/office/drawing/2014/main" val="10003"/>
                  </a:ext>
                </a:extLst>
              </a:tr>
              <a:tr h="60383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IN" sz="1100" b="1" dirty="0">
                          <a:solidFill>
                            <a:schemeClr val="bg1"/>
                          </a:solidFill>
                          <a:latin typeface="Century Gothic" panose="020B0502020202020204" pitchFamily="34" charset="0"/>
                          <a:ea typeface="Open Sans" pitchFamily="34" charset="0"/>
                          <a:cs typeface="Open Sans" pitchFamily="34" charset="0"/>
                        </a:rPr>
                        <a:t>You can replace this text</a:t>
                      </a:r>
                    </a:p>
                  </a:txBody>
                  <a:tcPr marL="80189" marR="80189" marT="72612" marB="72612" anchor="ctr">
                    <a:lnL w="12700" cmpd="sng">
                      <a:solidFill>
                        <a:sysClr val="window" lastClr="FFFFFF"/>
                      </a:solidFill>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67B4"/>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a:solidFill>
                            <a:srgbClr val="15274E"/>
                          </a:solidFill>
                          <a:latin typeface="Century Gothic" panose="020B0502020202020204" pitchFamily="34" charset="0"/>
                          <a:ea typeface="Open Sans" pitchFamily="34" charset="0"/>
                          <a:cs typeface="Open Sans" pitchFamily="34" charset="0"/>
                        </a:rPr>
                        <a:t>2320</a:t>
                      </a:r>
                      <a:endParaRPr lang="en-IN" sz="11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5</a:t>
                      </a: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36%</a:t>
                      </a: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2320</a:t>
                      </a:r>
                    </a:p>
                  </a:txBody>
                  <a:tcPr marL="80189" marR="80189" marT="72612" marB="72612" anchor="ctr">
                    <a:lnL w="3175" cap="flat" cmpd="sng" algn="ctr">
                      <a:solidFill>
                        <a:sysClr val="window" lastClr="FFFFFF"/>
                      </a:solidFill>
                      <a:prstDash val="solid"/>
                      <a:round/>
                      <a:headEnd type="none" w="med" len="med"/>
                      <a:tailEnd type="none" w="med" len="med"/>
                    </a:lnL>
                    <a:lnR w="12700" cmpd="sng">
                      <a:solidFill>
                        <a:sysClr val="window" lastClr="FFFFFF"/>
                      </a:solidFill>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extLst>
                  <a:ext uri="{0D108BD9-81ED-4DB2-BD59-A6C34878D82A}">
                    <a16:rowId xmlns:a16="http://schemas.microsoft.com/office/drawing/2014/main" val="10004"/>
                  </a:ext>
                </a:extLst>
              </a:tr>
              <a:tr h="60383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IN" sz="1100" b="1" dirty="0">
                          <a:solidFill>
                            <a:schemeClr val="bg1"/>
                          </a:solidFill>
                          <a:latin typeface="Century Gothic" panose="020B0502020202020204" pitchFamily="34" charset="0"/>
                          <a:ea typeface="Open Sans" pitchFamily="34" charset="0"/>
                          <a:cs typeface="Open Sans" pitchFamily="34" charset="0"/>
                        </a:rPr>
                        <a:t>You can replace this text</a:t>
                      </a:r>
                    </a:p>
                  </a:txBody>
                  <a:tcPr marL="80189" marR="80189" marT="72612" marB="72612" anchor="ctr">
                    <a:lnL w="12700" cmpd="sng">
                      <a:solidFill>
                        <a:sysClr val="window" lastClr="FFFFFF"/>
                      </a:solidFill>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067B4"/>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a:solidFill>
                            <a:srgbClr val="15274E"/>
                          </a:solidFill>
                          <a:latin typeface="Century Gothic" panose="020B0502020202020204" pitchFamily="34" charset="0"/>
                          <a:ea typeface="Open Sans" pitchFamily="34" charset="0"/>
                          <a:cs typeface="Open Sans" pitchFamily="34" charset="0"/>
                        </a:rPr>
                        <a:t>5698</a:t>
                      </a:r>
                      <a:endParaRPr lang="en-IN" sz="11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6</a:t>
                      </a: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a:solidFill>
                            <a:srgbClr val="15274E"/>
                          </a:solidFill>
                          <a:latin typeface="Century Gothic" panose="020B0502020202020204" pitchFamily="34" charset="0"/>
                          <a:ea typeface="Open Sans" pitchFamily="34" charset="0"/>
                          <a:cs typeface="Open Sans" pitchFamily="34" charset="0"/>
                        </a:rPr>
                        <a:t>95%</a:t>
                      </a:r>
                      <a:endParaRPr lang="en-IN" sz="1100" b="1" kern="1200" dirty="0">
                        <a:solidFill>
                          <a:srgbClr val="15274E"/>
                        </a:solidFill>
                        <a:latin typeface="Century Gothic" panose="020B0502020202020204" pitchFamily="34" charset="0"/>
                        <a:ea typeface="Open Sans" pitchFamily="34" charset="0"/>
                        <a:cs typeface="Open Sans" pitchFamily="34" charset="0"/>
                      </a:endParaRPr>
                    </a:p>
                  </a:txBody>
                  <a:tcPr marL="80189" marR="80189" marT="72612" marB="72612" anchor="ctr">
                    <a:lnL w="3175" cap="flat" cmpd="sng" algn="ctr">
                      <a:solidFill>
                        <a:sysClr val="window" lastClr="FFFFFF"/>
                      </a:solidFill>
                      <a:prstDash val="solid"/>
                      <a:round/>
                      <a:headEnd type="none" w="med" len="med"/>
                      <a:tailEnd type="none" w="med" len="med"/>
                    </a:lnL>
                    <a:lnR w="3175" cap="flat" cmpd="sng" algn="ctr">
                      <a:solidFill>
                        <a:sysClr val="window" lastClr="FFFFFF"/>
                      </a:solidFill>
                      <a:prstDash val="solid"/>
                      <a:round/>
                      <a:headEnd type="none" w="med" len="med"/>
                      <a:tailEnd type="none" w="med" len="med"/>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1218987" rtl="0" eaLnBrk="1" fontAlgn="auto" latinLnBrk="0" hangingPunct="1">
                        <a:lnSpc>
                          <a:spcPct val="100000"/>
                        </a:lnSpc>
                        <a:spcBef>
                          <a:spcPts val="0"/>
                        </a:spcBef>
                        <a:spcAft>
                          <a:spcPts val="0"/>
                        </a:spcAft>
                        <a:buClrTx/>
                        <a:buSzTx/>
                        <a:buFontTx/>
                        <a:buNone/>
                        <a:tabLst/>
                        <a:defRPr/>
                      </a:pPr>
                      <a:r>
                        <a:rPr lang="en-IN" sz="1100" b="1" kern="1200" dirty="0">
                          <a:solidFill>
                            <a:srgbClr val="15274E"/>
                          </a:solidFill>
                          <a:latin typeface="Century Gothic" panose="020B0502020202020204" pitchFamily="34" charset="0"/>
                          <a:ea typeface="Open Sans" pitchFamily="34" charset="0"/>
                          <a:cs typeface="Open Sans" pitchFamily="34" charset="0"/>
                        </a:rPr>
                        <a:t>5698</a:t>
                      </a:r>
                    </a:p>
                  </a:txBody>
                  <a:tcPr marL="80189" marR="80189" marT="72612" marB="72612" anchor="ctr">
                    <a:lnL w="3175" cap="flat" cmpd="sng" algn="ctr">
                      <a:solidFill>
                        <a:sysClr val="window" lastClr="FFFFFF"/>
                      </a:solidFill>
                      <a:prstDash val="solid"/>
                      <a:round/>
                      <a:headEnd type="none" w="med" len="med"/>
                      <a:tailEnd type="none" w="med" len="med"/>
                    </a:lnL>
                    <a:lnR w="12700" cmpd="sng">
                      <a:solidFill>
                        <a:sysClr val="window" lastClr="FFFFFF"/>
                      </a:solidFill>
                    </a:lnR>
                    <a:lnT w="3175" cap="flat" cmpd="sng" algn="ctr">
                      <a:solidFill>
                        <a:sysClr val="window" lastClr="FFFFFF"/>
                      </a:solidFill>
                      <a:prstDash val="solid"/>
                      <a:round/>
                      <a:headEnd type="none" w="med" len="med"/>
                      <a:tailEnd type="none" w="med" len="med"/>
                    </a:lnT>
                    <a:lnB w="3175"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F6F7F8"/>
                    </a:solidFill>
                  </a:tcPr>
                </a:tc>
                <a:extLst>
                  <a:ext uri="{0D108BD9-81ED-4DB2-BD59-A6C34878D82A}">
                    <a16:rowId xmlns:a16="http://schemas.microsoft.com/office/drawing/2014/main" val="10005"/>
                  </a:ext>
                </a:extLst>
              </a:tr>
            </a:tbl>
          </a:graphicData>
        </a:graphic>
      </p:graphicFrame>
      <p:sp>
        <p:nvSpPr>
          <p:cNvPr id="3" name="Slide Number Placeholder 2">
            <a:extLst>
              <a:ext uri="{FF2B5EF4-FFF2-40B4-BE49-F238E27FC236}">
                <a16:creationId xmlns:a16="http://schemas.microsoft.com/office/drawing/2014/main" id="{A43D0F4F-F954-48D0-B1B3-C09F20FA57FB}"/>
              </a:ext>
            </a:extLst>
          </p:cNvPr>
          <p:cNvSpPr>
            <a:spLocks noGrp="1"/>
          </p:cNvSpPr>
          <p:nvPr>
            <p:ph type="sldNum" sz="quarter" idx="4"/>
          </p:nvPr>
        </p:nvSpPr>
        <p:spPr/>
        <p:txBody>
          <a:bodyPr/>
          <a:lstStyle/>
          <a:p>
            <a:fld id="{9882531F-0419-42E2-AE7E-586455CD40C0}" type="slidenum">
              <a:rPr lang="en-GB" smtClean="0"/>
              <a:pPr/>
              <a:t>31</a:t>
            </a:fld>
            <a:endParaRPr lang="en-GB" dirty="0"/>
          </a:p>
        </p:txBody>
      </p:sp>
    </p:spTree>
    <p:extLst>
      <p:ext uri="{BB962C8B-B14F-4D97-AF65-F5344CB8AC3E}">
        <p14:creationId xmlns:p14="http://schemas.microsoft.com/office/powerpoint/2010/main" val="13253128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802F350F-EFE8-4637-B272-1224BABDDF6D}"/>
              </a:ext>
            </a:extLst>
          </p:cNvPr>
          <p:cNvSpPr>
            <a:spLocks noGrp="1"/>
          </p:cNvSpPr>
          <p:nvPr>
            <p:ph type="body" sz="quarter" idx="10"/>
          </p:nvPr>
        </p:nvSpPr>
        <p:spPr/>
        <p:txBody>
          <a:bodyPr/>
          <a:lstStyle/>
          <a:p>
            <a:endParaRPr lang="en-GB"/>
          </a:p>
        </p:txBody>
      </p:sp>
      <p:sp>
        <p:nvSpPr>
          <p:cNvPr id="6" name="Picture Placeholder 5">
            <a:extLst>
              <a:ext uri="{FF2B5EF4-FFF2-40B4-BE49-F238E27FC236}">
                <a16:creationId xmlns:a16="http://schemas.microsoft.com/office/drawing/2014/main" id="{A8EBB43C-452B-4D16-A60A-E15F2CC82261}"/>
              </a:ext>
            </a:extLst>
          </p:cNvPr>
          <p:cNvSpPr>
            <a:spLocks noGrp="1"/>
          </p:cNvSpPr>
          <p:nvPr>
            <p:ph type="pic" sz="quarter" idx="14"/>
          </p:nvPr>
        </p:nvSpPr>
        <p:spPr/>
      </p:sp>
      <p:sp>
        <p:nvSpPr>
          <p:cNvPr id="2" name="Slide Number Placeholder 1">
            <a:extLst>
              <a:ext uri="{FF2B5EF4-FFF2-40B4-BE49-F238E27FC236}">
                <a16:creationId xmlns:a16="http://schemas.microsoft.com/office/drawing/2014/main" id="{CA0808AE-8C44-4E91-94FE-4FF8241E98C8}"/>
              </a:ext>
            </a:extLst>
          </p:cNvPr>
          <p:cNvSpPr>
            <a:spLocks noGrp="1"/>
          </p:cNvSpPr>
          <p:nvPr>
            <p:ph type="sldNum" sz="quarter" idx="4"/>
          </p:nvPr>
        </p:nvSpPr>
        <p:spPr>
          <a:prstGeom prst="rect">
            <a:avLst/>
          </a:prstGeom>
        </p:spPr>
        <p:txBody>
          <a:bodyPr/>
          <a:lstStyle/>
          <a:p>
            <a:fld id="{9882531F-0419-42E2-AE7E-586455CD40C0}" type="slidenum">
              <a:rPr lang="en-GB" smtClean="0"/>
              <a:pPr/>
              <a:t>32</a:t>
            </a:fld>
            <a:endParaRPr lang="en-GB" dirty="0"/>
          </a:p>
        </p:txBody>
      </p:sp>
      <p:grpSp>
        <p:nvGrpSpPr>
          <p:cNvPr id="34" name="Group 33">
            <a:extLst>
              <a:ext uri="{FF2B5EF4-FFF2-40B4-BE49-F238E27FC236}">
                <a16:creationId xmlns:a16="http://schemas.microsoft.com/office/drawing/2014/main" id="{A6A2E4BF-4B46-4075-BAEB-373EFDE65C96}"/>
              </a:ext>
            </a:extLst>
          </p:cNvPr>
          <p:cNvGrpSpPr/>
          <p:nvPr/>
        </p:nvGrpSpPr>
        <p:grpSpPr>
          <a:xfrm>
            <a:off x="0" y="2578958"/>
            <a:ext cx="4307376" cy="3154966"/>
            <a:chOff x="0" y="2029968"/>
            <a:chExt cx="4218426" cy="3089815"/>
          </a:xfrm>
        </p:grpSpPr>
        <p:sp>
          <p:nvSpPr>
            <p:cNvPr id="35" name="Freeform 5">
              <a:extLst>
                <a:ext uri="{FF2B5EF4-FFF2-40B4-BE49-F238E27FC236}">
                  <a16:creationId xmlns:a16="http://schemas.microsoft.com/office/drawing/2014/main" id="{F7BF51F6-0FEF-4CF2-9970-22321648FBE0}"/>
                </a:ext>
              </a:extLst>
            </p:cNvPr>
            <p:cNvSpPr>
              <a:spLocks/>
            </p:cNvSpPr>
            <p:nvPr/>
          </p:nvSpPr>
          <p:spPr bwMode="auto">
            <a:xfrm>
              <a:off x="1281632" y="4162902"/>
              <a:ext cx="293345" cy="207146"/>
            </a:xfrm>
            <a:custGeom>
              <a:avLst/>
              <a:gdLst>
                <a:gd name="T0" fmla="*/ 0 w 439"/>
                <a:gd name="T1" fmla="*/ 185 h 310"/>
                <a:gd name="T2" fmla="*/ 61 w 439"/>
                <a:gd name="T3" fmla="*/ 310 h 310"/>
                <a:gd name="T4" fmla="*/ 439 w 439"/>
                <a:gd name="T5" fmla="*/ 126 h 310"/>
                <a:gd name="T6" fmla="*/ 378 w 439"/>
                <a:gd name="T7" fmla="*/ 0 h 310"/>
                <a:gd name="T8" fmla="*/ 0 w 439"/>
                <a:gd name="T9" fmla="*/ 185 h 310"/>
              </a:gdLst>
              <a:ahLst/>
              <a:cxnLst>
                <a:cxn ang="0">
                  <a:pos x="T0" y="T1"/>
                </a:cxn>
                <a:cxn ang="0">
                  <a:pos x="T2" y="T3"/>
                </a:cxn>
                <a:cxn ang="0">
                  <a:pos x="T4" y="T5"/>
                </a:cxn>
                <a:cxn ang="0">
                  <a:pos x="T6" y="T7"/>
                </a:cxn>
                <a:cxn ang="0">
                  <a:pos x="T8" y="T9"/>
                </a:cxn>
              </a:cxnLst>
              <a:rect l="0" t="0" r="r" b="b"/>
              <a:pathLst>
                <a:path w="439" h="310">
                  <a:moveTo>
                    <a:pt x="0" y="185"/>
                  </a:moveTo>
                  <a:lnTo>
                    <a:pt x="61" y="310"/>
                  </a:lnTo>
                  <a:lnTo>
                    <a:pt x="439" y="126"/>
                  </a:lnTo>
                  <a:lnTo>
                    <a:pt x="378" y="0"/>
                  </a:lnTo>
                  <a:lnTo>
                    <a:pt x="0" y="185"/>
                  </a:lnTo>
                  <a:close/>
                </a:path>
              </a:pathLst>
            </a:custGeom>
            <a:solidFill>
              <a:srgbClr val="0F1B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135" tIns="30067" rIns="60135" bIns="30067" numCol="1" anchor="t" anchorCtr="0" compatLnSpc="1">
              <a:prstTxWarp prst="textNoShape">
                <a:avLst/>
              </a:prstTxWarp>
            </a:bodyPr>
            <a:lstStyle/>
            <a:p>
              <a:pPr defTabSz="1431802">
                <a:defRPr/>
              </a:pPr>
              <a:endParaRPr lang="fr-FR" sz="965" kern="0">
                <a:solidFill>
                  <a:srgbClr val="445469"/>
                </a:solidFill>
                <a:latin typeface="Roboto"/>
              </a:endParaRPr>
            </a:p>
          </p:txBody>
        </p:sp>
        <p:sp>
          <p:nvSpPr>
            <p:cNvPr id="36" name="Freeform 6">
              <a:extLst>
                <a:ext uri="{FF2B5EF4-FFF2-40B4-BE49-F238E27FC236}">
                  <a16:creationId xmlns:a16="http://schemas.microsoft.com/office/drawing/2014/main" id="{7C0EC456-0342-464D-BFE3-C5954A7C92F9}"/>
                </a:ext>
              </a:extLst>
            </p:cNvPr>
            <p:cNvSpPr>
              <a:spLocks/>
            </p:cNvSpPr>
            <p:nvPr/>
          </p:nvSpPr>
          <p:spPr bwMode="auto">
            <a:xfrm>
              <a:off x="1240203" y="4079376"/>
              <a:ext cx="294013" cy="207146"/>
            </a:xfrm>
            <a:custGeom>
              <a:avLst/>
              <a:gdLst>
                <a:gd name="T0" fmla="*/ 62 w 440"/>
                <a:gd name="T1" fmla="*/ 310 h 310"/>
                <a:gd name="T2" fmla="*/ 0 w 440"/>
                <a:gd name="T3" fmla="*/ 184 h 310"/>
                <a:gd name="T4" fmla="*/ 378 w 440"/>
                <a:gd name="T5" fmla="*/ 0 h 310"/>
                <a:gd name="T6" fmla="*/ 440 w 440"/>
                <a:gd name="T7" fmla="*/ 125 h 310"/>
                <a:gd name="T8" fmla="*/ 62 w 440"/>
                <a:gd name="T9" fmla="*/ 310 h 310"/>
              </a:gdLst>
              <a:ahLst/>
              <a:cxnLst>
                <a:cxn ang="0">
                  <a:pos x="T0" y="T1"/>
                </a:cxn>
                <a:cxn ang="0">
                  <a:pos x="T2" y="T3"/>
                </a:cxn>
                <a:cxn ang="0">
                  <a:pos x="T4" y="T5"/>
                </a:cxn>
                <a:cxn ang="0">
                  <a:pos x="T6" y="T7"/>
                </a:cxn>
                <a:cxn ang="0">
                  <a:pos x="T8" y="T9"/>
                </a:cxn>
              </a:cxnLst>
              <a:rect l="0" t="0" r="r" b="b"/>
              <a:pathLst>
                <a:path w="440" h="310">
                  <a:moveTo>
                    <a:pt x="62" y="310"/>
                  </a:moveTo>
                  <a:lnTo>
                    <a:pt x="0" y="184"/>
                  </a:lnTo>
                  <a:lnTo>
                    <a:pt x="378" y="0"/>
                  </a:lnTo>
                  <a:lnTo>
                    <a:pt x="440" y="125"/>
                  </a:lnTo>
                  <a:lnTo>
                    <a:pt x="62" y="310"/>
                  </a:lnTo>
                  <a:close/>
                </a:path>
              </a:pathLst>
            </a:custGeom>
            <a:solidFill>
              <a:srgbClr val="0F1B37"/>
            </a:solidFill>
            <a:ln>
              <a:noFill/>
            </a:ln>
          </p:spPr>
          <p:txBody>
            <a:bodyPr vert="horz" wrap="square" lIns="60135" tIns="30067" rIns="60135" bIns="30067" numCol="1" anchor="t" anchorCtr="0" compatLnSpc="1">
              <a:prstTxWarp prst="textNoShape">
                <a:avLst/>
              </a:prstTxWarp>
            </a:bodyPr>
            <a:lstStyle/>
            <a:p>
              <a:pPr defTabSz="1431802">
                <a:defRPr/>
              </a:pPr>
              <a:endParaRPr lang="fr-FR" sz="965" kern="0">
                <a:solidFill>
                  <a:srgbClr val="445469"/>
                </a:solidFill>
                <a:latin typeface="Roboto"/>
              </a:endParaRPr>
            </a:p>
          </p:txBody>
        </p:sp>
        <p:sp>
          <p:nvSpPr>
            <p:cNvPr id="37" name="Freeform 7">
              <a:extLst>
                <a:ext uri="{FF2B5EF4-FFF2-40B4-BE49-F238E27FC236}">
                  <a16:creationId xmlns:a16="http://schemas.microsoft.com/office/drawing/2014/main" id="{2737C26D-E232-468B-A2F0-1C44F1430F6E}"/>
                </a:ext>
              </a:extLst>
            </p:cNvPr>
            <p:cNvSpPr>
              <a:spLocks/>
            </p:cNvSpPr>
            <p:nvPr/>
          </p:nvSpPr>
          <p:spPr bwMode="auto">
            <a:xfrm>
              <a:off x="1083841" y="4055320"/>
              <a:ext cx="277977" cy="515860"/>
            </a:xfrm>
            <a:custGeom>
              <a:avLst/>
              <a:gdLst>
                <a:gd name="T0" fmla="*/ 99 w 176"/>
                <a:gd name="T1" fmla="*/ 159 h 326"/>
                <a:gd name="T2" fmla="*/ 176 w 176"/>
                <a:gd name="T3" fmla="*/ 318 h 326"/>
                <a:gd name="T4" fmla="*/ 137 w 176"/>
                <a:gd name="T5" fmla="*/ 305 h 326"/>
                <a:gd name="T6" fmla="*/ 72 w 176"/>
                <a:gd name="T7" fmla="*/ 172 h 326"/>
                <a:gd name="T8" fmla="*/ 7 w 176"/>
                <a:gd name="T9" fmla="*/ 39 h 326"/>
                <a:gd name="T10" fmla="*/ 21 w 176"/>
                <a:gd name="T11" fmla="*/ 0 h 326"/>
                <a:gd name="T12" fmla="*/ 99 w 176"/>
                <a:gd name="T13" fmla="*/ 159 h 326"/>
              </a:gdLst>
              <a:ahLst/>
              <a:cxnLst>
                <a:cxn ang="0">
                  <a:pos x="T0" y="T1"/>
                </a:cxn>
                <a:cxn ang="0">
                  <a:pos x="T2" y="T3"/>
                </a:cxn>
                <a:cxn ang="0">
                  <a:pos x="T4" y="T5"/>
                </a:cxn>
                <a:cxn ang="0">
                  <a:pos x="T6" y="T7"/>
                </a:cxn>
                <a:cxn ang="0">
                  <a:pos x="T8" y="T9"/>
                </a:cxn>
                <a:cxn ang="0">
                  <a:pos x="T10" y="T11"/>
                </a:cxn>
                <a:cxn ang="0">
                  <a:pos x="T12" y="T13"/>
                </a:cxn>
              </a:cxnLst>
              <a:rect l="0" t="0" r="r" b="b"/>
              <a:pathLst>
                <a:path w="176" h="326">
                  <a:moveTo>
                    <a:pt x="99" y="159"/>
                  </a:moveTo>
                  <a:cubicBezTo>
                    <a:pt x="176" y="318"/>
                    <a:pt x="176" y="318"/>
                    <a:pt x="176" y="318"/>
                  </a:cubicBezTo>
                  <a:cubicBezTo>
                    <a:pt x="162" y="326"/>
                    <a:pt x="144" y="320"/>
                    <a:pt x="137" y="305"/>
                  </a:cubicBezTo>
                  <a:cubicBezTo>
                    <a:pt x="72" y="172"/>
                    <a:pt x="72" y="172"/>
                    <a:pt x="72" y="172"/>
                  </a:cubicBezTo>
                  <a:cubicBezTo>
                    <a:pt x="7" y="39"/>
                    <a:pt x="7" y="39"/>
                    <a:pt x="7" y="39"/>
                  </a:cubicBezTo>
                  <a:cubicBezTo>
                    <a:pt x="0" y="25"/>
                    <a:pt x="6" y="7"/>
                    <a:pt x="21" y="0"/>
                  </a:cubicBezTo>
                  <a:lnTo>
                    <a:pt x="99" y="159"/>
                  </a:lnTo>
                  <a:close/>
                </a:path>
              </a:pathLst>
            </a:custGeom>
            <a:solidFill>
              <a:srgbClr val="1527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135" tIns="30067" rIns="60135" bIns="30067" numCol="1" anchor="t" anchorCtr="0" compatLnSpc="1">
              <a:prstTxWarp prst="textNoShape">
                <a:avLst/>
              </a:prstTxWarp>
            </a:bodyPr>
            <a:lstStyle/>
            <a:p>
              <a:pPr defTabSz="1431802">
                <a:defRPr/>
              </a:pPr>
              <a:endParaRPr lang="fr-FR" sz="965" kern="0">
                <a:solidFill>
                  <a:srgbClr val="445469"/>
                </a:solidFill>
                <a:latin typeface="Roboto"/>
              </a:endParaRPr>
            </a:p>
          </p:txBody>
        </p:sp>
        <p:sp>
          <p:nvSpPr>
            <p:cNvPr id="38" name="Freeform 8">
              <a:extLst>
                <a:ext uri="{FF2B5EF4-FFF2-40B4-BE49-F238E27FC236}">
                  <a16:creationId xmlns:a16="http://schemas.microsoft.com/office/drawing/2014/main" id="{0DD3023F-0F1D-465F-8485-59E2AE050DFF}"/>
                </a:ext>
              </a:extLst>
            </p:cNvPr>
            <p:cNvSpPr>
              <a:spLocks/>
            </p:cNvSpPr>
            <p:nvPr/>
          </p:nvSpPr>
          <p:spPr bwMode="auto">
            <a:xfrm>
              <a:off x="1117252" y="4044629"/>
              <a:ext cx="277977" cy="513856"/>
            </a:xfrm>
            <a:custGeom>
              <a:avLst/>
              <a:gdLst>
                <a:gd name="T0" fmla="*/ 39 w 176"/>
                <a:gd name="T1" fmla="*/ 20 h 325"/>
                <a:gd name="T2" fmla="*/ 104 w 176"/>
                <a:gd name="T3" fmla="*/ 153 h 325"/>
                <a:gd name="T4" fmla="*/ 169 w 176"/>
                <a:gd name="T5" fmla="*/ 286 h 325"/>
                <a:gd name="T6" fmla="*/ 155 w 176"/>
                <a:gd name="T7" fmla="*/ 325 h 325"/>
                <a:gd name="T8" fmla="*/ 78 w 176"/>
                <a:gd name="T9" fmla="*/ 166 h 325"/>
                <a:gd name="T10" fmla="*/ 0 w 176"/>
                <a:gd name="T11" fmla="*/ 7 h 325"/>
                <a:gd name="T12" fmla="*/ 39 w 176"/>
                <a:gd name="T13" fmla="*/ 20 h 325"/>
              </a:gdLst>
              <a:ahLst/>
              <a:cxnLst>
                <a:cxn ang="0">
                  <a:pos x="T0" y="T1"/>
                </a:cxn>
                <a:cxn ang="0">
                  <a:pos x="T2" y="T3"/>
                </a:cxn>
                <a:cxn ang="0">
                  <a:pos x="T4" y="T5"/>
                </a:cxn>
                <a:cxn ang="0">
                  <a:pos x="T6" y="T7"/>
                </a:cxn>
                <a:cxn ang="0">
                  <a:pos x="T8" y="T9"/>
                </a:cxn>
                <a:cxn ang="0">
                  <a:pos x="T10" y="T11"/>
                </a:cxn>
                <a:cxn ang="0">
                  <a:pos x="T12" y="T13"/>
                </a:cxn>
              </a:cxnLst>
              <a:rect l="0" t="0" r="r" b="b"/>
              <a:pathLst>
                <a:path w="176" h="325">
                  <a:moveTo>
                    <a:pt x="39" y="20"/>
                  </a:moveTo>
                  <a:cubicBezTo>
                    <a:pt x="104" y="153"/>
                    <a:pt x="104" y="153"/>
                    <a:pt x="104" y="153"/>
                  </a:cubicBezTo>
                  <a:cubicBezTo>
                    <a:pt x="169" y="286"/>
                    <a:pt x="169" y="286"/>
                    <a:pt x="169" y="286"/>
                  </a:cubicBezTo>
                  <a:cubicBezTo>
                    <a:pt x="176" y="301"/>
                    <a:pt x="170" y="318"/>
                    <a:pt x="155" y="325"/>
                  </a:cubicBezTo>
                  <a:cubicBezTo>
                    <a:pt x="78" y="166"/>
                    <a:pt x="78" y="166"/>
                    <a:pt x="78" y="166"/>
                  </a:cubicBezTo>
                  <a:cubicBezTo>
                    <a:pt x="0" y="7"/>
                    <a:pt x="0" y="7"/>
                    <a:pt x="0" y="7"/>
                  </a:cubicBezTo>
                  <a:cubicBezTo>
                    <a:pt x="15" y="0"/>
                    <a:pt x="32" y="6"/>
                    <a:pt x="39" y="20"/>
                  </a:cubicBezTo>
                  <a:close/>
                </a:path>
              </a:pathLst>
            </a:custGeom>
            <a:solidFill>
              <a:srgbClr val="1527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135" tIns="30067" rIns="60135" bIns="30067" numCol="1" anchor="t" anchorCtr="0" compatLnSpc="1">
              <a:prstTxWarp prst="textNoShape">
                <a:avLst/>
              </a:prstTxWarp>
            </a:bodyPr>
            <a:lstStyle/>
            <a:p>
              <a:pPr defTabSz="1431802">
                <a:defRPr/>
              </a:pPr>
              <a:endParaRPr lang="fr-FR" sz="965" kern="0">
                <a:solidFill>
                  <a:srgbClr val="445469"/>
                </a:solidFill>
                <a:latin typeface="Roboto"/>
              </a:endParaRPr>
            </a:p>
          </p:txBody>
        </p:sp>
        <p:sp>
          <p:nvSpPr>
            <p:cNvPr id="39" name="Freeform 9">
              <a:extLst>
                <a:ext uri="{FF2B5EF4-FFF2-40B4-BE49-F238E27FC236}">
                  <a16:creationId xmlns:a16="http://schemas.microsoft.com/office/drawing/2014/main" id="{3114B59E-DEC4-41D2-B5CC-82A66E90DB0F}"/>
                </a:ext>
              </a:extLst>
            </p:cNvPr>
            <p:cNvSpPr>
              <a:spLocks noEditPoints="1"/>
            </p:cNvSpPr>
            <p:nvPr/>
          </p:nvSpPr>
          <p:spPr bwMode="auto">
            <a:xfrm>
              <a:off x="1314374" y="2029968"/>
              <a:ext cx="2904052" cy="2907393"/>
            </a:xfrm>
            <a:custGeom>
              <a:avLst/>
              <a:gdLst>
                <a:gd name="T0" fmla="*/ 919 w 1838"/>
                <a:gd name="T1" fmla="*/ 0 h 1839"/>
                <a:gd name="T2" fmla="*/ 0 w 1838"/>
                <a:gd name="T3" fmla="*/ 919 h 1839"/>
                <a:gd name="T4" fmla="*/ 919 w 1838"/>
                <a:gd name="T5" fmla="*/ 1839 h 1839"/>
                <a:gd name="T6" fmla="*/ 1838 w 1838"/>
                <a:gd name="T7" fmla="*/ 919 h 1839"/>
                <a:gd name="T8" fmla="*/ 919 w 1838"/>
                <a:gd name="T9" fmla="*/ 0 h 1839"/>
                <a:gd name="T10" fmla="*/ 919 w 1838"/>
                <a:gd name="T11" fmla="*/ 1720 h 1839"/>
                <a:gd name="T12" fmla="*/ 118 w 1838"/>
                <a:gd name="T13" fmla="*/ 919 h 1839"/>
                <a:gd name="T14" fmla="*/ 919 w 1838"/>
                <a:gd name="T15" fmla="*/ 118 h 1839"/>
                <a:gd name="T16" fmla="*/ 1720 w 1838"/>
                <a:gd name="T17" fmla="*/ 919 h 1839"/>
                <a:gd name="T18" fmla="*/ 919 w 1838"/>
                <a:gd name="T19" fmla="*/ 1720 h 1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38" h="1839">
                  <a:moveTo>
                    <a:pt x="919" y="0"/>
                  </a:moveTo>
                  <a:cubicBezTo>
                    <a:pt x="411" y="0"/>
                    <a:pt x="0" y="412"/>
                    <a:pt x="0" y="919"/>
                  </a:cubicBezTo>
                  <a:cubicBezTo>
                    <a:pt x="0" y="1427"/>
                    <a:pt x="411" y="1839"/>
                    <a:pt x="919" y="1839"/>
                  </a:cubicBezTo>
                  <a:cubicBezTo>
                    <a:pt x="1427" y="1839"/>
                    <a:pt x="1838" y="1427"/>
                    <a:pt x="1838" y="919"/>
                  </a:cubicBezTo>
                  <a:cubicBezTo>
                    <a:pt x="1838" y="412"/>
                    <a:pt x="1427" y="0"/>
                    <a:pt x="919" y="0"/>
                  </a:cubicBezTo>
                  <a:close/>
                  <a:moveTo>
                    <a:pt x="919" y="1720"/>
                  </a:moveTo>
                  <a:cubicBezTo>
                    <a:pt x="477" y="1720"/>
                    <a:pt x="118" y="1362"/>
                    <a:pt x="118" y="919"/>
                  </a:cubicBezTo>
                  <a:cubicBezTo>
                    <a:pt x="118" y="477"/>
                    <a:pt x="477" y="118"/>
                    <a:pt x="919" y="118"/>
                  </a:cubicBezTo>
                  <a:cubicBezTo>
                    <a:pt x="1361" y="118"/>
                    <a:pt x="1720" y="477"/>
                    <a:pt x="1720" y="919"/>
                  </a:cubicBezTo>
                  <a:cubicBezTo>
                    <a:pt x="1720" y="1362"/>
                    <a:pt x="1361" y="1720"/>
                    <a:pt x="919" y="1720"/>
                  </a:cubicBezTo>
                  <a:close/>
                </a:path>
              </a:pathLst>
            </a:custGeom>
            <a:solidFill>
              <a:srgbClr val="1527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135" tIns="30067" rIns="60135" bIns="30067" numCol="1" anchor="t" anchorCtr="0" compatLnSpc="1">
              <a:prstTxWarp prst="textNoShape">
                <a:avLst/>
              </a:prstTxWarp>
            </a:bodyPr>
            <a:lstStyle/>
            <a:p>
              <a:pPr defTabSz="1431802">
                <a:defRPr/>
              </a:pPr>
              <a:endParaRPr lang="fr-FR" sz="965" kern="0">
                <a:solidFill>
                  <a:srgbClr val="445469"/>
                </a:solidFill>
                <a:latin typeface="Roboto"/>
              </a:endParaRPr>
            </a:p>
          </p:txBody>
        </p:sp>
        <p:sp>
          <p:nvSpPr>
            <p:cNvPr id="40" name="Freeform 10">
              <a:extLst>
                <a:ext uri="{FF2B5EF4-FFF2-40B4-BE49-F238E27FC236}">
                  <a16:creationId xmlns:a16="http://schemas.microsoft.com/office/drawing/2014/main" id="{FB8FC473-2BA4-445F-8E14-E0363E9229E9}"/>
                </a:ext>
              </a:extLst>
            </p:cNvPr>
            <p:cNvSpPr>
              <a:spLocks noEditPoints="1"/>
            </p:cNvSpPr>
            <p:nvPr/>
          </p:nvSpPr>
          <p:spPr bwMode="auto">
            <a:xfrm>
              <a:off x="1407924" y="2123518"/>
              <a:ext cx="2717621" cy="2718957"/>
            </a:xfrm>
            <a:custGeom>
              <a:avLst/>
              <a:gdLst>
                <a:gd name="T0" fmla="*/ 860 w 1720"/>
                <a:gd name="T1" fmla="*/ 0 h 1720"/>
                <a:gd name="T2" fmla="*/ 0 w 1720"/>
                <a:gd name="T3" fmla="*/ 860 h 1720"/>
                <a:gd name="T4" fmla="*/ 860 w 1720"/>
                <a:gd name="T5" fmla="*/ 1720 h 1720"/>
                <a:gd name="T6" fmla="*/ 1720 w 1720"/>
                <a:gd name="T7" fmla="*/ 860 h 1720"/>
                <a:gd name="T8" fmla="*/ 860 w 1720"/>
                <a:gd name="T9" fmla="*/ 0 h 1720"/>
                <a:gd name="T10" fmla="*/ 860 w 1720"/>
                <a:gd name="T11" fmla="*/ 1661 h 1720"/>
                <a:gd name="T12" fmla="*/ 59 w 1720"/>
                <a:gd name="T13" fmla="*/ 860 h 1720"/>
                <a:gd name="T14" fmla="*/ 860 w 1720"/>
                <a:gd name="T15" fmla="*/ 59 h 1720"/>
                <a:gd name="T16" fmla="*/ 1661 w 1720"/>
                <a:gd name="T17" fmla="*/ 860 h 1720"/>
                <a:gd name="T18" fmla="*/ 860 w 1720"/>
                <a:gd name="T19" fmla="*/ 1661 h 1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1720">
                  <a:moveTo>
                    <a:pt x="860" y="0"/>
                  </a:moveTo>
                  <a:cubicBezTo>
                    <a:pt x="385" y="0"/>
                    <a:pt x="0" y="385"/>
                    <a:pt x="0" y="860"/>
                  </a:cubicBezTo>
                  <a:cubicBezTo>
                    <a:pt x="0" y="1335"/>
                    <a:pt x="385" y="1720"/>
                    <a:pt x="860" y="1720"/>
                  </a:cubicBezTo>
                  <a:cubicBezTo>
                    <a:pt x="1335" y="1720"/>
                    <a:pt x="1720" y="1335"/>
                    <a:pt x="1720" y="860"/>
                  </a:cubicBezTo>
                  <a:cubicBezTo>
                    <a:pt x="1720" y="385"/>
                    <a:pt x="1335" y="0"/>
                    <a:pt x="860" y="0"/>
                  </a:cubicBezTo>
                  <a:close/>
                  <a:moveTo>
                    <a:pt x="860" y="1661"/>
                  </a:moveTo>
                  <a:cubicBezTo>
                    <a:pt x="418" y="1661"/>
                    <a:pt x="59" y="1303"/>
                    <a:pt x="59" y="860"/>
                  </a:cubicBezTo>
                  <a:cubicBezTo>
                    <a:pt x="59" y="418"/>
                    <a:pt x="418" y="59"/>
                    <a:pt x="860" y="59"/>
                  </a:cubicBezTo>
                  <a:cubicBezTo>
                    <a:pt x="1302" y="59"/>
                    <a:pt x="1661" y="418"/>
                    <a:pt x="1661" y="860"/>
                  </a:cubicBezTo>
                  <a:cubicBezTo>
                    <a:pt x="1661" y="1303"/>
                    <a:pt x="1302" y="1661"/>
                    <a:pt x="860" y="1661"/>
                  </a:cubicBezTo>
                  <a:close/>
                </a:path>
              </a:pathLst>
            </a:custGeom>
            <a:solidFill>
              <a:srgbClr val="FFFFFF">
                <a:lumMod val="60000"/>
                <a:lumOff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135" tIns="30067" rIns="60135" bIns="30067" numCol="1" anchor="t" anchorCtr="0" compatLnSpc="1">
              <a:prstTxWarp prst="textNoShape">
                <a:avLst/>
              </a:prstTxWarp>
            </a:bodyPr>
            <a:lstStyle/>
            <a:p>
              <a:pPr defTabSz="1431802">
                <a:defRPr/>
              </a:pPr>
              <a:endParaRPr lang="fr-FR" sz="965" kern="0">
                <a:solidFill>
                  <a:srgbClr val="445469"/>
                </a:solidFill>
                <a:latin typeface="Roboto"/>
              </a:endParaRPr>
            </a:p>
          </p:txBody>
        </p:sp>
        <p:sp>
          <p:nvSpPr>
            <p:cNvPr id="41" name="Freeform 11">
              <a:extLst>
                <a:ext uri="{FF2B5EF4-FFF2-40B4-BE49-F238E27FC236}">
                  <a16:creationId xmlns:a16="http://schemas.microsoft.com/office/drawing/2014/main" id="{691A22BC-94A0-4B82-9797-C148C0B71BC3}"/>
                </a:ext>
              </a:extLst>
            </p:cNvPr>
            <p:cNvSpPr>
              <a:spLocks/>
            </p:cNvSpPr>
            <p:nvPr/>
          </p:nvSpPr>
          <p:spPr bwMode="auto">
            <a:xfrm>
              <a:off x="1557604" y="2273866"/>
              <a:ext cx="1180732" cy="1182736"/>
            </a:xfrm>
            <a:custGeom>
              <a:avLst/>
              <a:gdLst>
                <a:gd name="T0" fmla="*/ 747 w 747"/>
                <a:gd name="T1" fmla="*/ 748 h 748"/>
                <a:gd name="T2" fmla="*/ 747 w 747"/>
                <a:gd name="T3" fmla="*/ 0 h 748"/>
                <a:gd name="T4" fmla="*/ 0 w 747"/>
                <a:gd name="T5" fmla="*/ 748 h 748"/>
                <a:gd name="T6" fmla="*/ 747 w 747"/>
                <a:gd name="T7" fmla="*/ 748 h 748"/>
              </a:gdLst>
              <a:ahLst/>
              <a:cxnLst>
                <a:cxn ang="0">
                  <a:pos x="T0" y="T1"/>
                </a:cxn>
                <a:cxn ang="0">
                  <a:pos x="T2" y="T3"/>
                </a:cxn>
                <a:cxn ang="0">
                  <a:pos x="T4" y="T5"/>
                </a:cxn>
                <a:cxn ang="0">
                  <a:pos x="T6" y="T7"/>
                </a:cxn>
              </a:cxnLst>
              <a:rect l="0" t="0" r="r" b="b"/>
              <a:pathLst>
                <a:path w="747" h="748">
                  <a:moveTo>
                    <a:pt x="747" y="748"/>
                  </a:moveTo>
                  <a:cubicBezTo>
                    <a:pt x="747" y="0"/>
                    <a:pt x="747" y="0"/>
                    <a:pt x="747" y="0"/>
                  </a:cubicBezTo>
                  <a:cubicBezTo>
                    <a:pt x="339" y="9"/>
                    <a:pt x="9" y="340"/>
                    <a:pt x="0" y="748"/>
                  </a:cubicBezTo>
                  <a:lnTo>
                    <a:pt x="747" y="748"/>
                  </a:lnTo>
                  <a:close/>
                </a:path>
              </a:pathLst>
            </a:custGeom>
            <a:solidFill>
              <a:srgbClr val="000000"/>
            </a:solidFill>
            <a:ln>
              <a:noFill/>
            </a:ln>
          </p:spPr>
          <p:txBody>
            <a:bodyPr vert="horz" wrap="square" lIns="60135" tIns="30067" rIns="60135" bIns="30067" numCol="1" anchor="t" anchorCtr="0" compatLnSpc="1">
              <a:prstTxWarp prst="textNoShape">
                <a:avLst/>
              </a:prstTxWarp>
            </a:bodyPr>
            <a:lstStyle/>
            <a:p>
              <a:pPr defTabSz="1431802">
                <a:defRPr/>
              </a:pPr>
              <a:endParaRPr lang="fr-FR" sz="965" kern="0">
                <a:solidFill>
                  <a:srgbClr val="445469"/>
                </a:solidFill>
                <a:latin typeface="Roboto"/>
              </a:endParaRPr>
            </a:p>
          </p:txBody>
        </p:sp>
        <p:sp>
          <p:nvSpPr>
            <p:cNvPr id="42" name="Freeform 12">
              <a:extLst>
                <a:ext uri="{FF2B5EF4-FFF2-40B4-BE49-F238E27FC236}">
                  <a16:creationId xmlns:a16="http://schemas.microsoft.com/office/drawing/2014/main" id="{A330CE9A-603D-4146-8605-4851341D58AC}"/>
                </a:ext>
              </a:extLst>
            </p:cNvPr>
            <p:cNvSpPr>
              <a:spLocks/>
            </p:cNvSpPr>
            <p:nvPr/>
          </p:nvSpPr>
          <p:spPr bwMode="auto">
            <a:xfrm>
              <a:off x="2795133" y="2273866"/>
              <a:ext cx="1180063" cy="1182736"/>
            </a:xfrm>
            <a:custGeom>
              <a:avLst/>
              <a:gdLst>
                <a:gd name="T0" fmla="*/ 0 w 747"/>
                <a:gd name="T1" fmla="*/ 0 h 748"/>
                <a:gd name="T2" fmla="*/ 0 w 747"/>
                <a:gd name="T3" fmla="*/ 748 h 748"/>
                <a:gd name="T4" fmla="*/ 747 w 747"/>
                <a:gd name="T5" fmla="*/ 748 h 748"/>
                <a:gd name="T6" fmla="*/ 0 w 747"/>
                <a:gd name="T7" fmla="*/ 0 h 748"/>
              </a:gdLst>
              <a:ahLst/>
              <a:cxnLst>
                <a:cxn ang="0">
                  <a:pos x="T0" y="T1"/>
                </a:cxn>
                <a:cxn ang="0">
                  <a:pos x="T2" y="T3"/>
                </a:cxn>
                <a:cxn ang="0">
                  <a:pos x="T4" y="T5"/>
                </a:cxn>
                <a:cxn ang="0">
                  <a:pos x="T6" y="T7"/>
                </a:cxn>
              </a:cxnLst>
              <a:rect l="0" t="0" r="r" b="b"/>
              <a:pathLst>
                <a:path w="747" h="748">
                  <a:moveTo>
                    <a:pt x="0" y="0"/>
                  </a:moveTo>
                  <a:cubicBezTo>
                    <a:pt x="0" y="748"/>
                    <a:pt x="0" y="748"/>
                    <a:pt x="0" y="748"/>
                  </a:cubicBezTo>
                  <a:cubicBezTo>
                    <a:pt x="747" y="748"/>
                    <a:pt x="747" y="748"/>
                    <a:pt x="747" y="748"/>
                  </a:cubicBezTo>
                  <a:cubicBezTo>
                    <a:pt x="738" y="340"/>
                    <a:pt x="408" y="9"/>
                    <a:pt x="0" y="0"/>
                  </a:cubicBezTo>
                  <a:close/>
                </a:path>
              </a:pathLst>
            </a:custGeom>
            <a:solidFill>
              <a:srgbClr val="15274E"/>
            </a:solidFill>
            <a:ln>
              <a:noFill/>
            </a:ln>
          </p:spPr>
          <p:txBody>
            <a:bodyPr vert="horz" wrap="square" lIns="60135" tIns="30067" rIns="60135" bIns="30067" numCol="1" anchor="t" anchorCtr="0" compatLnSpc="1">
              <a:prstTxWarp prst="textNoShape">
                <a:avLst/>
              </a:prstTxWarp>
            </a:bodyPr>
            <a:lstStyle/>
            <a:p>
              <a:pPr defTabSz="1431802">
                <a:defRPr/>
              </a:pPr>
              <a:endParaRPr lang="fr-FR" sz="965" kern="0">
                <a:solidFill>
                  <a:srgbClr val="445469"/>
                </a:solidFill>
                <a:latin typeface="Roboto"/>
              </a:endParaRPr>
            </a:p>
          </p:txBody>
        </p:sp>
        <p:sp>
          <p:nvSpPr>
            <p:cNvPr id="43" name="Freeform 13">
              <a:extLst>
                <a:ext uri="{FF2B5EF4-FFF2-40B4-BE49-F238E27FC236}">
                  <a16:creationId xmlns:a16="http://schemas.microsoft.com/office/drawing/2014/main" id="{31FF4A72-2A87-47A2-93FF-C9E56EEB46DC}"/>
                </a:ext>
              </a:extLst>
            </p:cNvPr>
            <p:cNvSpPr>
              <a:spLocks/>
            </p:cNvSpPr>
            <p:nvPr/>
          </p:nvSpPr>
          <p:spPr bwMode="auto">
            <a:xfrm>
              <a:off x="2795133" y="3513400"/>
              <a:ext cx="1180063" cy="1180732"/>
            </a:xfrm>
            <a:custGeom>
              <a:avLst/>
              <a:gdLst>
                <a:gd name="T0" fmla="*/ 0 w 747"/>
                <a:gd name="T1" fmla="*/ 747 h 747"/>
                <a:gd name="T2" fmla="*/ 747 w 747"/>
                <a:gd name="T3" fmla="*/ 0 h 747"/>
                <a:gd name="T4" fmla="*/ 0 w 747"/>
                <a:gd name="T5" fmla="*/ 0 h 747"/>
                <a:gd name="T6" fmla="*/ 0 w 747"/>
                <a:gd name="T7" fmla="*/ 747 h 747"/>
              </a:gdLst>
              <a:ahLst/>
              <a:cxnLst>
                <a:cxn ang="0">
                  <a:pos x="T0" y="T1"/>
                </a:cxn>
                <a:cxn ang="0">
                  <a:pos x="T2" y="T3"/>
                </a:cxn>
                <a:cxn ang="0">
                  <a:pos x="T4" y="T5"/>
                </a:cxn>
                <a:cxn ang="0">
                  <a:pos x="T6" y="T7"/>
                </a:cxn>
              </a:cxnLst>
              <a:rect l="0" t="0" r="r" b="b"/>
              <a:pathLst>
                <a:path w="747" h="747">
                  <a:moveTo>
                    <a:pt x="0" y="747"/>
                  </a:moveTo>
                  <a:cubicBezTo>
                    <a:pt x="407" y="737"/>
                    <a:pt x="738" y="407"/>
                    <a:pt x="747" y="0"/>
                  </a:cubicBezTo>
                  <a:cubicBezTo>
                    <a:pt x="0" y="0"/>
                    <a:pt x="0" y="0"/>
                    <a:pt x="0" y="0"/>
                  </a:cubicBezTo>
                  <a:lnTo>
                    <a:pt x="0" y="747"/>
                  </a:lnTo>
                  <a:close/>
                </a:path>
              </a:pathLst>
            </a:custGeom>
            <a:solidFill>
              <a:srgbClr val="22B5E9"/>
            </a:solidFill>
            <a:ln>
              <a:noFill/>
            </a:ln>
          </p:spPr>
          <p:txBody>
            <a:bodyPr vert="horz" wrap="square" lIns="60135" tIns="30067" rIns="60135" bIns="30067" numCol="1" anchor="t" anchorCtr="0" compatLnSpc="1">
              <a:prstTxWarp prst="textNoShape">
                <a:avLst/>
              </a:prstTxWarp>
            </a:bodyPr>
            <a:lstStyle/>
            <a:p>
              <a:pPr defTabSz="1431802">
                <a:defRPr/>
              </a:pPr>
              <a:endParaRPr lang="fr-FR" sz="965" kern="0">
                <a:solidFill>
                  <a:srgbClr val="445469"/>
                </a:solidFill>
                <a:latin typeface="Roboto"/>
              </a:endParaRPr>
            </a:p>
          </p:txBody>
        </p:sp>
        <p:sp>
          <p:nvSpPr>
            <p:cNvPr id="44" name="Freeform 14">
              <a:extLst>
                <a:ext uri="{FF2B5EF4-FFF2-40B4-BE49-F238E27FC236}">
                  <a16:creationId xmlns:a16="http://schemas.microsoft.com/office/drawing/2014/main" id="{92D2829E-EF72-495D-8779-761560AC5763}"/>
                </a:ext>
              </a:extLst>
            </p:cNvPr>
            <p:cNvSpPr>
              <a:spLocks/>
            </p:cNvSpPr>
            <p:nvPr/>
          </p:nvSpPr>
          <p:spPr bwMode="auto">
            <a:xfrm>
              <a:off x="1557604" y="3511395"/>
              <a:ext cx="1180732" cy="1182736"/>
            </a:xfrm>
            <a:custGeom>
              <a:avLst/>
              <a:gdLst>
                <a:gd name="T0" fmla="*/ 747 w 747"/>
                <a:gd name="T1" fmla="*/ 748 h 748"/>
                <a:gd name="T2" fmla="*/ 747 w 747"/>
                <a:gd name="T3" fmla="*/ 0 h 748"/>
                <a:gd name="T4" fmla="*/ 0 w 747"/>
                <a:gd name="T5" fmla="*/ 0 h 748"/>
                <a:gd name="T6" fmla="*/ 747 w 747"/>
                <a:gd name="T7" fmla="*/ 748 h 748"/>
              </a:gdLst>
              <a:ahLst/>
              <a:cxnLst>
                <a:cxn ang="0">
                  <a:pos x="T0" y="T1"/>
                </a:cxn>
                <a:cxn ang="0">
                  <a:pos x="T2" y="T3"/>
                </a:cxn>
                <a:cxn ang="0">
                  <a:pos x="T4" y="T5"/>
                </a:cxn>
                <a:cxn ang="0">
                  <a:pos x="T6" y="T7"/>
                </a:cxn>
              </a:cxnLst>
              <a:rect l="0" t="0" r="r" b="b"/>
              <a:pathLst>
                <a:path w="747" h="748">
                  <a:moveTo>
                    <a:pt x="747" y="748"/>
                  </a:moveTo>
                  <a:cubicBezTo>
                    <a:pt x="747" y="0"/>
                    <a:pt x="747" y="0"/>
                    <a:pt x="747" y="0"/>
                  </a:cubicBezTo>
                  <a:cubicBezTo>
                    <a:pt x="0" y="0"/>
                    <a:pt x="0" y="0"/>
                    <a:pt x="0" y="0"/>
                  </a:cubicBezTo>
                  <a:cubicBezTo>
                    <a:pt x="9" y="408"/>
                    <a:pt x="339" y="738"/>
                    <a:pt x="747" y="748"/>
                  </a:cubicBezTo>
                  <a:close/>
                </a:path>
              </a:pathLst>
            </a:custGeom>
            <a:solidFill>
              <a:srgbClr val="0067B4"/>
            </a:solidFill>
            <a:ln>
              <a:noFill/>
            </a:ln>
          </p:spPr>
          <p:txBody>
            <a:bodyPr vert="horz" wrap="square" lIns="60135" tIns="30067" rIns="60135" bIns="30067" numCol="1" anchor="t" anchorCtr="0" compatLnSpc="1">
              <a:prstTxWarp prst="textNoShape">
                <a:avLst/>
              </a:prstTxWarp>
            </a:bodyPr>
            <a:lstStyle/>
            <a:p>
              <a:pPr defTabSz="1431802">
                <a:defRPr/>
              </a:pPr>
              <a:endParaRPr lang="fr-FR" sz="965" kern="0">
                <a:solidFill>
                  <a:srgbClr val="445469"/>
                </a:solidFill>
                <a:latin typeface="Roboto"/>
              </a:endParaRPr>
            </a:p>
          </p:txBody>
        </p:sp>
        <p:sp>
          <p:nvSpPr>
            <p:cNvPr id="45" name="Freeform 15">
              <a:extLst>
                <a:ext uri="{FF2B5EF4-FFF2-40B4-BE49-F238E27FC236}">
                  <a16:creationId xmlns:a16="http://schemas.microsoft.com/office/drawing/2014/main" id="{9B8EB357-A9EF-40A9-AD99-AD831464B0C1}"/>
                </a:ext>
              </a:extLst>
            </p:cNvPr>
            <p:cNvSpPr>
              <a:spLocks/>
            </p:cNvSpPr>
            <p:nvPr/>
          </p:nvSpPr>
          <p:spPr bwMode="auto">
            <a:xfrm>
              <a:off x="0" y="4327283"/>
              <a:ext cx="1279627" cy="792500"/>
            </a:xfrm>
            <a:custGeom>
              <a:avLst/>
              <a:gdLst>
                <a:gd name="T0" fmla="*/ 0 w 1915"/>
                <a:gd name="T1" fmla="*/ 1186 h 1186"/>
                <a:gd name="T2" fmla="*/ 1915 w 1915"/>
                <a:gd name="T3" fmla="*/ 251 h 1186"/>
                <a:gd name="T4" fmla="*/ 1792 w 1915"/>
                <a:gd name="T5" fmla="*/ 0 h 1186"/>
                <a:gd name="T6" fmla="*/ 0 w 1915"/>
                <a:gd name="T7" fmla="*/ 873 h 1186"/>
                <a:gd name="T8" fmla="*/ 0 w 1915"/>
                <a:gd name="T9" fmla="*/ 1186 h 1186"/>
              </a:gdLst>
              <a:ahLst/>
              <a:cxnLst>
                <a:cxn ang="0">
                  <a:pos x="T0" y="T1"/>
                </a:cxn>
                <a:cxn ang="0">
                  <a:pos x="T2" y="T3"/>
                </a:cxn>
                <a:cxn ang="0">
                  <a:pos x="T4" y="T5"/>
                </a:cxn>
                <a:cxn ang="0">
                  <a:pos x="T6" y="T7"/>
                </a:cxn>
                <a:cxn ang="0">
                  <a:pos x="T8" y="T9"/>
                </a:cxn>
              </a:cxnLst>
              <a:rect l="0" t="0" r="r" b="b"/>
              <a:pathLst>
                <a:path w="1915" h="1186">
                  <a:moveTo>
                    <a:pt x="0" y="1186"/>
                  </a:moveTo>
                  <a:lnTo>
                    <a:pt x="1915" y="251"/>
                  </a:lnTo>
                  <a:lnTo>
                    <a:pt x="1792" y="0"/>
                  </a:lnTo>
                  <a:lnTo>
                    <a:pt x="0" y="873"/>
                  </a:lnTo>
                  <a:lnTo>
                    <a:pt x="0" y="1186"/>
                  </a:lnTo>
                  <a:close/>
                </a:path>
              </a:pathLst>
            </a:custGeom>
            <a:solidFill>
              <a:srgbClr val="1527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135" tIns="30067" rIns="60135" bIns="30067" numCol="1" anchor="t" anchorCtr="0" compatLnSpc="1">
              <a:prstTxWarp prst="textNoShape">
                <a:avLst/>
              </a:prstTxWarp>
            </a:bodyPr>
            <a:lstStyle/>
            <a:p>
              <a:pPr defTabSz="1431802">
                <a:defRPr/>
              </a:pPr>
              <a:endParaRPr lang="fr-FR" sz="965" kern="0">
                <a:solidFill>
                  <a:srgbClr val="445469"/>
                </a:solidFill>
                <a:latin typeface="Roboto"/>
              </a:endParaRPr>
            </a:p>
          </p:txBody>
        </p:sp>
        <p:sp>
          <p:nvSpPr>
            <p:cNvPr id="46" name="Freeform 16">
              <a:extLst>
                <a:ext uri="{FF2B5EF4-FFF2-40B4-BE49-F238E27FC236}">
                  <a16:creationId xmlns:a16="http://schemas.microsoft.com/office/drawing/2014/main" id="{02ADDF6F-42D9-4BD2-A727-84F62E999C85}"/>
                </a:ext>
              </a:extLst>
            </p:cNvPr>
            <p:cNvSpPr>
              <a:spLocks/>
            </p:cNvSpPr>
            <p:nvPr/>
          </p:nvSpPr>
          <p:spPr bwMode="auto">
            <a:xfrm>
              <a:off x="0" y="4159562"/>
              <a:ext cx="1197437" cy="751071"/>
            </a:xfrm>
            <a:custGeom>
              <a:avLst/>
              <a:gdLst>
                <a:gd name="T0" fmla="*/ 0 w 1792"/>
                <a:gd name="T1" fmla="*/ 1124 h 1124"/>
                <a:gd name="T2" fmla="*/ 1792 w 1792"/>
                <a:gd name="T3" fmla="*/ 251 h 1124"/>
                <a:gd name="T4" fmla="*/ 1669 w 1792"/>
                <a:gd name="T5" fmla="*/ 0 h 1124"/>
                <a:gd name="T6" fmla="*/ 0 w 1792"/>
                <a:gd name="T7" fmla="*/ 814 h 1124"/>
                <a:gd name="T8" fmla="*/ 0 w 1792"/>
                <a:gd name="T9" fmla="*/ 1124 h 1124"/>
              </a:gdLst>
              <a:ahLst/>
              <a:cxnLst>
                <a:cxn ang="0">
                  <a:pos x="T0" y="T1"/>
                </a:cxn>
                <a:cxn ang="0">
                  <a:pos x="T2" y="T3"/>
                </a:cxn>
                <a:cxn ang="0">
                  <a:pos x="T4" y="T5"/>
                </a:cxn>
                <a:cxn ang="0">
                  <a:pos x="T6" y="T7"/>
                </a:cxn>
                <a:cxn ang="0">
                  <a:pos x="T8" y="T9"/>
                </a:cxn>
              </a:cxnLst>
              <a:rect l="0" t="0" r="r" b="b"/>
              <a:pathLst>
                <a:path w="1792" h="1124">
                  <a:moveTo>
                    <a:pt x="0" y="1124"/>
                  </a:moveTo>
                  <a:lnTo>
                    <a:pt x="1792" y="251"/>
                  </a:lnTo>
                  <a:lnTo>
                    <a:pt x="1669" y="0"/>
                  </a:lnTo>
                  <a:lnTo>
                    <a:pt x="0" y="814"/>
                  </a:lnTo>
                  <a:lnTo>
                    <a:pt x="0" y="1124"/>
                  </a:lnTo>
                  <a:close/>
                </a:path>
              </a:pathLst>
            </a:custGeom>
            <a:solidFill>
              <a:srgbClr val="1527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135" tIns="30067" rIns="60135" bIns="30067" numCol="1" anchor="t" anchorCtr="0" compatLnSpc="1">
              <a:prstTxWarp prst="textNoShape">
                <a:avLst/>
              </a:prstTxWarp>
            </a:bodyPr>
            <a:lstStyle/>
            <a:p>
              <a:pPr defTabSz="1431802">
                <a:defRPr/>
              </a:pPr>
              <a:endParaRPr lang="fr-FR" sz="965" kern="0">
                <a:solidFill>
                  <a:srgbClr val="445469"/>
                </a:solidFill>
                <a:latin typeface="Roboto"/>
              </a:endParaRPr>
            </a:p>
          </p:txBody>
        </p:sp>
      </p:grpSp>
      <p:sp>
        <p:nvSpPr>
          <p:cNvPr id="47" name="Oval 46">
            <a:extLst>
              <a:ext uri="{FF2B5EF4-FFF2-40B4-BE49-F238E27FC236}">
                <a16:creationId xmlns:a16="http://schemas.microsoft.com/office/drawing/2014/main" id="{8C329AD2-D803-4841-8B3D-BE98C64ACDDD}"/>
              </a:ext>
            </a:extLst>
          </p:cNvPr>
          <p:cNvSpPr/>
          <p:nvPr/>
        </p:nvSpPr>
        <p:spPr>
          <a:xfrm>
            <a:off x="5628998" y="3308582"/>
            <a:ext cx="608092" cy="608092"/>
          </a:xfrm>
          <a:prstGeom prst="ellipse">
            <a:avLst/>
          </a:prstGeom>
          <a:solidFill>
            <a:srgbClr val="15274E"/>
          </a:solidFill>
          <a:ln w="25400" cap="flat" cmpd="sng" algn="ctr">
            <a:noFill/>
            <a:prstDash val="solid"/>
          </a:ln>
          <a:effectLst/>
        </p:spPr>
        <p:txBody>
          <a:bodyPr wrap="none" rtlCol="0" anchor="ctr"/>
          <a:lstStyle/>
          <a:p>
            <a:pPr algn="ctr" defTabSz="801866" latinLnBrk="1">
              <a:defRPr/>
            </a:pPr>
            <a:r>
              <a:rPr lang="en-GB" altLang="ko-KR" sz="1579" kern="0" dirty="0">
                <a:solidFill>
                  <a:prstClr val="white"/>
                </a:solidFill>
                <a:latin typeface="Century Gothic" panose="020B0502020202020204" pitchFamily="34" charset="0"/>
              </a:rPr>
              <a:t>02</a:t>
            </a:r>
            <a:endParaRPr lang="ko-KR" altLang="en-US" sz="1579" kern="0" dirty="0">
              <a:solidFill>
                <a:prstClr val="white"/>
              </a:solidFill>
              <a:latin typeface="Century Gothic" panose="020B0502020202020204" pitchFamily="34" charset="0"/>
            </a:endParaRPr>
          </a:p>
        </p:txBody>
      </p:sp>
      <p:sp>
        <p:nvSpPr>
          <p:cNvPr id="48" name="Oval 47">
            <a:extLst>
              <a:ext uri="{FF2B5EF4-FFF2-40B4-BE49-F238E27FC236}">
                <a16:creationId xmlns:a16="http://schemas.microsoft.com/office/drawing/2014/main" id="{DCDF8F5F-8866-47B5-AF88-BCA7D085F6DF}"/>
              </a:ext>
            </a:extLst>
          </p:cNvPr>
          <p:cNvSpPr/>
          <p:nvPr/>
        </p:nvSpPr>
        <p:spPr>
          <a:xfrm>
            <a:off x="5628998" y="2251117"/>
            <a:ext cx="608092" cy="608092"/>
          </a:xfrm>
          <a:prstGeom prst="ellipse">
            <a:avLst/>
          </a:prstGeom>
          <a:solidFill>
            <a:srgbClr val="15274E"/>
          </a:solidFill>
          <a:ln w="25400" cap="flat" cmpd="sng" algn="ctr">
            <a:noFill/>
            <a:prstDash val="solid"/>
          </a:ln>
          <a:effectLst/>
        </p:spPr>
        <p:txBody>
          <a:bodyPr wrap="none" rtlCol="0" anchor="ctr"/>
          <a:lstStyle/>
          <a:p>
            <a:pPr algn="ctr" defTabSz="801866" latinLnBrk="1">
              <a:defRPr/>
            </a:pPr>
            <a:r>
              <a:rPr lang="en-GB" altLang="ko-KR" sz="1579" kern="0" dirty="0">
                <a:solidFill>
                  <a:prstClr val="white"/>
                </a:solidFill>
                <a:latin typeface="Century Gothic" panose="020B0502020202020204" pitchFamily="34" charset="0"/>
              </a:rPr>
              <a:t>01</a:t>
            </a:r>
            <a:endParaRPr lang="ko-KR" altLang="en-US" sz="1579" kern="0" dirty="0">
              <a:solidFill>
                <a:prstClr val="white"/>
              </a:solidFill>
              <a:latin typeface="Century Gothic" panose="020B0502020202020204" pitchFamily="34" charset="0"/>
            </a:endParaRPr>
          </a:p>
        </p:txBody>
      </p:sp>
      <p:sp>
        <p:nvSpPr>
          <p:cNvPr id="49" name="Oval 48">
            <a:extLst>
              <a:ext uri="{FF2B5EF4-FFF2-40B4-BE49-F238E27FC236}">
                <a16:creationId xmlns:a16="http://schemas.microsoft.com/office/drawing/2014/main" id="{A0579DCE-4FEF-4729-ACFB-D2841A6C1784}"/>
              </a:ext>
            </a:extLst>
          </p:cNvPr>
          <p:cNvSpPr/>
          <p:nvPr/>
        </p:nvSpPr>
        <p:spPr>
          <a:xfrm>
            <a:off x="5644706" y="4338665"/>
            <a:ext cx="608092" cy="608092"/>
          </a:xfrm>
          <a:prstGeom prst="ellipse">
            <a:avLst/>
          </a:prstGeom>
          <a:solidFill>
            <a:srgbClr val="15274E"/>
          </a:solidFill>
          <a:ln w="25400" cap="flat" cmpd="sng" algn="ctr">
            <a:noFill/>
            <a:prstDash val="solid"/>
          </a:ln>
          <a:effectLst/>
        </p:spPr>
        <p:txBody>
          <a:bodyPr wrap="none" rtlCol="0" anchor="ctr"/>
          <a:lstStyle/>
          <a:p>
            <a:pPr algn="ctr" defTabSz="801866" latinLnBrk="1">
              <a:defRPr/>
            </a:pPr>
            <a:r>
              <a:rPr lang="en-GB" altLang="ko-KR" sz="1579" kern="0" dirty="0">
                <a:solidFill>
                  <a:prstClr val="white"/>
                </a:solidFill>
                <a:latin typeface="Century Gothic" panose="020B0502020202020204" pitchFamily="34" charset="0"/>
              </a:rPr>
              <a:t>03</a:t>
            </a:r>
            <a:endParaRPr lang="ko-KR" altLang="en-US" sz="1579" kern="0" dirty="0">
              <a:solidFill>
                <a:prstClr val="white"/>
              </a:solidFill>
              <a:latin typeface="Century Gothic" panose="020B0502020202020204" pitchFamily="34" charset="0"/>
            </a:endParaRPr>
          </a:p>
        </p:txBody>
      </p:sp>
      <p:sp>
        <p:nvSpPr>
          <p:cNvPr id="50" name="Oval 49">
            <a:extLst>
              <a:ext uri="{FF2B5EF4-FFF2-40B4-BE49-F238E27FC236}">
                <a16:creationId xmlns:a16="http://schemas.microsoft.com/office/drawing/2014/main" id="{67781CB7-C654-4685-81A9-5F83037C99A4}"/>
              </a:ext>
            </a:extLst>
          </p:cNvPr>
          <p:cNvSpPr/>
          <p:nvPr/>
        </p:nvSpPr>
        <p:spPr>
          <a:xfrm>
            <a:off x="5644706" y="5372810"/>
            <a:ext cx="608092" cy="608092"/>
          </a:xfrm>
          <a:prstGeom prst="ellipse">
            <a:avLst/>
          </a:prstGeom>
          <a:solidFill>
            <a:srgbClr val="15274E"/>
          </a:solidFill>
          <a:ln w="25400" cap="flat" cmpd="sng" algn="ctr">
            <a:noFill/>
            <a:prstDash val="solid"/>
          </a:ln>
          <a:effectLst/>
        </p:spPr>
        <p:txBody>
          <a:bodyPr wrap="none" rtlCol="0" anchor="ctr"/>
          <a:lstStyle/>
          <a:p>
            <a:pPr algn="ctr" defTabSz="801866" latinLnBrk="1">
              <a:defRPr/>
            </a:pPr>
            <a:r>
              <a:rPr lang="en-GB" altLang="ko-KR" sz="1579" kern="0" dirty="0">
                <a:solidFill>
                  <a:prstClr val="white"/>
                </a:solidFill>
                <a:latin typeface="Century Gothic" panose="020B0502020202020204" pitchFamily="34" charset="0"/>
              </a:rPr>
              <a:t>04</a:t>
            </a:r>
            <a:endParaRPr lang="ko-KR" altLang="en-US" sz="1579" kern="0" dirty="0">
              <a:solidFill>
                <a:prstClr val="white"/>
              </a:solidFill>
              <a:latin typeface="Century Gothic" panose="020B0502020202020204" pitchFamily="34" charset="0"/>
            </a:endParaRPr>
          </a:p>
        </p:txBody>
      </p:sp>
      <p:grpSp>
        <p:nvGrpSpPr>
          <p:cNvPr id="55" name="Group 54">
            <a:extLst>
              <a:ext uri="{FF2B5EF4-FFF2-40B4-BE49-F238E27FC236}">
                <a16:creationId xmlns:a16="http://schemas.microsoft.com/office/drawing/2014/main" id="{E6DD65E5-6174-44CE-BB4B-8835440D53FE}"/>
              </a:ext>
            </a:extLst>
          </p:cNvPr>
          <p:cNvGrpSpPr/>
          <p:nvPr/>
        </p:nvGrpSpPr>
        <p:grpSpPr>
          <a:xfrm>
            <a:off x="6339227" y="2146903"/>
            <a:ext cx="3695803" cy="836650"/>
            <a:chOff x="1447934" y="1670440"/>
            <a:chExt cx="3939478" cy="954043"/>
          </a:xfrm>
        </p:grpSpPr>
        <p:sp>
          <p:nvSpPr>
            <p:cNvPr id="56" name="TextBox 55">
              <a:extLst>
                <a:ext uri="{FF2B5EF4-FFF2-40B4-BE49-F238E27FC236}">
                  <a16:creationId xmlns:a16="http://schemas.microsoft.com/office/drawing/2014/main" id="{02046FE3-2704-45E6-AB1A-9F5297A8C7AF}"/>
                </a:ext>
              </a:extLst>
            </p:cNvPr>
            <p:cNvSpPr txBox="1"/>
            <p:nvPr/>
          </p:nvSpPr>
          <p:spPr>
            <a:xfrm>
              <a:off x="1454024" y="1951076"/>
              <a:ext cx="3933388" cy="673407"/>
            </a:xfrm>
            <a:prstGeom prst="rect">
              <a:avLst/>
            </a:prstGeom>
            <a:noFill/>
          </p:spPr>
          <p:txBody>
            <a:bodyPr wrap="square" rtlCol="0" anchor="ctr">
              <a:spAutoFit/>
            </a:bodyPr>
            <a:lstStyle/>
            <a:p>
              <a:pPr algn="just" latinLnBrk="1"/>
              <a:r>
                <a:rPr lang="en-US" altLang="ko-KR" sz="1079" dirty="0">
                  <a:solidFill>
                    <a:prstClr val="black"/>
                  </a:solidFill>
                  <a:latin typeface="Century Gothic" panose="020B0502020202020204" pitchFamily="34" charset="0"/>
                  <a:ea typeface="Open Sans" panose="020B0606030504020204" pitchFamily="34" charset="0"/>
                  <a:cs typeface="Open Sans" panose="020B0606030504020204" pitchFamily="34" charset="0"/>
                </a:rPr>
                <a:t>You can simply impress your audience and add a unique zing and appeal to your Presentations. Easy to change colors, photos and Text. </a:t>
              </a:r>
            </a:p>
          </p:txBody>
        </p:sp>
        <p:sp>
          <p:nvSpPr>
            <p:cNvPr id="57" name="TextBox 56">
              <a:extLst>
                <a:ext uri="{FF2B5EF4-FFF2-40B4-BE49-F238E27FC236}">
                  <a16:creationId xmlns:a16="http://schemas.microsoft.com/office/drawing/2014/main" id="{5E1765F6-255B-47B4-B9A6-1D2B1A66EE84}"/>
                </a:ext>
              </a:extLst>
            </p:cNvPr>
            <p:cNvSpPr txBox="1"/>
            <p:nvPr/>
          </p:nvSpPr>
          <p:spPr>
            <a:xfrm>
              <a:off x="1447934" y="1670440"/>
              <a:ext cx="3030085" cy="351474"/>
            </a:xfrm>
            <a:prstGeom prst="rect">
              <a:avLst/>
            </a:prstGeom>
            <a:noFill/>
          </p:spPr>
          <p:txBody>
            <a:bodyPr wrap="square" rtlCol="0" anchor="ctr">
              <a:spAutoFit/>
            </a:bodyPr>
            <a:lstStyle/>
            <a:p>
              <a:pPr algn="just" latinLnBrk="1"/>
              <a:r>
                <a:rPr lang="en-US" altLang="ko-KR" sz="1403" b="1"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sym typeface="Signika"/>
                </a:rPr>
                <a:t>Your Text Here</a:t>
              </a:r>
              <a:endParaRPr lang="ko-KR" altLang="en-US" sz="1403" b="1" kern="0" dirty="0">
                <a:solidFill>
                  <a:srgbClr val="15274E"/>
                </a:solidFill>
                <a:latin typeface="Century Gothic" panose="020B0502020202020204" pitchFamily="34" charset="0"/>
                <a:cs typeface="Open Sans" panose="020B0606030504020204" pitchFamily="34" charset="0"/>
                <a:sym typeface="Signika"/>
              </a:endParaRPr>
            </a:p>
          </p:txBody>
        </p:sp>
      </p:grpSp>
      <p:grpSp>
        <p:nvGrpSpPr>
          <p:cNvPr id="58" name="Group 57">
            <a:extLst>
              <a:ext uri="{FF2B5EF4-FFF2-40B4-BE49-F238E27FC236}">
                <a16:creationId xmlns:a16="http://schemas.microsoft.com/office/drawing/2014/main" id="{3A45A2DE-CEB7-4643-9AD4-65370293C9BE}"/>
              </a:ext>
            </a:extLst>
          </p:cNvPr>
          <p:cNvGrpSpPr/>
          <p:nvPr/>
        </p:nvGrpSpPr>
        <p:grpSpPr>
          <a:xfrm>
            <a:off x="6339226" y="4211542"/>
            <a:ext cx="3646409" cy="841647"/>
            <a:chOff x="1451738" y="1657611"/>
            <a:chExt cx="3886827" cy="959740"/>
          </a:xfrm>
        </p:grpSpPr>
        <p:sp>
          <p:nvSpPr>
            <p:cNvPr id="59" name="TextBox 58">
              <a:extLst>
                <a:ext uri="{FF2B5EF4-FFF2-40B4-BE49-F238E27FC236}">
                  <a16:creationId xmlns:a16="http://schemas.microsoft.com/office/drawing/2014/main" id="{25324DBE-D639-49CC-9C02-3D9AE772F0F0}"/>
                </a:ext>
              </a:extLst>
            </p:cNvPr>
            <p:cNvSpPr txBox="1"/>
            <p:nvPr/>
          </p:nvSpPr>
          <p:spPr>
            <a:xfrm>
              <a:off x="1454023" y="1958202"/>
              <a:ext cx="3884542" cy="659149"/>
            </a:xfrm>
            <a:prstGeom prst="rect">
              <a:avLst/>
            </a:prstGeom>
            <a:noFill/>
          </p:spPr>
          <p:txBody>
            <a:bodyPr wrap="square" rtlCol="0" anchor="ctr">
              <a:spAutoFit/>
            </a:bodyPr>
            <a:lstStyle/>
            <a:p>
              <a:pPr algn="just" latinLnBrk="1"/>
              <a:r>
                <a:rPr lang="en-US" altLang="ko-KR"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You can simply impress your audience and add a unique zing and appeal to your Presentations. Easy to change colors, photos and Text. </a:t>
              </a:r>
              <a:endParaRPr lang="ko-KR" altLang="en-US" sz="1052" dirty="0">
                <a:solidFill>
                  <a:prstClr val="black"/>
                </a:solidFill>
                <a:latin typeface="Century Gothic" panose="020B0502020202020204" pitchFamily="34" charset="0"/>
                <a:cs typeface="Open Sans" panose="020B0606030504020204" pitchFamily="34" charset="0"/>
              </a:endParaRPr>
            </a:p>
          </p:txBody>
        </p:sp>
        <p:sp>
          <p:nvSpPr>
            <p:cNvPr id="60" name="TextBox 59">
              <a:extLst>
                <a:ext uri="{FF2B5EF4-FFF2-40B4-BE49-F238E27FC236}">
                  <a16:creationId xmlns:a16="http://schemas.microsoft.com/office/drawing/2014/main" id="{27F81879-A591-4F93-BE1D-46ED3C07B54D}"/>
                </a:ext>
              </a:extLst>
            </p:cNvPr>
            <p:cNvSpPr txBox="1"/>
            <p:nvPr/>
          </p:nvSpPr>
          <p:spPr>
            <a:xfrm>
              <a:off x="1451738" y="1657611"/>
              <a:ext cx="3030085" cy="351474"/>
            </a:xfrm>
            <a:prstGeom prst="rect">
              <a:avLst/>
            </a:prstGeom>
            <a:noFill/>
          </p:spPr>
          <p:txBody>
            <a:bodyPr wrap="square" rtlCol="0" anchor="ctr">
              <a:spAutoFit/>
            </a:bodyPr>
            <a:lstStyle/>
            <a:p>
              <a:pPr algn="just" latinLnBrk="1"/>
              <a:r>
                <a:rPr lang="en-US" altLang="ko-KR" sz="1403" b="1"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Your Text Here</a:t>
              </a:r>
              <a:endParaRPr lang="ko-KR" altLang="en-US" sz="1403" b="1" kern="0" dirty="0">
                <a:solidFill>
                  <a:srgbClr val="15274E"/>
                </a:solidFill>
                <a:latin typeface="Century Gothic" panose="020B0502020202020204" pitchFamily="34" charset="0"/>
                <a:cs typeface="Open Sans" panose="020B0606030504020204" pitchFamily="34" charset="0"/>
              </a:endParaRPr>
            </a:p>
          </p:txBody>
        </p:sp>
      </p:grpSp>
      <p:grpSp>
        <p:nvGrpSpPr>
          <p:cNvPr id="61" name="Group 60">
            <a:extLst>
              <a:ext uri="{FF2B5EF4-FFF2-40B4-BE49-F238E27FC236}">
                <a16:creationId xmlns:a16="http://schemas.microsoft.com/office/drawing/2014/main" id="{BA0739BD-A142-497C-A576-BFAA24070983}"/>
              </a:ext>
            </a:extLst>
          </p:cNvPr>
          <p:cNvGrpSpPr/>
          <p:nvPr/>
        </p:nvGrpSpPr>
        <p:grpSpPr>
          <a:xfrm>
            <a:off x="6314941" y="3179456"/>
            <a:ext cx="3673253" cy="842297"/>
            <a:chOff x="1423124" y="1656872"/>
            <a:chExt cx="3915441" cy="960481"/>
          </a:xfrm>
        </p:grpSpPr>
        <p:sp>
          <p:nvSpPr>
            <p:cNvPr id="62" name="TextBox 61">
              <a:extLst>
                <a:ext uri="{FF2B5EF4-FFF2-40B4-BE49-F238E27FC236}">
                  <a16:creationId xmlns:a16="http://schemas.microsoft.com/office/drawing/2014/main" id="{6F08B4AA-2D79-45E1-8113-C2F9EC44A162}"/>
                </a:ext>
              </a:extLst>
            </p:cNvPr>
            <p:cNvSpPr txBox="1"/>
            <p:nvPr/>
          </p:nvSpPr>
          <p:spPr>
            <a:xfrm>
              <a:off x="1454023" y="1958204"/>
              <a:ext cx="3884542" cy="659149"/>
            </a:xfrm>
            <a:prstGeom prst="rect">
              <a:avLst/>
            </a:prstGeom>
            <a:noFill/>
          </p:spPr>
          <p:txBody>
            <a:bodyPr wrap="square" rtlCol="0" anchor="ctr">
              <a:spAutoFit/>
            </a:bodyPr>
            <a:lstStyle/>
            <a:p>
              <a:pPr algn="just" latinLnBrk="1"/>
              <a:r>
                <a:rPr lang="en-US" altLang="ko-KR"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You can simply impress your audience and add a unique zing and appeal to your Presentations. Easy to change colors, photos and Text. </a:t>
              </a:r>
              <a:endParaRPr lang="ko-KR" altLang="en-US" sz="1052" dirty="0">
                <a:solidFill>
                  <a:prstClr val="black"/>
                </a:solidFill>
                <a:latin typeface="Century Gothic" panose="020B0502020202020204" pitchFamily="34" charset="0"/>
                <a:cs typeface="Open Sans" panose="020B0606030504020204" pitchFamily="34" charset="0"/>
              </a:endParaRPr>
            </a:p>
          </p:txBody>
        </p:sp>
        <p:sp>
          <p:nvSpPr>
            <p:cNvPr id="63" name="TextBox 62">
              <a:extLst>
                <a:ext uri="{FF2B5EF4-FFF2-40B4-BE49-F238E27FC236}">
                  <a16:creationId xmlns:a16="http://schemas.microsoft.com/office/drawing/2014/main" id="{285707A9-C4BA-4964-B219-754A4EC0835B}"/>
                </a:ext>
              </a:extLst>
            </p:cNvPr>
            <p:cNvSpPr txBox="1"/>
            <p:nvPr/>
          </p:nvSpPr>
          <p:spPr>
            <a:xfrm>
              <a:off x="1423124" y="1656872"/>
              <a:ext cx="3030085" cy="351474"/>
            </a:xfrm>
            <a:prstGeom prst="rect">
              <a:avLst/>
            </a:prstGeom>
            <a:noFill/>
          </p:spPr>
          <p:txBody>
            <a:bodyPr wrap="square" rtlCol="0" anchor="ctr">
              <a:spAutoFit/>
            </a:bodyPr>
            <a:lstStyle/>
            <a:p>
              <a:pPr algn="just" latinLnBrk="1"/>
              <a:r>
                <a:rPr lang="en-US" altLang="ko-KR" sz="1403" b="1"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Your Text Here</a:t>
              </a:r>
              <a:endParaRPr lang="ko-KR" altLang="en-US" sz="1403" b="1" kern="0" dirty="0">
                <a:solidFill>
                  <a:srgbClr val="15274E"/>
                </a:solidFill>
                <a:latin typeface="Century Gothic" panose="020B0502020202020204" pitchFamily="34" charset="0"/>
                <a:cs typeface="Open Sans" panose="020B0606030504020204" pitchFamily="34" charset="0"/>
              </a:endParaRPr>
            </a:p>
          </p:txBody>
        </p:sp>
      </p:grpSp>
      <p:grpSp>
        <p:nvGrpSpPr>
          <p:cNvPr id="64" name="Group 63">
            <a:extLst>
              <a:ext uri="{FF2B5EF4-FFF2-40B4-BE49-F238E27FC236}">
                <a16:creationId xmlns:a16="http://schemas.microsoft.com/office/drawing/2014/main" id="{8A89F8F1-C53F-489B-AFA4-6647B45F0F96}"/>
              </a:ext>
            </a:extLst>
          </p:cNvPr>
          <p:cNvGrpSpPr/>
          <p:nvPr/>
        </p:nvGrpSpPr>
        <p:grpSpPr>
          <a:xfrm>
            <a:off x="6339226" y="5243626"/>
            <a:ext cx="3578713" cy="855311"/>
            <a:chOff x="1454023" y="1642031"/>
            <a:chExt cx="3814668" cy="975321"/>
          </a:xfrm>
        </p:grpSpPr>
        <p:sp>
          <p:nvSpPr>
            <p:cNvPr id="65" name="TextBox 64">
              <a:extLst>
                <a:ext uri="{FF2B5EF4-FFF2-40B4-BE49-F238E27FC236}">
                  <a16:creationId xmlns:a16="http://schemas.microsoft.com/office/drawing/2014/main" id="{1CF64743-6729-4487-980C-11841AE99EAD}"/>
                </a:ext>
              </a:extLst>
            </p:cNvPr>
            <p:cNvSpPr txBox="1"/>
            <p:nvPr/>
          </p:nvSpPr>
          <p:spPr>
            <a:xfrm>
              <a:off x="1454023" y="1958203"/>
              <a:ext cx="3814668" cy="659149"/>
            </a:xfrm>
            <a:prstGeom prst="rect">
              <a:avLst/>
            </a:prstGeom>
            <a:noFill/>
          </p:spPr>
          <p:txBody>
            <a:bodyPr wrap="square" rtlCol="0" anchor="ctr">
              <a:spAutoFit/>
            </a:bodyPr>
            <a:lstStyle/>
            <a:p>
              <a:pPr algn="just" latinLnBrk="1"/>
              <a:r>
                <a:rPr lang="en-US" altLang="ko-KR"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You can simply impress your audience and add a unique zing and appeal to your Presentations. Easy to change colors, photos and Text. </a:t>
              </a:r>
              <a:endParaRPr lang="ko-KR" altLang="en-US" sz="1052" dirty="0">
                <a:solidFill>
                  <a:prstClr val="black"/>
                </a:solidFill>
                <a:latin typeface="Century Gothic" panose="020B0502020202020204" pitchFamily="34" charset="0"/>
                <a:cs typeface="Open Sans" panose="020B0606030504020204" pitchFamily="34" charset="0"/>
              </a:endParaRPr>
            </a:p>
          </p:txBody>
        </p:sp>
        <p:sp>
          <p:nvSpPr>
            <p:cNvPr id="66" name="TextBox 65">
              <a:extLst>
                <a:ext uri="{FF2B5EF4-FFF2-40B4-BE49-F238E27FC236}">
                  <a16:creationId xmlns:a16="http://schemas.microsoft.com/office/drawing/2014/main" id="{BFECE61C-194B-47A5-ABF1-1E703522BA38}"/>
                </a:ext>
              </a:extLst>
            </p:cNvPr>
            <p:cNvSpPr txBox="1"/>
            <p:nvPr/>
          </p:nvSpPr>
          <p:spPr>
            <a:xfrm>
              <a:off x="1454023" y="1642031"/>
              <a:ext cx="3030084" cy="351474"/>
            </a:xfrm>
            <a:prstGeom prst="rect">
              <a:avLst/>
            </a:prstGeom>
            <a:noFill/>
          </p:spPr>
          <p:txBody>
            <a:bodyPr wrap="square" rtlCol="0" anchor="ctr">
              <a:spAutoFit/>
            </a:bodyPr>
            <a:lstStyle/>
            <a:p>
              <a:pPr algn="just" latinLnBrk="1"/>
              <a:r>
                <a:rPr lang="en-US" altLang="ko-KR" sz="1403" b="1"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Your Text Here</a:t>
              </a:r>
              <a:endParaRPr lang="ko-KR" altLang="en-US" sz="1403" b="1" kern="0" dirty="0">
                <a:solidFill>
                  <a:srgbClr val="15274E"/>
                </a:solidFill>
                <a:latin typeface="Century Gothic" panose="020B0502020202020204" pitchFamily="34" charset="0"/>
                <a:cs typeface="Open Sans" panose="020B0606030504020204" pitchFamily="34" charset="0"/>
              </a:endParaRPr>
            </a:p>
          </p:txBody>
        </p:sp>
      </p:grpSp>
      <p:grpSp>
        <p:nvGrpSpPr>
          <p:cNvPr id="67" name="Group 66">
            <a:extLst>
              <a:ext uri="{FF2B5EF4-FFF2-40B4-BE49-F238E27FC236}">
                <a16:creationId xmlns:a16="http://schemas.microsoft.com/office/drawing/2014/main" id="{3EA8C00C-BC07-4CA9-B520-8885D94F027B}"/>
              </a:ext>
            </a:extLst>
          </p:cNvPr>
          <p:cNvGrpSpPr/>
          <p:nvPr/>
        </p:nvGrpSpPr>
        <p:grpSpPr>
          <a:xfrm>
            <a:off x="3133938" y="3360289"/>
            <a:ext cx="399267" cy="394146"/>
            <a:chOff x="2630487" y="6246813"/>
            <a:chExt cx="619126" cy="611187"/>
          </a:xfrm>
          <a:solidFill>
            <a:sysClr val="window" lastClr="FFFFFF"/>
          </a:solidFill>
        </p:grpSpPr>
        <p:sp>
          <p:nvSpPr>
            <p:cNvPr id="68" name="Freeform 9">
              <a:extLst>
                <a:ext uri="{FF2B5EF4-FFF2-40B4-BE49-F238E27FC236}">
                  <a16:creationId xmlns:a16="http://schemas.microsoft.com/office/drawing/2014/main" id="{14CBC49F-F776-47ED-9DE9-FB6AFFF6A4D6}"/>
                </a:ext>
              </a:extLst>
            </p:cNvPr>
            <p:cNvSpPr>
              <a:spLocks noEditPoints="1"/>
            </p:cNvSpPr>
            <p:nvPr/>
          </p:nvSpPr>
          <p:spPr bwMode="auto">
            <a:xfrm>
              <a:off x="2630487" y="6246813"/>
              <a:ext cx="619126" cy="611187"/>
            </a:xfrm>
            <a:custGeom>
              <a:avLst/>
              <a:gdLst>
                <a:gd name="T0" fmla="*/ 1795 w 2054"/>
                <a:gd name="T1" fmla="*/ 18 h 2028"/>
                <a:gd name="T2" fmla="*/ 790 w 2054"/>
                <a:gd name="T3" fmla="*/ 0 h 2028"/>
                <a:gd name="T4" fmla="*/ 739 w 2054"/>
                <a:gd name="T5" fmla="*/ 209 h 2028"/>
                <a:gd name="T6" fmla="*/ 357 w 2054"/>
                <a:gd name="T7" fmla="*/ 326 h 2028"/>
                <a:gd name="T8" fmla="*/ 39 w 2054"/>
                <a:gd name="T9" fmla="*/ 542 h 2028"/>
                <a:gd name="T10" fmla="*/ 228 w 2054"/>
                <a:gd name="T11" fmla="*/ 1215 h 2028"/>
                <a:gd name="T12" fmla="*/ 266 w 2054"/>
                <a:gd name="T13" fmla="*/ 1233 h 2028"/>
                <a:gd name="T14" fmla="*/ 69 w 2054"/>
                <a:gd name="T15" fmla="*/ 595 h 2028"/>
                <a:gd name="T16" fmla="*/ 487 w 2054"/>
                <a:gd name="T17" fmla="*/ 1087 h 2028"/>
                <a:gd name="T18" fmla="*/ 656 w 2054"/>
                <a:gd name="T19" fmla="*/ 1821 h 2028"/>
                <a:gd name="T20" fmla="*/ 986 w 2054"/>
                <a:gd name="T21" fmla="*/ 1766 h 2028"/>
                <a:gd name="T22" fmla="*/ 859 w 2054"/>
                <a:gd name="T23" fmla="*/ 1858 h 2028"/>
                <a:gd name="T24" fmla="*/ 330 w 2054"/>
                <a:gd name="T25" fmla="*/ 1322 h 2028"/>
                <a:gd name="T26" fmla="*/ 274 w 2054"/>
                <a:gd name="T27" fmla="*/ 1342 h 2028"/>
                <a:gd name="T28" fmla="*/ 556 w 2054"/>
                <a:gd name="T29" fmla="*/ 2028 h 2028"/>
                <a:gd name="T30" fmla="*/ 879 w 2054"/>
                <a:gd name="T31" fmla="*/ 1915 h 2028"/>
                <a:gd name="T32" fmla="*/ 1709 w 2054"/>
                <a:gd name="T33" fmla="*/ 1642 h 2028"/>
                <a:gd name="T34" fmla="*/ 2054 w 2054"/>
                <a:gd name="T35" fmla="*/ 1590 h 2028"/>
                <a:gd name="T36" fmla="*/ 2037 w 2054"/>
                <a:gd name="T37" fmla="*/ 248 h 2028"/>
                <a:gd name="T38" fmla="*/ 1808 w 2054"/>
                <a:gd name="T39" fmla="*/ 256 h 2028"/>
                <a:gd name="T40" fmla="*/ 1776 w 2054"/>
                <a:gd name="T41" fmla="*/ 252 h 2028"/>
                <a:gd name="T42" fmla="*/ 1773 w 2054"/>
                <a:gd name="T43" fmla="*/ 80 h 2028"/>
                <a:gd name="T44" fmla="*/ 1994 w 2054"/>
                <a:gd name="T45" fmla="*/ 1582 h 2028"/>
                <a:gd name="T46" fmla="*/ 799 w 2054"/>
                <a:gd name="T47" fmla="*/ 997 h 2028"/>
                <a:gd name="T48" fmla="*/ 739 w 2054"/>
                <a:gd name="T49" fmla="*/ 997 h 2028"/>
                <a:gd name="T50" fmla="*/ 790 w 2054"/>
                <a:gd name="T51" fmla="*/ 1642 h 2028"/>
                <a:gd name="T52" fmla="*/ 975 w 2054"/>
                <a:gd name="T53" fmla="*/ 1706 h 2028"/>
                <a:gd name="T54" fmla="*/ 547 w 2054"/>
                <a:gd name="T55" fmla="*/ 1077 h 2028"/>
                <a:gd name="T56" fmla="*/ 739 w 2054"/>
                <a:gd name="T57" fmla="*/ 270 h 2028"/>
                <a:gd name="T58" fmla="*/ 769 w 2054"/>
                <a:gd name="T59" fmla="*/ 888 h 2028"/>
                <a:gd name="T60" fmla="*/ 799 w 2054"/>
                <a:gd name="T61" fmla="*/ 60 h 2028"/>
                <a:gd name="T62" fmla="*/ 1713 w 2054"/>
                <a:gd name="T63" fmla="*/ 241 h 2028"/>
                <a:gd name="T64" fmla="*/ 1800 w 2054"/>
                <a:gd name="T65" fmla="*/ 316 h 2028"/>
                <a:gd name="T66" fmla="*/ 1994 w 2054"/>
                <a:gd name="T67" fmla="*/ 316 h 2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54" h="2028">
                  <a:moveTo>
                    <a:pt x="2037" y="248"/>
                  </a:moveTo>
                  <a:cubicBezTo>
                    <a:pt x="2036" y="247"/>
                    <a:pt x="1795" y="18"/>
                    <a:pt x="1795" y="18"/>
                  </a:cubicBezTo>
                  <a:cubicBezTo>
                    <a:pt x="1786" y="9"/>
                    <a:pt x="1777" y="0"/>
                    <a:pt x="1759" y="0"/>
                  </a:cubicBezTo>
                  <a:cubicBezTo>
                    <a:pt x="790" y="0"/>
                    <a:pt x="790" y="0"/>
                    <a:pt x="790" y="0"/>
                  </a:cubicBezTo>
                  <a:cubicBezTo>
                    <a:pt x="762" y="0"/>
                    <a:pt x="739" y="23"/>
                    <a:pt x="739" y="51"/>
                  </a:cubicBezTo>
                  <a:cubicBezTo>
                    <a:pt x="739" y="209"/>
                    <a:pt x="739" y="209"/>
                    <a:pt x="739" y="209"/>
                  </a:cubicBezTo>
                  <a:cubicBezTo>
                    <a:pt x="398" y="267"/>
                    <a:pt x="398" y="267"/>
                    <a:pt x="398" y="267"/>
                  </a:cubicBezTo>
                  <a:cubicBezTo>
                    <a:pt x="370" y="272"/>
                    <a:pt x="352" y="298"/>
                    <a:pt x="357" y="326"/>
                  </a:cubicBezTo>
                  <a:cubicBezTo>
                    <a:pt x="374" y="427"/>
                    <a:pt x="374" y="427"/>
                    <a:pt x="374" y="427"/>
                  </a:cubicBezTo>
                  <a:cubicBezTo>
                    <a:pt x="263" y="464"/>
                    <a:pt x="149" y="502"/>
                    <a:pt x="39" y="542"/>
                  </a:cubicBezTo>
                  <a:cubicBezTo>
                    <a:pt x="13" y="551"/>
                    <a:pt x="0" y="580"/>
                    <a:pt x="9" y="606"/>
                  </a:cubicBezTo>
                  <a:cubicBezTo>
                    <a:pt x="228" y="1215"/>
                    <a:pt x="228" y="1215"/>
                    <a:pt x="228" y="1215"/>
                  </a:cubicBezTo>
                  <a:cubicBezTo>
                    <a:pt x="232" y="1227"/>
                    <a:pt x="244" y="1234"/>
                    <a:pt x="256" y="1234"/>
                  </a:cubicBezTo>
                  <a:cubicBezTo>
                    <a:pt x="259" y="1234"/>
                    <a:pt x="263" y="1234"/>
                    <a:pt x="266" y="1233"/>
                  </a:cubicBezTo>
                  <a:cubicBezTo>
                    <a:pt x="282" y="1227"/>
                    <a:pt x="290" y="1210"/>
                    <a:pt x="284" y="1194"/>
                  </a:cubicBezTo>
                  <a:cubicBezTo>
                    <a:pt x="69" y="595"/>
                    <a:pt x="69" y="595"/>
                    <a:pt x="69" y="595"/>
                  </a:cubicBezTo>
                  <a:cubicBezTo>
                    <a:pt x="172" y="558"/>
                    <a:pt x="279" y="522"/>
                    <a:pt x="384" y="486"/>
                  </a:cubicBezTo>
                  <a:cubicBezTo>
                    <a:pt x="487" y="1087"/>
                    <a:pt x="487" y="1087"/>
                    <a:pt x="487" y="1087"/>
                  </a:cubicBezTo>
                  <a:cubicBezTo>
                    <a:pt x="606" y="1780"/>
                    <a:pt x="606" y="1780"/>
                    <a:pt x="606" y="1780"/>
                  </a:cubicBezTo>
                  <a:cubicBezTo>
                    <a:pt x="610" y="1804"/>
                    <a:pt x="632" y="1821"/>
                    <a:pt x="656" y="1821"/>
                  </a:cubicBezTo>
                  <a:cubicBezTo>
                    <a:pt x="659" y="1821"/>
                    <a:pt x="662" y="1821"/>
                    <a:pt x="664" y="1821"/>
                  </a:cubicBezTo>
                  <a:cubicBezTo>
                    <a:pt x="986" y="1766"/>
                    <a:pt x="986" y="1766"/>
                    <a:pt x="986" y="1766"/>
                  </a:cubicBezTo>
                  <a:cubicBezTo>
                    <a:pt x="1237" y="1723"/>
                    <a:pt x="1237" y="1723"/>
                    <a:pt x="1237" y="1723"/>
                  </a:cubicBezTo>
                  <a:cubicBezTo>
                    <a:pt x="859" y="1858"/>
                    <a:pt x="859" y="1858"/>
                    <a:pt x="859" y="1858"/>
                  </a:cubicBezTo>
                  <a:cubicBezTo>
                    <a:pt x="561" y="1965"/>
                    <a:pt x="561" y="1965"/>
                    <a:pt x="561" y="1965"/>
                  </a:cubicBezTo>
                  <a:cubicBezTo>
                    <a:pt x="330" y="1322"/>
                    <a:pt x="330" y="1322"/>
                    <a:pt x="330" y="1322"/>
                  </a:cubicBezTo>
                  <a:cubicBezTo>
                    <a:pt x="325" y="1307"/>
                    <a:pt x="307" y="1298"/>
                    <a:pt x="292" y="1304"/>
                  </a:cubicBezTo>
                  <a:cubicBezTo>
                    <a:pt x="276" y="1310"/>
                    <a:pt x="268" y="1327"/>
                    <a:pt x="274" y="1342"/>
                  </a:cubicBezTo>
                  <a:cubicBezTo>
                    <a:pt x="508" y="1995"/>
                    <a:pt x="508" y="1995"/>
                    <a:pt x="508" y="1995"/>
                  </a:cubicBezTo>
                  <a:cubicBezTo>
                    <a:pt x="516" y="2015"/>
                    <a:pt x="535" y="2028"/>
                    <a:pt x="556" y="2028"/>
                  </a:cubicBezTo>
                  <a:cubicBezTo>
                    <a:pt x="561" y="2028"/>
                    <a:pt x="567" y="2027"/>
                    <a:pt x="573" y="2025"/>
                  </a:cubicBezTo>
                  <a:cubicBezTo>
                    <a:pt x="879" y="1915"/>
                    <a:pt x="879" y="1915"/>
                    <a:pt x="879" y="1915"/>
                  </a:cubicBezTo>
                  <a:cubicBezTo>
                    <a:pt x="1576" y="1664"/>
                    <a:pt x="1576" y="1664"/>
                    <a:pt x="1576" y="1664"/>
                  </a:cubicBezTo>
                  <a:cubicBezTo>
                    <a:pt x="1709" y="1642"/>
                    <a:pt x="1709" y="1642"/>
                    <a:pt x="1709" y="1642"/>
                  </a:cubicBezTo>
                  <a:cubicBezTo>
                    <a:pt x="2003" y="1642"/>
                    <a:pt x="2003" y="1642"/>
                    <a:pt x="2003" y="1642"/>
                  </a:cubicBezTo>
                  <a:cubicBezTo>
                    <a:pt x="2031" y="1642"/>
                    <a:pt x="2054" y="1619"/>
                    <a:pt x="2054" y="1590"/>
                  </a:cubicBezTo>
                  <a:cubicBezTo>
                    <a:pt x="2054" y="282"/>
                    <a:pt x="2054" y="282"/>
                    <a:pt x="2054" y="282"/>
                  </a:cubicBezTo>
                  <a:cubicBezTo>
                    <a:pt x="2054" y="264"/>
                    <a:pt x="2044" y="255"/>
                    <a:pt x="2037" y="248"/>
                  </a:cubicBezTo>
                  <a:close/>
                  <a:moveTo>
                    <a:pt x="1958" y="256"/>
                  </a:moveTo>
                  <a:cubicBezTo>
                    <a:pt x="1808" y="256"/>
                    <a:pt x="1808" y="256"/>
                    <a:pt x="1808" y="256"/>
                  </a:cubicBezTo>
                  <a:cubicBezTo>
                    <a:pt x="1804" y="256"/>
                    <a:pt x="1804" y="256"/>
                    <a:pt x="1804" y="256"/>
                  </a:cubicBezTo>
                  <a:cubicBezTo>
                    <a:pt x="1797" y="256"/>
                    <a:pt x="1780" y="256"/>
                    <a:pt x="1776" y="252"/>
                  </a:cubicBezTo>
                  <a:cubicBezTo>
                    <a:pt x="1775" y="251"/>
                    <a:pt x="1773" y="247"/>
                    <a:pt x="1773" y="241"/>
                  </a:cubicBezTo>
                  <a:cubicBezTo>
                    <a:pt x="1773" y="80"/>
                    <a:pt x="1773" y="80"/>
                    <a:pt x="1773" y="80"/>
                  </a:cubicBezTo>
                  <a:lnTo>
                    <a:pt x="1958" y="256"/>
                  </a:lnTo>
                  <a:close/>
                  <a:moveTo>
                    <a:pt x="1994" y="1582"/>
                  </a:moveTo>
                  <a:cubicBezTo>
                    <a:pt x="799" y="1582"/>
                    <a:pt x="799" y="1582"/>
                    <a:pt x="799" y="1582"/>
                  </a:cubicBezTo>
                  <a:cubicBezTo>
                    <a:pt x="799" y="997"/>
                    <a:pt x="799" y="997"/>
                    <a:pt x="799" y="997"/>
                  </a:cubicBezTo>
                  <a:cubicBezTo>
                    <a:pt x="799" y="980"/>
                    <a:pt x="786" y="967"/>
                    <a:pt x="769" y="967"/>
                  </a:cubicBezTo>
                  <a:cubicBezTo>
                    <a:pt x="753" y="967"/>
                    <a:pt x="739" y="980"/>
                    <a:pt x="739" y="997"/>
                  </a:cubicBezTo>
                  <a:cubicBezTo>
                    <a:pt x="739" y="1590"/>
                    <a:pt x="739" y="1590"/>
                    <a:pt x="739" y="1590"/>
                  </a:cubicBezTo>
                  <a:cubicBezTo>
                    <a:pt x="739" y="1619"/>
                    <a:pt x="762" y="1642"/>
                    <a:pt x="790" y="1642"/>
                  </a:cubicBezTo>
                  <a:cubicBezTo>
                    <a:pt x="1354" y="1642"/>
                    <a:pt x="1354" y="1642"/>
                    <a:pt x="1354" y="1642"/>
                  </a:cubicBezTo>
                  <a:cubicBezTo>
                    <a:pt x="975" y="1706"/>
                    <a:pt x="975" y="1706"/>
                    <a:pt x="975" y="1706"/>
                  </a:cubicBezTo>
                  <a:cubicBezTo>
                    <a:pt x="664" y="1760"/>
                    <a:pt x="664" y="1760"/>
                    <a:pt x="664" y="1760"/>
                  </a:cubicBezTo>
                  <a:cubicBezTo>
                    <a:pt x="547" y="1077"/>
                    <a:pt x="547" y="1077"/>
                    <a:pt x="547" y="1077"/>
                  </a:cubicBezTo>
                  <a:cubicBezTo>
                    <a:pt x="417" y="325"/>
                    <a:pt x="417" y="325"/>
                    <a:pt x="417" y="325"/>
                  </a:cubicBezTo>
                  <a:cubicBezTo>
                    <a:pt x="739" y="270"/>
                    <a:pt x="739" y="270"/>
                    <a:pt x="739" y="270"/>
                  </a:cubicBezTo>
                  <a:cubicBezTo>
                    <a:pt x="739" y="858"/>
                    <a:pt x="739" y="858"/>
                    <a:pt x="739" y="858"/>
                  </a:cubicBezTo>
                  <a:cubicBezTo>
                    <a:pt x="739" y="874"/>
                    <a:pt x="753" y="888"/>
                    <a:pt x="769" y="888"/>
                  </a:cubicBezTo>
                  <a:cubicBezTo>
                    <a:pt x="786" y="888"/>
                    <a:pt x="799" y="874"/>
                    <a:pt x="799" y="858"/>
                  </a:cubicBezTo>
                  <a:cubicBezTo>
                    <a:pt x="799" y="60"/>
                    <a:pt x="799" y="60"/>
                    <a:pt x="799" y="60"/>
                  </a:cubicBezTo>
                  <a:cubicBezTo>
                    <a:pt x="1713" y="60"/>
                    <a:pt x="1713" y="60"/>
                    <a:pt x="1713" y="60"/>
                  </a:cubicBezTo>
                  <a:cubicBezTo>
                    <a:pt x="1713" y="241"/>
                    <a:pt x="1713" y="241"/>
                    <a:pt x="1713" y="241"/>
                  </a:cubicBezTo>
                  <a:cubicBezTo>
                    <a:pt x="1713" y="263"/>
                    <a:pt x="1720" y="281"/>
                    <a:pt x="1733" y="294"/>
                  </a:cubicBezTo>
                  <a:cubicBezTo>
                    <a:pt x="1754" y="314"/>
                    <a:pt x="1782" y="316"/>
                    <a:pt x="1800" y="316"/>
                  </a:cubicBezTo>
                  <a:cubicBezTo>
                    <a:pt x="1801" y="316"/>
                    <a:pt x="1803" y="316"/>
                    <a:pt x="1804" y="316"/>
                  </a:cubicBezTo>
                  <a:cubicBezTo>
                    <a:pt x="1994" y="316"/>
                    <a:pt x="1994" y="316"/>
                    <a:pt x="1994" y="316"/>
                  </a:cubicBezTo>
                  <a:lnTo>
                    <a:pt x="1994" y="15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69" name="Freeform 10">
              <a:extLst>
                <a:ext uri="{FF2B5EF4-FFF2-40B4-BE49-F238E27FC236}">
                  <a16:creationId xmlns:a16="http://schemas.microsoft.com/office/drawing/2014/main" id="{F8001789-6AD7-4A94-AE00-215722D3F54D}"/>
                </a:ext>
              </a:extLst>
            </p:cNvPr>
            <p:cNvSpPr>
              <a:spLocks/>
            </p:cNvSpPr>
            <p:nvPr/>
          </p:nvSpPr>
          <p:spPr bwMode="auto">
            <a:xfrm>
              <a:off x="2914650" y="6378575"/>
              <a:ext cx="276225" cy="17462"/>
            </a:xfrm>
            <a:custGeom>
              <a:avLst/>
              <a:gdLst>
                <a:gd name="T0" fmla="*/ 0 w 917"/>
                <a:gd name="T1" fmla="*/ 30 h 60"/>
                <a:gd name="T2" fmla="*/ 30 w 917"/>
                <a:gd name="T3" fmla="*/ 60 h 60"/>
                <a:gd name="T4" fmla="*/ 887 w 917"/>
                <a:gd name="T5" fmla="*/ 60 h 60"/>
                <a:gd name="T6" fmla="*/ 917 w 917"/>
                <a:gd name="T7" fmla="*/ 30 h 60"/>
                <a:gd name="T8" fmla="*/ 887 w 917"/>
                <a:gd name="T9" fmla="*/ 0 h 60"/>
                <a:gd name="T10" fmla="*/ 30 w 917"/>
                <a:gd name="T11" fmla="*/ 0 h 60"/>
                <a:gd name="T12" fmla="*/ 0 w 917"/>
                <a:gd name="T13" fmla="*/ 30 h 60"/>
              </a:gdLst>
              <a:ahLst/>
              <a:cxnLst>
                <a:cxn ang="0">
                  <a:pos x="T0" y="T1"/>
                </a:cxn>
                <a:cxn ang="0">
                  <a:pos x="T2" y="T3"/>
                </a:cxn>
                <a:cxn ang="0">
                  <a:pos x="T4" y="T5"/>
                </a:cxn>
                <a:cxn ang="0">
                  <a:pos x="T6" y="T7"/>
                </a:cxn>
                <a:cxn ang="0">
                  <a:pos x="T8" y="T9"/>
                </a:cxn>
                <a:cxn ang="0">
                  <a:pos x="T10" y="T11"/>
                </a:cxn>
                <a:cxn ang="0">
                  <a:pos x="T12" y="T13"/>
                </a:cxn>
              </a:cxnLst>
              <a:rect l="0" t="0" r="r" b="b"/>
              <a:pathLst>
                <a:path w="917" h="60">
                  <a:moveTo>
                    <a:pt x="0" y="30"/>
                  </a:moveTo>
                  <a:cubicBezTo>
                    <a:pt x="0" y="46"/>
                    <a:pt x="13" y="60"/>
                    <a:pt x="30" y="60"/>
                  </a:cubicBezTo>
                  <a:cubicBezTo>
                    <a:pt x="887" y="60"/>
                    <a:pt x="887" y="60"/>
                    <a:pt x="887" y="60"/>
                  </a:cubicBezTo>
                  <a:cubicBezTo>
                    <a:pt x="904" y="60"/>
                    <a:pt x="917" y="46"/>
                    <a:pt x="917" y="30"/>
                  </a:cubicBezTo>
                  <a:cubicBezTo>
                    <a:pt x="917" y="13"/>
                    <a:pt x="904" y="0"/>
                    <a:pt x="887" y="0"/>
                  </a:cubicBezTo>
                  <a:cubicBezTo>
                    <a:pt x="30" y="0"/>
                    <a:pt x="30" y="0"/>
                    <a:pt x="30" y="0"/>
                  </a:cubicBezTo>
                  <a:cubicBezTo>
                    <a:pt x="13" y="0"/>
                    <a:pt x="0" y="13"/>
                    <a:pt x="0"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70" name="Freeform 11">
              <a:extLst>
                <a:ext uri="{FF2B5EF4-FFF2-40B4-BE49-F238E27FC236}">
                  <a16:creationId xmlns:a16="http://schemas.microsoft.com/office/drawing/2014/main" id="{FC843FEB-AA83-41B4-AEC3-21CBD3E92E4C}"/>
                </a:ext>
              </a:extLst>
            </p:cNvPr>
            <p:cNvSpPr>
              <a:spLocks/>
            </p:cNvSpPr>
            <p:nvPr/>
          </p:nvSpPr>
          <p:spPr bwMode="auto">
            <a:xfrm>
              <a:off x="2914650" y="6442075"/>
              <a:ext cx="276225" cy="17462"/>
            </a:xfrm>
            <a:custGeom>
              <a:avLst/>
              <a:gdLst>
                <a:gd name="T0" fmla="*/ 887 w 917"/>
                <a:gd name="T1" fmla="*/ 0 h 60"/>
                <a:gd name="T2" fmla="*/ 30 w 917"/>
                <a:gd name="T3" fmla="*/ 0 h 60"/>
                <a:gd name="T4" fmla="*/ 0 w 917"/>
                <a:gd name="T5" fmla="*/ 30 h 60"/>
                <a:gd name="T6" fmla="*/ 30 w 917"/>
                <a:gd name="T7" fmla="*/ 60 h 60"/>
                <a:gd name="T8" fmla="*/ 887 w 917"/>
                <a:gd name="T9" fmla="*/ 60 h 60"/>
                <a:gd name="T10" fmla="*/ 917 w 917"/>
                <a:gd name="T11" fmla="*/ 30 h 60"/>
                <a:gd name="T12" fmla="*/ 887 w 917"/>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917" h="60">
                  <a:moveTo>
                    <a:pt x="887" y="0"/>
                  </a:moveTo>
                  <a:cubicBezTo>
                    <a:pt x="30" y="0"/>
                    <a:pt x="30" y="0"/>
                    <a:pt x="30" y="0"/>
                  </a:cubicBezTo>
                  <a:cubicBezTo>
                    <a:pt x="13" y="0"/>
                    <a:pt x="0" y="13"/>
                    <a:pt x="0" y="30"/>
                  </a:cubicBezTo>
                  <a:cubicBezTo>
                    <a:pt x="0" y="46"/>
                    <a:pt x="13" y="60"/>
                    <a:pt x="30" y="60"/>
                  </a:cubicBezTo>
                  <a:cubicBezTo>
                    <a:pt x="887" y="60"/>
                    <a:pt x="887" y="60"/>
                    <a:pt x="887" y="60"/>
                  </a:cubicBezTo>
                  <a:cubicBezTo>
                    <a:pt x="904" y="60"/>
                    <a:pt x="917" y="46"/>
                    <a:pt x="917" y="30"/>
                  </a:cubicBezTo>
                  <a:cubicBezTo>
                    <a:pt x="917" y="13"/>
                    <a:pt x="904" y="0"/>
                    <a:pt x="8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71" name="Freeform 12">
              <a:extLst>
                <a:ext uri="{FF2B5EF4-FFF2-40B4-BE49-F238E27FC236}">
                  <a16:creationId xmlns:a16="http://schemas.microsoft.com/office/drawing/2014/main" id="{CD9B1A6B-0E9E-4D16-931A-B09F1DC912B2}"/>
                </a:ext>
              </a:extLst>
            </p:cNvPr>
            <p:cNvSpPr>
              <a:spLocks/>
            </p:cNvSpPr>
            <p:nvPr/>
          </p:nvSpPr>
          <p:spPr bwMode="auto">
            <a:xfrm>
              <a:off x="2914650" y="6505575"/>
              <a:ext cx="276225" cy="19050"/>
            </a:xfrm>
            <a:custGeom>
              <a:avLst/>
              <a:gdLst>
                <a:gd name="T0" fmla="*/ 887 w 917"/>
                <a:gd name="T1" fmla="*/ 0 h 60"/>
                <a:gd name="T2" fmla="*/ 30 w 917"/>
                <a:gd name="T3" fmla="*/ 0 h 60"/>
                <a:gd name="T4" fmla="*/ 0 w 917"/>
                <a:gd name="T5" fmla="*/ 30 h 60"/>
                <a:gd name="T6" fmla="*/ 30 w 917"/>
                <a:gd name="T7" fmla="*/ 60 h 60"/>
                <a:gd name="T8" fmla="*/ 887 w 917"/>
                <a:gd name="T9" fmla="*/ 60 h 60"/>
                <a:gd name="T10" fmla="*/ 917 w 917"/>
                <a:gd name="T11" fmla="*/ 30 h 60"/>
                <a:gd name="T12" fmla="*/ 887 w 917"/>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917" h="60">
                  <a:moveTo>
                    <a:pt x="887" y="0"/>
                  </a:moveTo>
                  <a:cubicBezTo>
                    <a:pt x="30" y="0"/>
                    <a:pt x="30" y="0"/>
                    <a:pt x="30" y="0"/>
                  </a:cubicBezTo>
                  <a:cubicBezTo>
                    <a:pt x="13" y="0"/>
                    <a:pt x="0" y="13"/>
                    <a:pt x="0" y="30"/>
                  </a:cubicBezTo>
                  <a:cubicBezTo>
                    <a:pt x="0" y="47"/>
                    <a:pt x="13" y="60"/>
                    <a:pt x="30" y="60"/>
                  </a:cubicBezTo>
                  <a:cubicBezTo>
                    <a:pt x="887" y="60"/>
                    <a:pt x="887" y="60"/>
                    <a:pt x="887" y="60"/>
                  </a:cubicBezTo>
                  <a:cubicBezTo>
                    <a:pt x="904" y="60"/>
                    <a:pt x="917" y="47"/>
                    <a:pt x="917" y="30"/>
                  </a:cubicBezTo>
                  <a:cubicBezTo>
                    <a:pt x="917" y="13"/>
                    <a:pt x="904" y="0"/>
                    <a:pt x="8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72" name="Freeform 13">
              <a:extLst>
                <a:ext uri="{FF2B5EF4-FFF2-40B4-BE49-F238E27FC236}">
                  <a16:creationId xmlns:a16="http://schemas.microsoft.com/office/drawing/2014/main" id="{996AD91F-0824-4757-BAFE-2B7269E3BED3}"/>
                </a:ext>
              </a:extLst>
            </p:cNvPr>
            <p:cNvSpPr>
              <a:spLocks/>
            </p:cNvSpPr>
            <p:nvPr/>
          </p:nvSpPr>
          <p:spPr bwMode="auto">
            <a:xfrm>
              <a:off x="2914650" y="6570663"/>
              <a:ext cx="276225" cy="17462"/>
            </a:xfrm>
            <a:custGeom>
              <a:avLst/>
              <a:gdLst>
                <a:gd name="T0" fmla="*/ 887 w 917"/>
                <a:gd name="T1" fmla="*/ 0 h 60"/>
                <a:gd name="T2" fmla="*/ 30 w 917"/>
                <a:gd name="T3" fmla="*/ 0 h 60"/>
                <a:gd name="T4" fmla="*/ 0 w 917"/>
                <a:gd name="T5" fmla="*/ 30 h 60"/>
                <a:gd name="T6" fmla="*/ 30 w 917"/>
                <a:gd name="T7" fmla="*/ 60 h 60"/>
                <a:gd name="T8" fmla="*/ 887 w 917"/>
                <a:gd name="T9" fmla="*/ 60 h 60"/>
                <a:gd name="T10" fmla="*/ 917 w 917"/>
                <a:gd name="T11" fmla="*/ 30 h 60"/>
                <a:gd name="T12" fmla="*/ 887 w 917"/>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917" h="60">
                  <a:moveTo>
                    <a:pt x="887" y="0"/>
                  </a:moveTo>
                  <a:cubicBezTo>
                    <a:pt x="30" y="0"/>
                    <a:pt x="30" y="0"/>
                    <a:pt x="30" y="0"/>
                  </a:cubicBezTo>
                  <a:cubicBezTo>
                    <a:pt x="13" y="0"/>
                    <a:pt x="0" y="14"/>
                    <a:pt x="0" y="30"/>
                  </a:cubicBezTo>
                  <a:cubicBezTo>
                    <a:pt x="0" y="47"/>
                    <a:pt x="13" y="60"/>
                    <a:pt x="30" y="60"/>
                  </a:cubicBezTo>
                  <a:cubicBezTo>
                    <a:pt x="887" y="60"/>
                    <a:pt x="887" y="60"/>
                    <a:pt x="887" y="60"/>
                  </a:cubicBezTo>
                  <a:cubicBezTo>
                    <a:pt x="904" y="60"/>
                    <a:pt x="917" y="47"/>
                    <a:pt x="917" y="30"/>
                  </a:cubicBezTo>
                  <a:cubicBezTo>
                    <a:pt x="917" y="14"/>
                    <a:pt x="904" y="0"/>
                    <a:pt x="8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73" name="Freeform 14">
              <a:extLst>
                <a:ext uri="{FF2B5EF4-FFF2-40B4-BE49-F238E27FC236}">
                  <a16:creationId xmlns:a16="http://schemas.microsoft.com/office/drawing/2014/main" id="{806DE6B6-D683-4D9C-A872-B31177FD987D}"/>
                </a:ext>
              </a:extLst>
            </p:cNvPr>
            <p:cNvSpPr>
              <a:spLocks/>
            </p:cNvSpPr>
            <p:nvPr/>
          </p:nvSpPr>
          <p:spPr bwMode="auto">
            <a:xfrm>
              <a:off x="2914650" y="6634163"/>
              <a:ext cx="276225" cy="19050"/>
            </a:xfrm>
            <a:custGeom>
              <a:avLst/>
              <a:gdLst>
                <a:gd name="T0" fmla="*/ 887 w 917"/>
                <a:gd name="T1" fmla="*/ 0 h 60"/>
                <a:gd name="T2" fmla="*/ 30 w 917"/>
                <a:gd name="T3" fmla="*/ 0 h 60"/>
                <a:gd name="T4" fmla="*/ 0 w 917"/>
                <a:gd name="T5" fmla="*/ 30 h 60"/>
                <a:gd name="T6" fmla="*/ 30 w 917"/>
                <a:gd name="T7" fmla="*/ 60 h 60"/>
                <a:gd name="T8" fmla="*/ 887 w 917"/>
                <a:gd name="T9" fmla="*/ 60 h 60"/>
                <a:gd name="T10" fmla="*/ 917 w 917"/>
                <a:gd name="T11" fmla="*/ 30 h 60"/>
                <a:gd name="T12" fmla="*/ 887 w 917"/>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917" h="60">
                  <a:moveTo>
                    <a:pt x="887" y="0"/>
                  </a:moveTo>
                  <a:cubicBezTo>
                    <a:pt x="30" y="0"/>
                    <a:pt x="30" y="0"/>
                    <a:pt x="30" y="0"/>
                  </a:cubicBezTo>
                  <a:cubicBezTo>
                    <a:pt x="13" y="0"/>
                    <a:pt x="0" y="14"/>
                    <a:pt x="0" y="30"/>
                  </a:cubicBezTo>
                  <a:cubicBezTo>
                    <a:pt x="0" y="47"/>
                    <a:pt x="13" y="60"/>
                    <a:pt x="30" y="60"/>
                  </a:cubicBezTo>
                  <a:cubicBezTo>
                    <a:pt x="887" y="60"/>
                    <a:pt x="887" y="60"/>
                    <a:pt x="887" y="60"/>
                  </a:cubicBezTo>
                  <a:cubicBezTo>
                    <a:pt x="904" y="60"/>
                    <a:pt x="917" y="47"/>
                    <a:pt x="917" y="30"/>
                  </a:cubicBezTo>
                  <a:cubicBezTo>
                    <a:pt x="917" y="14"/>
                    <a:pt x="904" y="0"/>
                    <a:pt x="8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grpSp>
      <p:grpSp>
        <p:nvGrpSpPr>
          <p:cNvPr id="74" name="Group 73">
            <a:extLst>
              <a:ext uri="{FF2B5EF4-FFF2-40B4-BE49-F238E27FC236}">
                <a16:creationId xmlns:a16="http://schemas.microsoft.com/office/drawing/2014/main" id="{B10194EB-3B2C-4D31-ADCE-EA8EA54F829C}"/>
              </a:ext>
            </a:extLst>
          </p:cNvPr>
          <p:cNvGrpSpPr/>
          <p:nvPr/>
        </p:nvGrpSpPr>
        <p:grpSpPr>
          <a:xfrm>
            <a:off x="3133940" y="4338953"/>
            <a:ext cx="464984" cy="458021"/>
            <a:chOff x="4754562" y="5253038"/>
            <a:chExt cx="530226" cy="522287"/>
          </a:xfrm>
          <a:solidFill>
            <a:sysClr val="window" lastClr="FFFFFF"/>
          </a:solidFill>
        </p:grpSpPr>
        <p:sp>
          <p:nvSpPr>
            <p:cNvPr id="75" name="Freeform 5">
              <a:extLst>
                <a:ext uri="{FF2B5EF4-FFF2-40B4-BE49-F238E27FC236}">
                  <a16:creationId xmlns:a16="http://schemas.microsoft.com/office/drawing/2014/main" id="{E1F451D9-2E87-431E-8B7E-DE374D64ACBC}"/>
                </a:ext>
              </a:extLst>
            </p:cNvPr>
            <p:cNvSpPr>
              <a:spLocks/>
            </p:cNvSpPr>
            <p:nvPr/>
          </p:nvSpPr>
          <p:spPr bwMode="auto">
            <a:xfrm>
              <a:off x="4860925" y="5427663"/>
              <a:ext cx="22225" cy="22225"/>
            </a:xfrm>
            <a:custGeom>
              <a:avLst/>
              <a:gdLst>
                <a:gd name="T0" fmla="*/ 72 w 88"/>
                <a:gd name="T1" fmla="*/ 15 h 88"/>
                <a:gd name="T2" fmla="*/ 16 w 88"/>
                <a:gd name="T3" fmla="*/ 15 h 88"/>
                <a:gd name="T4" fmla="*/ 16 w 88"/>
                <a:gd name="T5" fmla="*/ 72 h 88"/>
                <a:gd name="T6" fmla="*/ 72 w 88"/>
                <a:gd name="T7" fmla="*/ 72 h 88"/>
                <a:gd name="T8" fmla="*/ 72 w 88"/>
                <a:gd name="T9" fmla="*/ 15 h 88"/>
              </a:gdLst>
              <a:ahLst/>
              <a:cxnLst>
                <a:cxn ang="0">
                  <a:pos x="T0" y="T1"/>
                </a:cxn>
                <a:cxn ang="0">
                  <a:pos x="T2" y="T3"/>
                </a:cxn>
                <a:cxn ang="0">
                  <a:pos x="T4" y="T5"/>
                </a:cxn>
                <a:cxn ang="0">
                  <a:pos x="T6" y="T7"/>
                </a:cxn>
                <a:cxn ang="0">
                  <a:pos x="T8" y="T9"/>
                </a:cxn>
              </a:cxnLst>
              <a:rect l="0" t="0" r="r" b="b"/>
              <a:pathLst>
                <a:path w="88" h="88">
                  <a:moveTo>
                    <a:pt x="72" y="15"/>
                  </a:moveTo>
                  <a:cubicBezTo>
                    <a:pt x="57" y="0"/>
                    <a:pt x="31" y="0"/>
                    <a:pt x="16" y="15"/>
                  </a:cubicBezTo>
                  <a:cubicBezTo>
                    <a:pt x="0" y="31"/>
                    <a:pt x="0" y="56"/>
                    <a:pt x="16" y="72"/>
                  </a:cubicBezTo>
                  <a:cubicBezTo>
                    <a:pt x="31" y="88"/>
                    <a:pt x="57" y="88"/>
                    <a:pt x="72" y="72"/>
                  </a:cubicBezTo>
                  <a:cubicBezTo>
                    <a:pt x="88" y="56"/>
                    <a:pt x="88" y="31"/>
                    <a:pt x="7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76" name="Freeform 6">
              <a:extLst>
                <a:ext uri="{FF2B5EF4-FFF2-40B4-BE49-F238E27FC236}">
                  <a16:creationId xmlns:a16="http://schemas.microsoft.com/office/drawing/2014/main" id="{2D59FCE5-BFFF-442A-9FD0-57811DF33B17}"/>
                </a:ext>
              </a:extLst>
            </p:cNvPr>
            <p:cNvSpPr>
              <a:spLocks noEditPoints="1"/>
            </p:cNvSpPr>
            <p:nvPr/>
          </p:nvSpPr>
          <p:spPr bwMode="auto">
            <a:xfrm>
              <a:off x="4759325" y="5653088"/>
              <a:ext cx="285750" cy="122237"/>
            </a:xfrm>
            <a:custGeom>
              <a:avLst/>
              <a:gdLst>
                <a:gd name="T0" fmla="*/ 1013 w 1120"/>
                <a:gd name="T1" fmla="*/ 223 h 480"/>
                <a:gd name="T2" fmla="*/ 1040 w 1120"/>
                <a:gd name="T3" fmla="*/ 140 h 480"/>
                <a:gd name="T4" fmla="*/ 900 w 1120"/>
                <a:gd name="T5" fmla="*/ 0 h 480"/>
                <a:gd name="T6" fmla="*/ 220 w 1120"/>
                <a:gd name="T7" fmla="*/ 0 h 480"/>
                <a:gd name="T8" fmla="*/ 121 w 1120"/>
                <a:gd name="T9" fmla="*/ 41 h 480"/>
                <a:gd name="T10" fmla="*/ 80 w 1120"/>
                <a:gd name="T11" fmla="*/ 140 h 480"/>
                <a:gd name="T12" fmla="*/ 107 w 1120"/>
                <a:gd name="T13" fmla="*/ 223 h 480"/>
                <a:gd name="T14" fmla="*/ 0 w 1120"/>
                <a:gd name="T15" fmla="*/ 400 h 480"/>
                <a:gd name="T16" fmla="*/ 0 w 1120"/>
                <a:gd name="T17" fmla="*/ 440 h 480"/>
                <a:gd name="T18" fmla="*/ 40 w 1120"/>
                <a:gd name="T19" fmla="*/ 480 h 480"/>
                <a:gd name="T20" fmla="*/ 1080 w 1120"/>
                <a:gd name="T21" fmla="*/ 480 h 480"/>
                <a:gd name="T22" fmla="*/ 1120 w 1120"/>
                <a:gd name="T23" fmla="*/ 440 h 480"/>
                <a:gd name="T24" fmla="*/ 1120 w 1120"/>
                <a:gd name="T25" fmla="*/ 400 h 480"/>
                <a:gd name="T26" fmla="*/ 1013 w 1120"/>
                <a:gd name="T27" fmla="*/ 223 h 480"/>
                <a:gd name="T28" fmla="*/ 178 w 1120"/>
                <a:gd name="T29" fmla="*/ 98 h 480"/>
                <a:gd name="T30" fmla="*/ 220 w 1120"/>
                <a:gd name="T31" fmla="*/ 80 h 480"/>
                <a:gd name="T32" fmla="*/ 900 w 1120"/>
                <a:gd name="T33" fmla="*/ 80 h 480"/>
                <a:gd name="T34" fmla="*/ 960 w 1120"/>
                <a:gd name="T35" fmla="*/ 140 h 480"/>
                <a:gd name="T36" fmla="*/ 942 w 1120"/>
                <a:gd name="T37" fmla="*/ 182 h 480"/>
                <a:gd name="T38" fmla="*/ 900 w 1120"/>
                <a:gd name="T39" fmla="*/ 200 h 480"/>
                <a:gd name="T40" fmla="*/ 220 w 1120"/>
                <a:gd name="T41" fmla="*/ 200 h 480"/>
                <a:gd name="T42" fmla="*/ 160 w 1120"/>
                <a:gd name="T43" fmla="*/ 140 h 480"/>
                <a:gd name="T44" fmla="*/ 178 w 1120"/>
                <a:gd name="T45" fmla="*/ 98 h 480"/>
                <a:gd name="T46" fmla="*/ 80 w 1120"/>
                <a:gd name="T47" fmla="*/ 400 h 480"/>
                <a:gd name="T48" fmla="*/ 200 w 1120"/>
                <a:gd name="T49" fmla="*/ 280 h 480"/>
                <a:gd name="T50" fmla="*/ 220 w 1120"/>
                <a:gd name="T51" fmla="*/ 280 h 480"/>
                <a:gd name="T52" fmla="*/ 900 w 1120"/>
                <a:gd name="T53" fmla="*/ 280 h 480"/>
                <a:gd name="T54" fmla="*/ 920 w 1120"/>
                <a:gd name="T55" fmla="*/ 280 h 480"/>
                <a:gd name="T56" fmla="*/ 1040 w 1120"/>
                <a:gd name="T57" fmla="*/ 400 h 480"/>
                <a:gd name="T58" fmla="*/ 80 w 1120"/>
                <a:gd name="T59" fmla="*/ 40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20" h="480">
                  <a:moveTo>
                    <a:pt x="1013" y="223"/>
                  </a:moveTo>
                  <a:cubicBezTo>
                    <a:pt x="1030" y="199"/>
                    <a:pt x="1040" y="170"/>
                    <a:pt x="1040" y="140"/>
                  </a:cubicBezTo>
                  <a:cubicBezTo>
                    <a:pt x="1040" y="63"/>
                    <a:pt x="977" y="0"/>
                    <a:pt x="900" y="0"/>
                  </a:cubicBezTo>
                  <a:cubicBezTo>
                    <a:pt x="220" y="0"/>
                    <a:pt x="220" y="0"/>
                    <a:pt x="220" y="0"/>
                  </a:cubicBezTo>
                  <a:cubicBezTo>
                    <a:pt x="183" y="0"/>
                    <a:pt x="147" y="15"/>
                    <a:pt x="121" y="41"/>
                  </a:cubicBezTo>
                  <a:cubicBezTo>
                    <a:pt x="95" y="67"/>
                    <a:pt x="80" y="103"/>
                    <a:pt x="80" y="140"/>
                  </a:cubicBezTo>
                  <a:cubicBezTo>
                    <a:pt x="80" y="171"/>
                    <a:pt x="90" y="200"/>
                    <a:pt x="107" y="223"/>
                  </a:cubicBezTo>
                  <a:cubicBezTo>
                    <a:pt x="44" y="256"/>
                    <a:pt x="0" y="323"/>
                    <a:pt x="0" y="400"/>
                  </a:cubicBezTo>
                  <a:cubicBezTo>
                    <a:pt x="0" y="440"/>
                    <a:pt x="0" y="440"/>
                    <a:pt x="0" y="440"/>
                  </a:cubicBezTo>
                  <a:cubicBezTo>
                    <a:pt x="0" y="462"/>
                    <a:pt x="18" y="480"/>
                    <a:pt x="40" y="480"/>
                  </a:cubicBezTo>
                  <a:cubicBezTo>
                    <a:pt x="1080" y="480"/>
                    <a:pt x="1080" y="480"/>
                    <a:pt x="1080" y="480"/>
                  </a:cubicBezTo>
                  <a:cubicBezTo>
                    <a:pt x="1102" y="480"/>
                    <a:pt x="1120" y="462"/>
                    <a:pt x="1120" y="440"/>
                  </a:cubicBezTo>
                  <a:cubicBezTo>
                    <a:pt x="1120" y="400"/>
                    <a:pt x="1120" y="400"/>
                    <a:pt x="1120" y="400"/>
                  </a:cubicBezTo>
                  <a:cubicBezTo>
                    <a:pt x="1120" y="323"/>
                    <a:pt x="1076" y="256"/>
                    <a:pt x="1013" y="223"/>
                  </a:cubicBezTo>
                  <a:close/>
                  <a:moveTo>
                    <a:pt x="178" y="98"/>
                  </a:moveTo>
                  <a:cubicBezTo>
                    <a:pt x="189" y="86"/>
                    <a:pt x="204" y="80"/>
                    <a:pt x="220" y="80"/>
                  </a:cubicBezTo>
                  <a:cubicBezTo>
                    <a:pt x="900" y="80"/>
                    <a:pt x="900" y="80"/>
                    <a:pt x="900" y="80"/>
                  </a:cubicBezTo>
                  <a:cubicBezTo>
                    <a:pt x="933" y="80"/>
                    <a:pt x="960" y="107"/>
                    <a:pt x="960" y="140"/>
                  </a:cubicBezTo>
                  <a:cubicBezTo>
                    <a:pt x="960" y="156"/>
                    <a:pt x="954" y="171"/>
                    <a:pt x="942" y="182"/>
                  </a:cubicBezTo>
                  <a:cubicBezTo>
                    <a:pt x="931" y="194"/>
                    <a:pt x="916" y="200"/>
                    <a:pt x="900" y="200"/>
                  </a:cubicBezTo>
                  <a:cubicBezTo>
                    <a:pt x="220" y="200"/>
                    <a:pt x="220" y="200"/>
                    <a:pt x="220" y="200"/>
                  </a:cubicBezTo>
                  <a:cubicBezTo>
                    <a:pt x="187" y="200"/>
                    <a:pt x="160" y="173"/>
                    <a:pt x="160" y="140"/>
                  </a:cubicBezTo>
                  <a:cubicBezTo>
                    <a:pt x="160" y="124"/>
                    <a:pt x="166" y="109"/>
                    <a:pt x="178" y="98"/>
                  </a:cubicBezTo>
                  <a:close/>
                  <a:moveTo>
                    <a:pt x="80" y="400"/>
                  </a:moveTo>
                  <a:cubicBezTo>
                    <a:pt x="80" y="334"/>
                    <a:pt x="134" y="280"/>
                    <a:pt x="200" y="280"/>
                  </a:cubicBezTo>
                  <a:cubicBezTo>
                    <a:pt x="220" y="280"/>
                    <a:pt x="220" y="280"/>
                    <a:pt x="220" y="280"/>
                  </a:cubicBezTo>
                  <a:cubicBezTo>
                    <a:pt x="900" y="280"/>
                    <a:pt x="900" y="280"/>
                    <a:pt x="900" y="280"/>
                  </a:cubicBezTo>
                  <a:cubicBezTo>
                    <a:pt x="920" y="280"/>
                    <a:pt x="920" y="280"/>
                    <a:pt x="920" y="280"/>
                  </a:cubicBezTo>
                  <a:cubicBezTo>
                    <a:pt x="986" y="280"/>
                    <a:pt x="1040" y="334"/>
                    <a:pt x="1040" y="400"/>
                  </a:cubicBezTo>
                  <a:lnTo>
                    <a:pt x="80" y="4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77" name="Freeform 7">
              <a:extLst>
                <a:ext uri="{FF2B5EF4-FFF2-40B4-BE49-F238E27FC236}">
                  <a16:creationId xmlns:a16="http://schemas.microsoft.com/office/drawing/2014/main" id="{59942768-8F4B-460D-8DDA-DD39D6BEA3E3}"/>
                </a:ext>
              </a:extLst>
            </p:cNvPr>
            <p:cNvSpPr>
              <a:spLocks noEditPoints="1"/>
            </p:cNvSpPr>
            <p:nvPr/>
          </p:nvSpPr>
          <p:spPr bwMode="auto">
            <a:xfrm>
              <a:off x="4754562" y="5253038"/>
              <a:ext cx="530226" cy="522287"/>
            </a:xfrm>
            <a:custGeom>
              <a:avLst/>
              <a:gdLst>
                <a:gd name="T0" fmla="*/ 1979 w 2076"/>
                <a:gd name="T1" fmla="*/ 1625 h 2048"/>
                <a:gd name="T2" fmla="*/ 1787 w 2076"/>
                <a:gd name="T3" fmla="*/ 1456 h 2048"/>
                <a:gd name="T4" fmla="*/ 1663 w 2076"/>
                <a:gd name="T5" fmla="*/ 1350 h 2048"/>
                <a:gd name="T6" fmla="*/ 1173 w 2076"/>
                <a:gd name="T7" fmla="*/ 811 h 2048"/>
                <a:gd name="T8" fmla="*/ 1104 w 2076"/>
                <a:gd name="T9" fmla="*/ 702 h 2048"/>
                <a:gd name="T10" fmla="*/ 1194 w 2076"/>
                <a:gd name="T11" fmla="*/ 659 h 2048"/>
                <a:gd name="T12" fmla="*/ 1354 w 2076"/>
                <a:gd name="T13" fmla="*/ 499 h 2048"/>
                <a:gd name="T14" fmla="*/ 968 w 2076"/>
                <a:gd name="T15" fmla="*/ 47 h 2048"/>
                <a:gd name="T16" fmla="*/ 742 w 2076"/>
                <a:gd name="T17" fmla="*/ 47 h 2048"/>
                <a:gd name="T18" fmla="*/ 217 w 2076"/>
                <a:gd name="T19" fmla="*/ 684 h 2048"/>
                <a:gd name="T20" fmla="*/ 63 w 2076"/>
                <a:gd name="T21" fmla="*/ 726 h 2048"/>
                <a:gd name="T22" fmla="*/ 402 w 2076"/>
                <a:gd name="T23" fmla="*/ 1291 h 2048"/>
                <a:gd name="T24" fmla="*/ 629 w 2076"/>
                <a:gd name="T25" fmla="*/ 1291 h 2048"/>
                <a:gd name="T26" fmla="*/ 718 w 2076"/>
                <a:gd name="T27" fmla="*/ 1089 h 2048"/>
                <a:gd name="T28" fmla="*/ 827 w 2076"/>
                <a:gd name="T29" fmla="*/ 1157 h 2048"/>
                <a:gd name="T30" fmla="*/ 1467 w 2076"/>
                <a:gd name="T31" fmla="*/ 1764 h 2048"/>
                <a:gd name="T32" fmla="*/ 1474 w 2076"/>
                <a:gd name="T33" fmla="*/ 1773 h 2048"/>
                <a:gd name="T34" fmla="*/ 1653 w 2076"/>
                <a:gd name="T35" fmla="*/ 1978 h 2048"/>
                <a:gd name="T36" fmla="*/ 1856 w 2076"/>
                <a:gd name="T37" fmla="*/ 2046 h 2048"/>
                <a:gd name="T38" fmla="*/ 2027 w 2076"/>
                <a:gd name="T39" fmla="*/ 1680 h 2048"/>
                <a:gd name="T40" fmla="*/ 855 w 2076"/>
                <a:gd name="T41" fmla="*/ 80 h 2048"/>
                <a:gd name="T42" fmla="*/ 1251 w 2076"/>
                <a:gd name="T43" fmla="*/ 443 h 2048"/>
                <a:gd name="T44" fmla="*/ 1251 w 2076"/>
                <a:gd name="T45" fmla="*/ 556 h 2048"/>
                <a:gd name="T46" fmla="*/ 798 w 2076"/>
                <a:gd name="T47" fmla="*/ 217 h 2048"/>
                <a:gd name="T48" fmla="*/ 798 w 2076"/>
                <a:gd name="T49" fmla="*/ 103 h 2048"/>
                <a:gd name="T50" fmla="*/ 459 w 2076"/>
                <a:gd name="T51" fmla="*/ 1235 h 2048"/>
                <a:gd name="T52" fmla="*/ 119 w 2076"/>
                <a:gd name="T53" fmla="*/ 782 h 2048"/>
                <a:gd name="T54" fmla="*/ 233 w 2076"/>
                <a:gd name="T55" fmla="*/ 782 h 2048"/>
                <a:gd name="T56" fmla="*/ 572 w 2076"/>
                <a:gd name="T57" fmla="*/ 1235 h 2048"/>
                <a:gd name="T58" fmla="*/ 629 w 2076"/>
                <a:gd name="T59" fmla="*/ 1065 h 2048"/>
                <a:gd name="T60" fmla="*/ 742 w 2076"/>
                <a:gd name="T61" fmla="*/ 273 h 2048"/>
                <a:gd name="T62" fmla="*/ 969 w 2076"/>
                <a:gd name="T63" fmla="*/ 725 h 2048"/>
                <a:gd name="T64" fmla="*/ 742 w 2076"/>
                <a:gd name="T65" fmla="*/ 952 h 2048"/>
                <a:gd name="T66" fmla="*/ 883 w 2076"/>
                <a:gd name="T67" fmla="*/ 1037 h 2048"/>
                <a:gd name="T68" fmla="*/ 855 w 2076"/>
                <a:gd name="T69" fmla="*/ 1065 h 2048"/>
                <a:gd name="T70" fmla="*/ 798 w 2076"/>
                <a:gd name="T71" fmla="*/ 1065 h 2048"/>
                <a:gd name="T72" fmla="*/ 798 w 2076"/>
                <a:gd name="T73" fmla="*/ 1009 h 2048"/>
                <a:gd name="T74" fmla="*/ 1081 w 2076"/>
                <a:gd name="T75" fmla="*/ 782 h 2048"/>
                <a:gd name="T76" fmla="*/ 1081 w 2076"/>
                <a:gd name="T77" fmla="*/ 839 h 2048"/>
                <a:gd name="T78" fmla="*/ 1052 w 2076"/>
                <a:gd name="T79" fmla="*/ 867 h 2048"/>
                <a:gd name="T80" fmla="*/ 966 w 2076"/>
                <a:gd name="T81" fmla="*/ 1067 h 2048"/>
                <a:gd name="T82" fmla="*/ 1578 w 2076"/>
                <a:gd name="T83" fmla="*/ 1382 h 2048"/>
                <a:gd name="T84" fmla="*/ 966 w 2076"/>
                <a:gd name="T85" fmla="*/ 1067 h 2048"/>
                <a:gd name="T86" fmla="*/ 1638 w 2076"/>
                <a:gd name="T87" fmla="*/ 1435 h 2048"/>
                <a:gd name="T88" fmla="*/ 1503 w 2076"/>
                <a:gd name="T89" fmla="*/ 1683 h 2048"/>
                <a:gd name="T90" fmla="*/ 1965 w 2076"/>
                <a:gd name="T91" fmla="*/ 1883 h 2048"/>
                <a:gd name="T92" fmla="*/ 1710 w 2076"/>
                <a:gd name="T93" fmla="*/ 1921 h 2048"/>
                <a:gd name="T94" fmla="*/ 1701 w 2076"/>
                <a:gd name="T95" fmla="*/ 1911 h 2048"/>
                <a:gd name="T96" fmla="*/ 1759 w 2076"/>
                <a:gd name="T97" fmla="*/ 1540 h 2048"/>
                <a:gd name="T98" fmla="*/ 1927 w 2076"/>
                <a:gd name="T99" fmla="*/ 1686 h 2048"/>
                <a:gd name="T100" fmla="*/ 1965 w 2076"/>
                <a:gd name="T101" fmla="*/ 1883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76" h="2048">
                  <a:moveTo>
                    <a:pt x="2027" y="1680"/>
                  </a:moveTo>
                  <a:cubicBezTo>
                    <a:pt x="2013" y="1659"/>
                    <a:pt x="1997" y="1641"/>
                    <a:pt x="1979" y="1625"/>
                  </a:cubicBezTo>
                  <a:cubicBezTo>
                    <a:pt x="1792" y="1462"/>
                    <a:pt x="1792" y="1462"/>
                    <a:pt x="1792" y="1462"/>
                  </a:cubicBezTo>
                  <a:cubicBezTo>
                    <a:pt x="1790" y="1460"/>
                    <a:pt x="1789" y="1458"/>
                    <a:pt x="1787" y="1456"/>
                  </a:cubicBezTo>
                  <a:cubicBezTo>
                    <a:pt x="1783" y="1453"/>
                    <a:pt x="1780" y="1450"/>
                    <a:pt x="1776" y="1448"/>
                  </a:cubicBezTo>
                  <a:cubicBezTo>
                    <a:pt x="1663" y="1350"/>
                    <a:pt x="1663" y="1350"/>
                    <a:pt x="1663" y="1350"/>
                  </a:cubicBezTo>
                  <a:cubicBezTo>
                    <a:pt x="1140" y="893"/>
                    <a:pt x="1140" y="893"/>
                    <a:pt x="1140" y="893"/>
                  </a:cubicBezTo>
                  <a:cubicBezTo>
                    <a:pt x="1161" y="871"/>
                    <a:pt x="1173" y="842"/>
                    <a:pt x="1173" y="811"/>
                  </a:cubicBezTo>
                  <a:cubicBezTo>
                    <a:pt x="1173" y="778"/>
                    <a:pt x="1160" y="748"/>
                    <a:pt x="1138" y="726"/>
                  </a:cubicBezTo>
                  <a:cubicBezTo>
                    <a:pt x="1128" y="716"/>
                    <a:pt x="1116" y="708"/>
                    <a:pt x="1104" y="702"/>
                  </a:cubicBezTo>
                  <a:cubicBezTo>
                    <a:pt x="1153" y="654"/>
                    <a:pt x="1153" y="654"/>
                    <a:pt x="1153" y="654"/>
                  </a:cubicBezTo>
                  <a:cubicBezTo>
                    <a:pt x="1166" y="657"/>
                    <a:pt x="1180" y="659"/>
                    <a:pt x="1194" y="659"/>
                  </a:cubicBezTo>
                  <a:cubicBezTo>
                    <a:pt x="1235" y="659"/>
                    <a:pt x="1276" y="644"/>
                    <a:pt x="1307" y="613"/>
                  </a:cubicBezTo>
                  <a:cubicBezTo>
                    <a:pt x="1338" y="582"/>
                    <a:pt x="1354" y="542"/>
                    <a:pt x="1354" y="499"/>
                  </a:cubicBezTo>
                  <a:cubicBezTo>
                    <a:pt x="1354" y="457"/>
                    <a:pt x="1338" y="416"/>
                    <a:pt x="1307" y="386"/>
                  </a:cubicBezTo>
                  <a:cubicBezTo>
                    <a:pt x="968" y="47"/>
                    <a:pt x="968" y="47"/>
                    <a:pt x="968" y="47"/>
                  </a:cubicBezTo>
                  <a:cubicBezTo>
                    <a:pt x="938" y="17"/>
                    <a:pt x="898" y="0"/>
                    <a:pt x="855" y="0"/>
                  </a:cubicBezTo>
                  <a:cubicBezTo>
                    <a:pt x="812" y="0"/>
                    <a:pt x="772" y="17"/>
                    <a:pt x="742" y="47"/>
                  </a:cubicBezTo>
                  <a:cubicBezTo>
                    <a:pt x="700" y="89"/>
                    <a:pt x="686" y="148"/>
                    <a:pt x="700" y="201"/>
                  </a:cubicBezTo>
                  <a:cubicBezTo>
                    <a:pt x="217" y="684"/>
                    <a:pt x="217" y="684"/>
                    <a:pt x="217" y="684"/>
                  </a:cubicBezTo>
                  <a:cubicBezTo>
                    <a:pt x="204" y="681"/>
                    <a:pt x="190" y="679"/>
                    <a:pt x="176" y="679"/>
                  </a:cubicBezTo>
                  <a:cubicBezTo>
                    <a:pt x="133" y="679"/>
                    <a:pt x="93" y="695"/>
                    <a:pt x="63" y="726"/>
                  </a:cubicBezTo>
                  <a:cubicBezTo>
                    <a:pt x="0" y="788"/>
                    <a:pt x="0" y="890"/>
                    <a:pt x="63" y="952"/>
                  </a:cubicBezTo>
                  <a:cubicBezTo>
                    <a:pt x="402" y="1291"/>
                    <a:pt x="402" y="1291"/>
                    <a:pt x="402" y="1291"/>
                  </a:cubicBezTo>
                  <a:cubicBezTo>
                    <a:pt x="433" y="1323"/>
                    <a:pt x="474" y="1338"/>
                    <a:pt x="515" y="1338"/>
                  </a:cubicBezTo>
                  <a:cubicBezTo>
                    <a:pt x="556" y="1338"/>
                    <a:pt x="597" y="1323"/>
                    <a:pt x="629" y="1291"/>
                  </a:cubicBezTo>
                  <a:cubicBezTo>
                    <a:pt x="670" y="1250"/>
                    <a:pt x="684" y="1190"/>
                    <a:pt x="670" y="1137"/>
                  </a:cubicBezTo>
                  <a:cubicBezTo>
                    <a:pt x="718" y="1089"/>
                    <a:pt x="718" y="1089"/>
                    <a:pt x="718" y="1089"/>
                  </a:cubicBezTo>
                  <a:cubicBezTo>
                    <a:pt x="724" y="1101"/>
                    <a:pt x="732" y="1112"/>
                    <a:pt x="742" y="1122"/>
                  </a:cubicBezTo>
                  <a:cubicBezTo>
                    <a:pt x="764" y="1144"/>
                    <a:pt x="794" y="1157"/>
                    <a:pt x="827" y="1157"/>
                  </a:cubicBezTo>
                  <a:cubicBezTo>
                    <a:pt x="858" y="1157"/>
                    <a:pt x="887" y="1145"/>
                    <a:pt x="909" y="1124"/>
                  </a:cubicBezTo>
                  <a:cubicBezTo>
                    <a:pt x="1467" y="1764"/>
                    <a:pt x="1467" y="1764"/>
                    <a:pt x="1467" y="1764"/>
                  </a:cubicBezTo>
                  <a:cubicBezTo>
                    <a:pt x="1468" y="1766"/>
                    <a:pt x="1470" y="1769"/>
                    <a:pt x="1472" y="1771"/>
                  </a:cubicBezTo>
                  <a:cubicBezTo>
                    <a:pt x="1473" y="1771"/>
                    <a:pt x="1473" y="1772"/>
                    <a:pt x="1474" y="1773"/>
                  </a:cubicBezTo>
                  <a:cubicBezTo>
                    <a:pt x="1640" y="1963"/>
                    <a:pt x="1640" y="1963"/>
                    <a:pt x="1640" y="1963"/>
                  </a:cubicBezTo>
                  <a:cubicBezTo>
                    <a:pt x="1644" y="1968"/>
                    <a:pt x="1649" y="1973"/>
                    <a:pt x="1653" y="1978"/>
                  </a:cubicBezTo>
                  <a:cubicBezTo>
                    <a:pt x="1699" y="2023"/>
                    <a:pt x="1759" y="2048"/>
                    <a:pt x="1822" y="2048"/>
                  </a:cubicBezTo>
                  <a:cubicBezTo>
                    <a:pt x="1834" y="2048"/>
                    <a:pt x="1845" y="2047"/>
                    <a:pt x="1856" y="2046"/>
                  </a:cubicBezTo>
                  <a:cubicBezTo>
                    <a:pt x="1931" y="2035"/>
                    <a:pt x="1996" y="1990"/>
                    <a:pt x="2035" y="1922"/>
                  </a:cubicBezTo>
                  <a:cubicBezTo>
                    <a:pt x="2076" y="1847"/>
                    <a:pt x="2073" y="1753"/>
                    <a:pt x="2027" y="1680"/>
                  </a:cubicBezTo>
                  <a:close/>
                  <a:moveTo>
                    <a:pt x="798" y="103"/>
                  </a:moveTo>
                  <a:cubicBezTo>
                    <a:pt x="813" y="88"/>
                    <a:pt x="833" y="80"/>
                    <a:pt x="855" y="80"/>
                  </a:cubicBezTo>
                  <a:cubicBezTo>
                    <a:pt x="876" y="80"/>
                    <a:pt x="896" y="88"/>
                    <a:pt x="911" y="103"/>
                  </a:cubicBezTo>
                  <a:cubicBezTo>
                    <a:pt x="1251" y="443"/>
                    <a:pt x="1251" y="443"/>
                    <a:pt x="1251" y="443"/>
                  </a:cubicBezTo>
                  <a:cubicBezTo>
                    <a:pt x="1266" y="458"/>
                    <a:pt x="1274" y="478"/>
                    <a:pt x="1274" y="499"/>
                  </a:cubicBezTo>
                  <a:cubicBezTo>
                    <a:pt x="1274" y="521"/>
                    <a:pt x="1266" y="541"/>
                    <a:pt x="1251" y="556"/>
                  </a:cubicBezTo>
                  <a:cubicBezTo>
                    <a:pt x="1220" y="587"/>
                    <a:pt x="1169" y="587"/>
                    <a:pt x="1138" y="556"/>
                  </a:cubicBezTo>
                  <a:cubicBezTo>
                    <a:pt x="798" y="217"/>
                    <a:pt x="798" y="217"/>
                    <a:pt x="798" y="217"/>
                  </a:cubicBezTo>
                  <a:cubicBezTo>
                    <a:pt x="798" y="217"/>
                    <a:pt x="798" y="217"/>
                    <a:pt x="798" y="217"/>
                  </a:cubicBezTo>
                  <a:cubicBezTo>
                    <a:pt x="767" y="185"/>
                    <a:pt x="767" y="135"/>
                    <a:pt x="798" y="103"/>
                  </a:cubicBezTo>
                  <a:close/>
                  <a:moveTo>
                    <a:pt x="572" y="1235"/>
                  </a:moveTo>
                  <a:cubicBezTo>
                    <a:pt x="541" y="1266"/>
                    <a:pt x="490" y="1266"/>
                    <a:pt x="459" y="1235"/>
                  </a:cubicBezTo>
                  <a:cubicBezTo>
                    <a:pt x="119" y="895"/>
                    <a:pt x="119" y="895"/>
                    <a:pt x="119" y="895"/>
                  </a:cubicBezTo>
                  <a:cubicBezTo>
                    <a:pt x="88" y="864"/>
                    <a:pt x="88" y="813"/>
                    <a:pt x="119" y="782"/>
                  </a:cubicBezTo>
                  <a:cubicBezTo>
                    <a:pt x="135" y="767"/>
                    <a:pt x="155" y="759"/>
                    <a:pt x="176" y="759"/>
                  </a:cubicBezTo>
                  <a:cubicBezTo>
                    <a:pt x="197" y="759"/>
                    <a:pt x="217" y="767"/>
                    <a:pt x="233" y="782"/>
                  </a:cubicBezTo>
                  <a:cubicBezTo>
                    <a:pt x="572" y="1122"/>
                    <a:pt x="572" y="1122"/>
                    <a:pt x="572" y="1122"/>
                  </a:cubicBezTo>
                  <a:cubicBezTo>
                    <a:pt x="603" y="1153"/>
                    <a:pt x="603" y="1204"/>
                    <a:pt x="572" y="1235"/>
                  </a:cubicBezTo>
                  <a:close/>
                  <a:moveTo>
                    <a:pt x="740" y="953"/>
                  </a:moveTo>
                  <a:cubicBezTo>
                    <a:pt x="629" y="1065"/>
                    <a:pt x="629" y="1065"/>
                    <a:pt x="629" y="1065"/>
                  </a:cubicBezTo>
                  <a:cubicBezTo>
                    <a:pt x="289" y="726"/>
                    <a:pt x="289" y="726"/>
                    <a:pt x="289" y="726"/>
                  </a:cubicBezTo>
                  <a:cubicBezTo>
                    <a:pt x="742" y="273"/>
                    <a:pt x="742" y="273"/>
                    <a:pt x="742" y="273"/>
                  </a:cubicBezTo>
                  <a:cubicBezTo>
                    <a:pt x="1081" y="613"/>
                    <a:pt x="1081" y="613"/>
                    <a:pt x="1081" y="613"/>
                  </a:cubicBezTo>
                  <a:cubicBezTo>
                    <a:pt x="969" y="725"/>
                    <a:pt x="969" y="725"/>
                    <a:pt x="969" y="725"/>
                  </a:cubicBezTo>
                  <a:cubicBezTo>
                    <a:pt x="969" y="725"/>
                    <a:pt x="968" y="725"/>
                    <a:pt x="968" y="726"/>
                  </a:cubicBezTo>
                  <a:cubicBezTo>
                    <a:pt x="742" y="952"/>
                    <a:pt x="742" y="952"/>
                    <a:pt x="742" y="952"/>
                  </a:cubicBezTo>
                  <a:cubicBezTo>
                    <a:pt x="741" y="952"/>
                    <a:pt x="741" y="953"/>
                    <a:pt x="740" y="953"/>
                  </a:cubicBezTo>
                  <a:close/>
                  <a:moveTo>
                    <a:pt x="883" y="1037"/>
                  </a:moveTo>
                  <a:cubicBezTo>
                    <a:pt x="883" y="1037"/>
                    <a:pt x="883" y="1037"/>
                    <a:pt x="883" y="1037"/>
                  </a:cubicBezTo>
                  <a:cubicBezTo>
                    <a:pt x="855" y="1065"/>
                    <a:pt x="855" y="1065"/>
                    <a:pt x="855" y="1065"/>
                  </a:cubicBezTo>
                  <a:cubicBezTo>
                    <a:pt x="847" y="1073"/>
                    <a:pt x="837" y="1077"/>
                    <a:pt x="827" y="1077"/>
                  </a:cubicBezTo>
                  <a:cubicBezTo>
                    <a:pt x="816" y="1077"/>
                    <a:pt x="806" y="1073"/>
                    <a:pt x="798" y="1065"/>
                  </a:cubicBezTo>
                  <a:cubicBezTo>
                    <a:pt x="791" y="1058"/>
                    <a:pt x="786" y="1047"/>
                    <a:pt x="786" y="1037"/>
                  </a:cubicBezTo>
                  <a:cubicBezTo>
                    <a:pt x="786" y="1026"/>
                    <a:pt x="790" y="1016"/>
                    <a:pt x="798" y="1009"/>
                  </a:cubicBezTo>
                  <a:cubicBezTo>
                    <a:pt x="1025" y="782"/>
                    <a:pt x="1025" y="782"/>
                    <a:pt x="1025" y="782"/>
                  </a:cubicBezTo>
                  <a:cubicBezTo>
                    <a:pt x="1041" y="767"/>
                    <a:pt x="1066" y="767"/>
                    <a:pt x="1081" y="782"/>
                  </a:cubicBezTo>
                  <a:cubicBezTo>
                    <a:pt x="1089" y="790"/>
                    <a:pt x="1093" y="800"/>
                    <a:pt x="1093" y="811"/>
                  </a:cubicBezTo>
                  <a:cubicBezTo>
                    <a:pt x="1093" y="821"/>
                    <a:pt x="1089" y="831"/>
                    <a:pt x="1081" y="839"/>
                  </a:cubicBezTo>
                  <a:cubicBezTo>
                    <a:pt x="1053" y="867"/>
                    <a:pt x="1053" y="867"/>
                    <a:pt x="1053" y="867"/>
                  </a:cubicBezTo>
                  <a:cubicBezTo>
                    <a:pt x="1053" y="867"/>
                    <a:pt x="1053" y="867"/>
                    <a:pt x="1052" y="867"/>
                  </a:cubicBezTo>
                  <a:lnTo>
                    <a:pt x="883" y="1037"/>
                  </a:lnTo>
                  <a:close/>
                  <a:moveTo>
                    <a:pt x="966" y="1067"/>
                  </a:moveTo>
                  <a:cubicBezTo>
                    <a:pt x="1083" y="950"/>
                    <a:pt x="1083" y="950"/>
                    <a:pt x="1083" y="950"/>
                  </a:cubicBezTo>
                  <a:cubicBezTo>
                    <a:pt x="1578" y="1382"/>
                    <a:pt x="1578" y="1382"/>
                    <a:pt x="1578" y="1382"/>
                  </a:cubicBezTo>
                  <a:cubicBezTo>
                    <a:pt x="1397" y="1562"/>
                    <a:pt x="1397" y="1562"/>
                    <a:pt x="1397" y="1562"/>
                  </a:cubicBezTo>
                  <a:lnTo>
                    <a:pt x="966" y="1067"/>
                  </a:lnTo>
                  <a:close/>
                  <a:moveTo>
                    <a:pt x="1450" y="1623"/>
                  </a:moveTo>
                  <a:cubicBezTo>
                    <a:pt x="1638" y="1435"/>
                    <a:pt x="1638" y="1435"/>
                    <a:pt x="1638" y="1435"/>
                  </a:cubicBezTo>
                  <a:cubicBezTo>
                    <a:pt x="1699" y="1487"/>
                    <a:pt x="1699" y="1487"/>
                    <a:pt x="1699" y="1487"/>
                  </a:cubicBezTo>
                  <a:cubicBezTo>
                    <a:pt x="1503" y="1683"/>
                    <a:pt x="1503" y="1683"/>
                    <a:pt x="1503" y="1683"/>
                  </a:cubicBezTo>
                  <a:lnTo>
                    <a:pt x="1450" y="1623"/>
                  </a:lnTo>
                  <a:close/>
                  <a:moveTo>
                    <a:pt x="1965" y="1883"/>
                  </a:moveTo>
                  <a:cubicBezTo>
                    <a:pt x="1939" y="1929"/>
                    <a:pt x="1895" y="1959"/>
                    <a:pt x="1845" y="1966"/>
                  </a:cubicBezTo>
                  <a:cubicBezTo>
                    <a:pt x="1795" y="1973"/>
                    <a:pt x="1746" y="1957"/>
                    <a:pt x="1710" y="1921"/>
                  </a:cubicBezTo>
                  <a:cubicBezTo>
                    <a:pt x="1707" y="1918"/>
                    <a:pt x="1704" y="1915"/>
                    <a:pt x="1701" y="1912"/>
                  </a:cubicBezTo>
                  <a:cubicBezTo>
                    <a:pt x="1701" y="1911"/>
                    <a:pt x="1701" y="1911"/>
                    <a:pt x="1701" y="1911"/>
                  </a:cubicBezTo>
                  <a:cubicBezTo>
                    <a:pt x="1555" y="1744"/>
                    <a:pt x="1555" y="1744"/>
                    <a:pt x="1555" y="1744"/>
                  </a:cubicBezTo>
                  <a:cubicBezTo>
                    <a:pt x="1759" y="1540"/>
                    <a:pt x="1759" y="1540"/>
                    <a:pt x="1759" y="1540"/>
                  </a:cubicBezTo>
                  <a:cubicBezTo>
                    <a:pt x="1926" y="1686"/>
                    <a:pt x="1926" y="1686"/>
                    <a:pt x="1926" y="1686"/>
                  </a:cubicBezTo>
                  <a:cubicBezTo>
                    <a:pt x="1926" y="1686"/>
                    <a:pt x="1926" y="1686"/>
                    <a:pt x="1927" y="1686"/>
                  </a:cubicBezTo>
                  <a:cubicBezTo>
                    <a:pt x="1939" y="1697"/>
                    <a:pt x="1950" y="1709"/>
                    <a:pt x="1960" y="1724"/>
                  </a:cubicBezTo>
                  <a:cubicBezTo>
                    <a:pt x="1990" y="1771"/>
                    <a:pt x="1992" y="1835"/>
                    <a:pt x="1965" y="18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78" name="Freeform 8">
              <a:extLst>
                <a:ext uri="{FF2B5EF4-FFF2-40B4-BE49-F238E27FC236}">
                  <a16:creationId xmlns:a16="http://schemas.microsoft.com/office/drawing/2014/main" id="{783169BC-EE23-4E85-9C63-0B180AA6648E}"/>
                </a:ext>
              </a:extLst>
            </p:cNvPr>
            <p:cNvSpPr>
              <a:spLocks/>
            </p:cNvSpPr>
            <p:nvPr/>
          </p:nvSpPr>
          <p:spPr bwMode="auto">
            <a:xfrm>
              <a:off x="4889500" y="5354638"/>
              <a:ext cx="66675" cy="65087"/>
            </a:xfrm>
            <a:custGeom>
              <a:avLst/>
              <a:gdLst>
                <a:gd name="T0" fmla="*/ 242 w 258"/>
                <a:gd name="T1" fmla="*/ 16 h 254"/>
                <a:gd name="T2" fmla="*/ 185 w 258"/>
                <a:gd name="T3" fmla="*/ 16 h 254"/>
                <a:gd name="T4" fmla="*/ 16 w 258"/>
                <a:gd name="T5" fmla="*/ 185 h 254"/>
                <a:gd name="T6" fmla="*/ 16 w 258"/>
                <a:gd name="T7" fmla="*/ 242 h 254"/>
                <a:gd name="T8" fmla="*/ 44 w 258"/>
                <a:gd name="T9" fmla="*/ 254 h 254"/>
                <a:gd name="T10" fmla="*/ 72 w 258"/>
                <a:gd name="T11" fmla="*/ 242 h 254"/>
                <a:gd name="T12" fmla="*/ 242 w 258"/>
                <a:gd name="T13" fmla="*/ 72 h 254"/>
                <a:gd name="T14" fmla="*/ 242 w 258"/>
                <a:gd name="T15" fmla="*/ 16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8" h="254">
                  <a:moveTo>
                    <a:pt x="242" y="16"/>
                  </a:moveTo>
                  <a:cubicBezTo>
                    <a:pt x="226" y="0"/>
                    <a:pt x="201" y="0"/>
                    <a:pt x="185" y="16"/>
                  </a:cubicBezTo>
                  <a:cubicBezTo>
                    <a:pt x="16" y="185"/>
                    <a:pt x="16" y="185"/>
                    <a:pt x="16" y="185"/>
                  </a:cubicBezTo>
                  <a:cubicBezTo>
                    <a:pt x="0" y="201"/>
                    <a:pt x="0" y="226"/>
                    <a:pt x="16" y="242"/>
                  </a:cubicBezTo>
                  <a:cubicBezTo>
                    <a:pt x="23" y="250"/>
                    <a:pt x="34" y="254"/>
                    <a:pt x="44" y="254"/>
                  </a:cubicBezTo>
                  <a:cubicBezTo>
                    <a:pt x="54" y="254"/>
                    <a:pt x="64" y="250"/>
                    <a:pt x="72" y="242"/>
                  </a:cubicBezTo>
                  <a:cubicBezTo>
                    <a:pt x="242" y="72"/>
                    <a:pt x="242" y="72"/>
                    <a:pt x="242" y="72"/>
                  </a:cubicBezTo>
                  <a:cubicBezTo>
                    <a:pt x="258" y="56"/>
                    <a:pt x="258" y="31"/>
                    <a:pt x="24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grpSp>
      <p:grpSp>
        <p:nvGrpSpPr>
          <p:cNvPr id="79" name="Group 78">
            <a:extLst>
              <a:ext uri="{FF2B5EF4-FFF2-40B4-BE49-F238E27FC236}">
                <a16:creationId xmlns:a16="http://schemas.microsoft.com/office/drawing/2014/main" id="{F147E3F7-EC73-47E9-A538-E2393CDC9A27}"/>
              </a:ext>
            </a:extLst>
          </p:cNvPr>
          <p:cNvGrpSpPr/>
          <p:nvPr/>
        </p:nvGrpSpPr>
        <p:grpSpPr>
          <a:xfrm>
            <a:off x="2085529" y="4372244"/>
            <a:ext cx="391198" cy="451060"/>
            <a:chOff x="4551363" y="5143500"/>
            <a:chExt cx="446087" cy="514350"/>
          </a:xfrm>
          <a:solidFill>
            <a:sysClr val="window" lastClr="FFFFFF"/>
          </a:solidFill>
        </p:grpSpPr>
        <p:sp>
          <p:nvSpPr>
            <p:cNvPr id="80" name="Freeform 12">
              <a:extLst>
                <a:ext uri="{FF2B5EF4-FFF2-40B4-BE49-F238E27FC236}">
                  <a16:creationId xmlns:a16="http://schemas.microsoft.com/office/drawing/2014/main" id="{B3E17C02-1F9C-4FB5-BD6F-8ADF21E2DC48}"/>
                </a:ext>
              </a:extLst>
            </p:cNvPr>
            <p:cNvSpPr>
              <a:spLocks noEditPoints="1"/>
            </p:cNvSpPr>
            <p:nvPr/>
          </p:nvSpPr>
          <p:spPr bwMode="auto">
            <a:xfrm>
              <a:off x="4551363" y="5143500"/>
              <a:ext cx="446087" cy="514350"/>
            </a:xfrm>
            <a:custGeom>
              <a:avLst/>
              <a:gdLst>
                <a:gd name="T0" fmla="*/ 1504 w 1664"/>
                <a:gd name="T1" fmla="*/ 160 h 1920"/>
                <a:gd name="T2" fmla="*/ 1344 w 1664"/>
                <a:gd name="T3" fmla="*/ 0 h 1920"/>
                <a:gd name="T4" fmla="*/ 160 w 1664"/>
                <a:gd name="T5" fmla="*/ 0 h 1920"/>
                <a:gd name="T6" fmla="*/ 0 w 1664"/>
                <a:gd name="T7" fmla="*/ 160 h 1920"/>
                <a:gd name="T8" fmla="*/ 0 w 1664"/>
                <a:gd name="T9" fmla="*/ 416 h 1920"/>
                <a:gd name="T10" fmla="*/ 256 w 1664"/>
                <a:gd name="T11" fmla="*/ 416 h 1920"/>
                <a:gd name="T12" fmla="*/ 256 w 1664"/>
                <a:gd name="T13" fmla="*/ 1760 h 1920"/>
                <a:gd name="T14" fmla="*/ 416 w 1664"/>
                <a:gd name="T15" fmla="*/ 1920 h 1920"/>
                <a:gd name="T16" fmla="*/ 1504 w 1664"/>
                <a:gd name="T17" fmla="*/ 1920 h 1920"/>
                <a:gd name="T18" fmla="*/ 1664 w 1664"/>
                <a:gd name="T19" fmla="*/ 1760 h 1920"/>
                <a:gd name="T20" fmla="*/ 1664 w 1664"/>
                <a:gd name="T21" fmla="*/ 1600 h 1920"/>
                <a:gd name="T22" fmla="*/ 1504 w 1664"/>
                <a:gd name="T23" fmla="*/ 1600 h 1920"/>
                <a:gd name="T24" fmla="*/ 1504 w 1664"/>
                <a:gd name="T25" fmla="*/ 160 h 1920"/>
                <a:gd name="T26" fmla="*/ 256 w 1664"/>
                <a:gd name="T27" fmla="*/ 352 h 1920"/>
                <a:gd name="T28" fmla="*/ 64 w 1664"/>
                <a:gd name="T29" fmla="*/ 352 h 1920"/>
                <a:gd name="T30" fmla="*/ 64 w 1664"/>
                <a:gd name="T31" fmla="*/ 160 h 1920"/>
                <a:gd name="T32" fmla="*/ 160 w 1664"/>
                <a:gd name="T33" fmla="*/ 64 h 1920"/>
                <a:gd name="T34" fmla="*/ 256 w 1664"/>
                <a:gd name="T35" fmla="*/ 160 h 1920"/>
                <a:gd name="T36" fmla="*/ 256 w 1664"/>
                <a:gd name="T37" fmla="*/ 352 h 1920"/>
                <a:gd name="T38" fmla="*/ 320 w 1664"/>
                <a:gd name="T39" fmla="*/ 1760 h 1920"/>
                <a:gd name="T40" fmla="*/ 320 w 1664"/>
                <a:gd name="T41" fmla="*/ 160 h 1920"/>
                <a:gd name="T42" fmla="*/ 288 w 1664"/>
                <a:gd name="T43" fmla="*/ 64 h 1920"/>
                <a:gd name="T44" fmla="*/ 1344 w 1664"/>
                <a:gd name="T45" fmla="*/ 64 h 1920"/>
                <a:gd name="T46" fmla="*/ 1440 w 1664"/>
                <a:gd name="T47" fmla="*/ 160 h 1920"/>
                <a:gd name="T48" fmla="*/ 1440 w 1664"/>
                <a:gd name="T49" fmla="*/ 1600 h 1920"/>
                <a:gd name="T50" fmla="*/ 512 w 1664"/>
                <a:gd name="T51" fmla="*/ 1600 h 1920"/>
                <a:gd name="T52" fmla="*/ 512 w 1664"/>
                <a:gd name="T53" fmla="*/ 1760 h 1920"/>
                <a:gd name="T54" fmla="*/ 416 w 1664"/>
                <a:gd name="T55" fmla="*/ 1856 h 1920"/>
                <a:gd name="T56" fmla="*/ 320 w 1664"/>
                <a:gd name="T57" fmla="*/ 1760 h 1920"/>
                <a:gd name="T58" fmla="*/ 1600 w 1664"/>
                <a:gd name="T59" fmla="*/ 1664 h 1920"/>
                <a:gd name="T60" fmla="*/ 1600 w 1664"/>
                <a:gd name="T61" fmla="*/ 1760 h 1920"/>
                <a:gd name="T62" fmla="*/ 1504 w 1664"/>
                <a:gd name="T63" fmla="*/ 1856 h 1920"/>
                <a:gd name="T64" fmla="*/ 544 w 1664"/>
                <a:gd name="T65" fmla="*/ 1856 h 1920"/>
                <a:gd name="T66" fmla="*/ 576 w 1664"/>
                <a:gd name="T67" fmla="*/ 1760 h 1920"/>
                <a:gd name="T68" fmla="*/ 576 w 1664"/>
                <a:gd name="T69" fmla="*/ 1664 h 1920"/>
                <a:gd name="T70" fmla="*/ 1600 w 1664"/>
                <a:gd name="T71" fmla="*/ 1664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64" h="1920">
                  <a:moveTo>
                    <a:pt x="1504" y="160"/>
                  </a:moveTo>
                  <a:cubicBezTo>
                    <a:pt x="1504" y="70"/>
                    <a:pt x="1434" y="0"/>
                    <a:pt x="1344" y="0"/>
                  </a:cubicBezTo>
                  <a:cubicBezTo>
                    <a:pt x="160" y="0"/>
                    <a:pt x="160" y="0"/>
                    <a:pt x="160" y="0"/>
                  </a:cubicBezTo>
                  <a:cubicBezTo>
                    <a:pt x="70" y="0"/>
                    <a:pt x="0" y="70"/>
                    <a:pt x="0" y="160"/>
                  </a:cubicBezTo>
                  <a:cubicBezTo>
                    <a:pt x="0" y="416"/>
                    <a:pt x="0" y="416"/>
                    <a:pt x="0" y="416"/>
                  </a:cubicBezTo>
                  <a:cubicBezTo>
                    <a:pt x="256" y="416"/>
                    <a:pt x="256" y="416"/>
                    <a:pt x="256" y="416"/>
                  </a:cubicBezTo>
                  <a:cubicBezTo>
                    <a:pt x="256" y="1760"/>
                    <a:pt x="256" y="1760"/>
                    <a:pt x="256" y="1760"/>
                  </a:cubicBezTo>
                  <a:cubicBezTo>
                    <a:pt x="256" y="1850"/>
                    <a:pt x="326" y="1920"/>
                    <a:pt x="416" y="1920"/>
                  </a:cubicBezTo>
                  <a:cubicBezTo>
                    <a:pt x="1504" y="1920"/>
                    <a:pt x="1504" y="1920"/>
                    <a:pt x="1504" y="1920"/>
                  </a:cubicBezTo>
                  <a:cubicBezTo>
                    <a:pt x="1594" y="1920"/>
                    <a:pt x="1664" y="1850"/>
                    <a:pt x="1664" y="1760"/>
                  </a:cubicBezTo>
                  <a:cubicBezTo>
                    <a:pt x="1664" y="1600"/>
                    <a:pt x="1664" y="1600"/>
                    <a:pt x="1664" y="1600"/>
                  </a:cubicBezTo>
                  <a:cubicBezTo>
                    <a:pt x="1504" y="1600"/>
                    <a:pt x="1504" y="1600"/>
                    <a:pt x="1504" y="1600"/>
                  </a:cubicBezTo>
                  <a:lnTo>
                    <a:pt x="1504" y="160"/>
                  </a:lnTo>
                  <a:close/>
                  <a:moveTo>
                    <a:pt x="256" y="352"/>
                  </a:moveTo>
                  <a:cubicBezTo>
                    <a:pt x="64" y="352"/>
                    <a:pt x="64" y="352"/>
                    <a:pt x="64" y="352"/>
                  </a:cubicBezTo>
                  <a:cubicBezTo>
                    <a:pt x="64" y="160"/>
                    <a:pt x="64" y="160"/>
                    <a:pt x="64" y="160"/>
                  </a:cubicBezTo>
                  <a:cubicBezTo>
                    <a:pt x="64" y="106"/>
                    <a:pt x="106" y="64"/>
                    <a:pt x="160" y="64"/>
                  </a:cubicBezTo>
                  <a:cubicBezTo>
                    <a:pt x="214" y="64"/>
                    <a:pt x="256" y="106"/>
                    <a:pt x="256" y="160"/>
                  </a:cubicBezTo>
                  <a:lnTo>
                    <a:pt x="256" y="352"/>
                  </a:lnTo>
                  <a:close/>
                  <a:moveTo>
                    <a:pt x="320" y="1760"/>
                  </a:moveTo>
                  <a:cubicBezTo>
                    <a:pt x="320" y="160"/>
                    <a:pt x="320" y="160"/>
                    <a:pt x="320" y="160"/>
                  </a:cubicBezTo>
                  <a:cubicBezTo>
                    <a:pt x="320" y="125"/>
                    <a:pt x="307" y="93"/>
                    <a:pt x="288" y="64"/>
                  </a:cubicBezTo>
                  <a:cubicBezTo>
                    <a:pt x="1344" y="64"/>
                    <a:pt x="1344" y="64"/>
                    <a:pt x="1344" y="64"/>
                  </a:cubicBezTo>
                  <a:cubicBezTo>
                    <a:pt x="1398" y="64"/>
                    <a:pt x="1440" y="106"/>
                    <a:pt x="1440" y="160"/>
                  </a:cubicBezTo>
                  <a:cubicBezTo>
                    <a:pt x="1440" y="1600"/>
                    <a:pt x="1440" y="1600"/>
                    <a:pt x="1440" y="1600"/>
                  </a:cubicBezTo>
                  <a:cubicBezTo>
                    <a:pt x="512" y="1600"/>
                    <a:pt x="512" y="1600"/>
                    <a:pt x="512" y="1600"/>
                  </a:cubicBezTo>
                  <a:cubicBezTo>
                    <a:pt x="512" y="1760"/>
                    <a:pt x="512" y="1760"/>
                    <a:pt x="512" y="1760"/>
                  </a:cubicBezTo>
                  <a:cubicBezTo>
                    <a:pt x="512" y="1814"/>
                    <a:pt x="470" y="1856"/>
                    <a:pt x="416" y="1856"/>
                  </a:cubicBezTo>
                  <a:cubicBezTo>
                    <a:pt x="362" y="1856"/>
                    <a:pt x="320" y="1814"/>
                    <a:pt x="320" y="1760"/>
                  </a:cubicBezTo>
                  <a:close/>
                  <a:moveTo>
                    <a:pt x="1600" y="1664"/>
                  </a:moveTo>
                  <a:cubicBezTo>
                    <a:pt x="1600" y="1760"/>
                    <a:pt x="1600" y="1760"/>
                    <a:pt x="1600" y="1760"/>
                  </a:cubicBezTo>
                  <a:cubicBezTo>
                    <a:pt x="1600" y="1814"/>
                    <a:pt x="1558" y="1856"/>
                    <a:pt x="1504" y="1856"/>
                  </a:cubicBezTo>
                  <a:cubicBezTo>
                    <a:pt x="544" y="1856"/>
                    <a:pt x="544" y="1856"/>
                    <a:pt x="544" y="1856"/>
                  </a:cubicBezTo>
                  <a:cubicBezTo>
                    <a:pt x="566" y="1827"/>
                    <a:pt x="576" y="1795"/>
                    <a:pt x="576" y="1760"/>
                  </a:cubicBezTo>
                  <a:cubicBezTo>
                    <a:pt x="576" y="1664"/>
                    <a:pt x="576" y="1664"/>
                    <a:pt x="576" y="1664"/>
                  </a:cubicBezTo>
                  <a:lnTo>
                    <a:pt x="1600" y="16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81" name="Rectangle 13">
              <a:extLst>
                <a:ext uri="{FF2B5EF4-FFF2-40B4-BE49-F238E27FC236}">
                  <a16:creationId xmlns:a16="http://schemas.microsoft.com/office/drawing/2014/main" id="{7184BE86-E1E6-4248-9613-78AA00CB83C0}"/>
                </a:ext>
              </a:extLst>
            </p:cNvPr>
            <p:cNvSpPr>
              <a:spLocks noChangeArrowheads="1"/>
            </p:cNvSpPr>
            <p:nvPr/>
          </p:nvSpPr>
          <p:spPr bwMode="auto">
            <a:xfrm>
              <a:off x="4851400" y="5418138"/>
              <a:ext cx="698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84" name="Rectangle 14">
              <a:extLst>
                <a:ext uri="{FF2B5EF4-FFF2-40B4-BE49-F238E27FC236}">
                  <a16:creationId xmlns:a16="http://schemas.microsoft.com/office/drawing/2014/main" id="{59D9927B-254C-492C-85AC-D65CAB6681D0}"/>
                </a:ext>
              </a:extLst>
            </p:cNvPr>
            <p:cNvSpPr>
              <a:spLocks noChangeArrowheads="1"/>
            </p:cNvSpPr>
            <p:nvPr/>
          </p:nvSpPr>
          <p:spPr bwMode="auto">
            <a:xfrm>
              <a:off x="4654550" y="5418138"/>
              <a:ext cx="179387"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85" name="Rectangle 15">
              <a:extLst>
                <a:ext uri="{FF2B5EF4-FFF2-40B4-BE49-F238E27FC236}">
                  <a16:creationId xmlns:a16="http://schemas.microsoft.com/office/drawing/2014/main" id="{E283E3AE-4D23-4B56-B1E7-CEA004A6B2DB}"/>
                </a:ext>
              </a:extLst>
            </p:cNvPr>
            <p:cNvSpPr>
              <a:spLocks noChangeArrowheads="1"/>
            </p:cNvSpPr>
            <p:nvPr/>
          </p:nvSpPr>
          <p:spPr bwMode="auto">
            <a:xfrm>
              <a:off x="4748213" y="5451475"/>
              <a:ext cx="173037"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86" name="Rectangle 16">
              <a:extLst>
                <a:ext uri="{FF2B5EF4-FFF2-40B4-BE49-F238E27FC236}">
                  <a16:creationId xmlns:a16="http://schemas.microsoft.com/office/drawing/2014/main" id="{2FC7E0E5-4BDB-4064-BB44-9FB8E8B7C19A}"/>
                </a:ext>
              </a:extLst>
            </p:cNvPr>
            <p:cNvSpPr>
              <a:spLocks noChangeArrowheads="1"/>
            </p:cNvSpPr>
            <p:nvPr/>
          </p:nvSpPr>
          <p:spPr bwMode="auto">
            <a:xfrm>
              <a:off x="4654550" y="5451475"/>
              <a:ext cx="7620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87" name="Rectangle 17">
              <a:extLst>
                <a:ext uri="{FF2B5EF4-FFF2-40B4-BE49-F238E27FC236}">
                  <a16:creationId xmlns:a16="http://schemas.microsoft.com/office/drawing/2014/main" id="{C2DFF42F-FF54-4CAD-899E-2509BAF6F6BB}"/>
                </a:ext>
              </a:extLst>
            </p:cNvPr>
            <p:cNvSpPr>
              <a:spLocks noChangeArrowheads="1"/>
            </p:cNvSpPr>
            <p:nvPr/>
          </p:nvSpPr>
          <p:spPr bwMode="auto">
            <a:xfrm>
              <a:off x="4808538" y="5521325"/>
              <a:ext cx="112712"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88" name="Rectangle 18">
              <a:extLst>
                <a:ext uri="{FF2B5EF4-FFF2-40B4-BE49-F238E27FC236}">
                  <a16:creationId xmlns:a16="http://schemas.microsoft.com/office/drawing/2014/main" id="{FFF1736D-281B-4D4A-833D-7B1C4C6E3EF4}"/>
                </a:ext>
              </a:extLst>
            </p:cNvPr>
            <p:cNvSpPr>
              <a:spLocks noChangeArrowheads="1"/>
            </p:cNvSpPr>
            <p:nvPr/>
          </p:nvSpPr>
          <p:spPr bwMode="auto">
            <a:xfrm>
              <a:off x="4654550" y="5521325"/>
              <a:ext cx="1365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89" name="Freeform 19">
              <a:extLst>
                <a:ext uri="{FF2B5EF4-FFF2-40B4-BE49-F238E27FC236}">
                  <a16:creationId xmlns:a16="http://schemas.microsoft.com/office/drawing/2014/main" id="{8698C16F-98F8-4154-813F-C6091232CE7E}"/>
                </a:ext>
              </a:extLst>
            </p:cNvPr>
            <p:cNvSpPr>
              <a:spLocks noEditPoints="1"/>
            </p:cNvSpPr>
            <p:nvPr/>
          </p:nvSpPr>
          <p:spPr bwMode="auto">
            <a:xfrm>
              <a:off x="4722813" y="5178425"/>
              <a:ext cx="120650" cy="146050"/>
            </a:xfrm>
            <a:custGeom>
              <a:avLst/>
              <a:gdLst>
                <a:gd name="T0" fmla="*/ 186 w 448"/>
                <a:gd name="T1" fmla="*/ 525 h 550"/>
                <a:gd name="T2" fmla="*/ 224 w 448"/>
                <a:gd name="T3" fmla="*/ 550 h 550"/>
                <a:gd name="T4" fmla="*/ 262 w 448"/>
                <a:gd name="T5" fmla="*/ 525 h 550"/>
                <a:gd name="T6" fmla="*/ 448 w 448"/>
                <a:gd name="T7" fmla="*/ 179 h 550"/>
                <a:gd name="T8" fmla="*/ 448 w 448"/>
                <a:gd name="T9" fmla="*/ 74 h 550"/>
                <a:gd name="T10" fmla="*/ 224 w 448"/>
                <a:gd name="T11" fmla="*/ 0 h 550"/>
                <a:gd name="T12" fmla="*/ 0 w 448"/>
                <a:gd name="T13" fmla="*/ 74 h 550"/>
                <a:gd name="T14" fmla="*/ 0 w 448"/>
                <a:gd name="T15" fmla="*/ 179 h 550"/>
                <a:gd name="T16" fmla="*/ 186 w 448"/>
                <a:gd name="T17" fmla="*/ 525 h 550"/>
                <a:gd name="T18" fmla="*/ 64 w 448"/>
                <a:gd name="T19" fmla="*/ 118 h 550"/>
                <a:gd name="T20" fmla="*/ 224 w 448"/>
                <a:gd name="T21" fmla="*/ 64 h 550"/>
                <a:gd name="T22" fmla="*/ 384 w 448"/>
                <a:gd name="T23" fmla="*/ 118 h 550"/>
                <a:gd name="T24" fmla="*/ 384 w 448"/>
                <a:gd name="T25" fmla="*/ 179 h 550"/>
                <a:gd name="T26" fmla="*/ 227 w 448"/>
                <a:gd name="T27" fmla="*/ 474 h 550"/>
                <a:gd name="T28" fmla="*/ 224 w 448"/>
                <a:gd name="T29" fmla="*/ 474 h 550"/>
                <a:gd name="T30" fmla="*/ 221 w 448"/>
                <a:gd name="T31" fmla="*/ 470 h 550"/>
                <a:gd name="T32" fmla="*/ 64 w 448"/>
                <a:gd name="T33" fmla="*/ 176 h 550"/>
                <a:gd name="T34" fmla="*/ 64 w 448"/>
                <a:gd name="T35" fmla="*/ 118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8" h="550">
                  <a:moveTo>
                    <a:pt x="186" y="525"/>
                  </a:moveTo>
                  <a:cubicBezTo>
                    <a:pt x="224" y="550"/>
                    <a:pt x="224" y="550"/>
                    <a:pt x="224" y="550"/>
                  </a:cubicBezTo>
                  <a:cubicBezTo>
                    <a:pt x="262" y="525"/>
                    <a:pt x="262" y="525"/>
                    <a:pt x="262" y="525"/>
                  </a:cubicBezTo>
                  <a:cubicBezTo>
                    <a:pt x="378" y="448"/>
                    <a:pt x="448" y="317"/>
                    <a:pt x="448" y="179"/>
                  </a:cubicBezTo>
                  <a:cubicBezTo>
                    <a:pt x="448" y="74"/>
                    <a:pt x="448" y="74"/>
                    <a:pt x="448" y="74"/>
                  </a:cubicBezTo>
                  <a:cubicBezTo>
                    <a:pt x="224" y="0"/>
                    <a:pt x="224" y="0"/>
                    <a:pt x="224" y="0"/>
                  </a:cubicBezTo>
                  <a:cubicBezTo>
                    <a:pt x="0" y="74"/>
                    <a:pt x="0" y="74"/>
                    <a:pt x="0" y="74"/>
                  </a:cubicBezTo>
                  <a:cubicBezTo>
                    <a:pt x="0" y="179"/>
                    <a:pt x="0" y="179"/>
                    <a:pt x="0" y="179"/>
                  </a:cubicBezTo>
                  <a:cubicBezTo>
                    <a:pt x="0" y="317"/>
                    <a:pt x="70" y="448"/>
                    <a:pt x="186" y="525"/>
                  </a:cubicBezTo>
                  <a:close/>
                  <a:moveTo>
                    <a:pt x="64" y="118"/>
                  </a:moveTo>
                  <a:cubicBezTo>
                    <a:pt x="224" y="64"/>
                    <a:pt x="224" y="64"/>
                    <a:pt x="224" y="64"/>
                  </a:cubicBezTo>
                  <a:cubicBezTo>
                    <a:pt x="384" y="118"/>
                    <a:pt x="384" y="118"/>
                    <a:pt x="384" y="118"/>
                  </a:cubicBezTo>
                  <a:cubicBezTo>
                    <a:pt x="384" y="179"/>
                    <a:pt x="384" y="179"/>
                    <a:pt x="384" y="179"/>
                  </a:cubicBezTo>
                  <a:cubicBezTo>
                    <a:pt x="384" y="298"/>
                    <a:pt x="326" y="406"/>
                    <a:pt x="227" y="474"/>
                  </a:cubicBezTo>
                  <a:cubicBezTo>
                    <a:pt x="224" y="474"/>
                    <a:pt x="224" y="474"/>
                    <a:pt x="224" y="474"/>
                  </a:cubicBezTo>
                  <a:cubicBezTo>
                    <a:pt x="221" y="470"/>
                    <a:pt x="221" y="470"/>
                    <a:pt x="221" y="470"/>
                  </a:cubicBezTo>
                  <a:cubicBezTo>
                    <a:pt x="122" y="406"/>
                    <a:pt x="64" y="294"/>
                    <a:pt x="64" y="176"/>
                  </a:cubicBezTo>
                  <a:lnTo>
                    <a:pt x="64"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90" name="Freeform 20">
              <a:extLst>
                <a:ext uri="{FF2B5EF4-FFF2-40B4-BE49-F238E27FC236}">
                  <a16:creationId xmlns:a16="http://schemas.microsoft.com/office/drawing/2014/main" id="{A2A0EF4D-4B3B-422F-8626-EAAF5968B302}"/>
                </a:ext>
              </a:extLst>
            </p:cNvPr>
            <p:cNvSpPr>
              <a:spLocks/>
            </p:cNvSpPr>
            <p:nvPr/>
          </p:nvSpPr>
          <p:spPr bwMode="auto">
            <a:xfrm>
              <a:off x="4770438" y="5229225"/>
              <a:ext cx="38100" cy="50800"/>
            </a:xfrm>
            <a:custGeom>
              <a:avLst/>
              <a:gdLst>
                <a:gd name="T0" fmla="*/ 144 w 144"/>
                <a:gd name="T1" fmla="*/ 6 h 192"/>
                <a:gd name="T2" fmla="*/ 80 w 144"/>
                <a:gd name="T3" fmla="*/ 0 h 192"/>
                <a:gd name="T4" fmla="*/ 0 w 144"/>
                <a:gd name="T5" fmla="*/ 137 h 192"/>
                <a:gd name="T6" fmla="*/ 35 w 144"/>
                <a:gd name="T7" fmla="*/ 192 h 192"/>
                <a:gd name="T8" fmla="*/ 144 w 144"/>
                <a:gd name="T9" fmla="*/ 6 h 192"/>
              </a:gdLst>
              <a:ahLst/>
              <a:cxnLst>
                <a:cxn ang="0">
                  <a:pos x="T0" y="T1"/>
                </a:cxn>
                <a:cxn ang="0">
                  <a:pos x="T2" y="T3"/>
                </a:cxn>
                <a:cxn ang="0">
                  <a:pos x="T4" y="T5"/>
                </a:cxn>
                <a:cxn ang="0">
                  <a:pos x="T6" y="T7"/>
                </a:cxn>
                <a:cxn ang="0">
                  <a:pos x="T8" y="T9"/>
                </a:cxn>
              </a:cxnLst>
              <a:rect l="0" t="0" r="r" b="b"/>
              <a:pathLst>
                <a:path w="144" h="192">
                  <a:moveTo>
                    <a:pt x="144" y="6"/>
                  </a:moveTo>
                  <a:cubicBezTo>
                    <a:pt x="80" y="0"/>
                    <a:pt x="80" y="0"/>
                    <a:pt x="80" y="0"/>
                  </a:cubicBezTo>
                  <a:cubicBezTo>
                    <a:pt x="74" y="54"/>
                    <a:pt x="45" y="105"/>
                    <a:pt x="0" y="137"/>
                  </a:cubicBezTo>
                  <a:cubicBezTo>
                    <a:pt x="35" y="192"/>
                    <a:pt x="35" y="192"/>
                    <a:pt x="35" y="192"/>
                  </a:cubicBezTo>
                  <a:cubicBezTo>
                    <a:pt x="96" y="147"/>
                    <a:pt x="138" y="80"/>
                    <a:pt x="14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91" name="Rectangle 21">
              <a:extLst>
                <a:ext uri="{FF2B5EF4-FFF2-40B4-BE49-F238E27FC236}">
                  <a16:creationId xmlns:a16="http://schemas.microsoft.com/office/drawing/2014/main" id="{6A072F4D-0DFF-40AB-93E9-D90FE3E7F483}"/>
                </a:ext>
              </a:extLst>
            </p:cNvPr>
            <p:cNvSpPr>
              <a:spLocks noChangeArrowheads="1"/>
            </p:cNvSpPr>
            <p:nvPr/>
          </p:nvSpPr>
          <p:spPr bwMode="auto">
            <a:xfrm>
              <a:off x="4705350" y="5486400"/>
              <a:ext cx="21590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92" name="Rectangle 22">
              <a:extLst>
                <a:ext uri="{FF2B5EF4-FFF2-40B4-BE49-F238E27FC236}">
                  <a16:creationId xmlns:a16="http://schemas.microsoft.com/office/drawing/2014/main" id="{680503A2-265B-4A3F-BB4E-0EA08690F1DB}"/>
                </a:ext>
              </a:extLst>
            </p:cNvPr>
            <p:cNvSpPr>
              <a:spLocks noChangeArrowheads="1"/>
            </p:cNvSpPr>
            <p:nvPr/>
          </p:nvSpPr>
          <p:spPr bwMode="auto">
            <a:xfrm>
              <a:off x="4654550" y="5486400"/>
              <a:ext cx="33337"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93" name="Rectangle 23">
              <a:extLst>
                <a:ext uri="{FF2B5EF4-FFF2-40B4-BE49-F238E27FC236}">
                  <a16:creationId xmlns:a16="http://schemas.microsoft.com/office/drawing/2014/main" id="{FA5B2ABB-C5F6-4826-BB31-B988E35E7007}"/>
                </a:ext>
              </a:extLst>
            </p:cNvPr>
            <p:cNvSpPr>
              <a:spLocks noChangeArrowheads="1"/>
            </p:cNvSpPr>
            <p:nvPr/>
          </p:nvSpPr>
          <p:spPr bwMode="auto">
            <a:xfrm>
              <a:off x="4748213" y="5383213"/>
              <a:ext cx="173037"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94" name="Rectangle 24">
              <a:extLst>
                <a:ext uri="{FF2B5EF4-FFF2-40B4-BE49-F238E27FC236}">
                  <a16:creationId xmlns:a16="http://schemas.microsoft.com/office/drawing/2014/main" id="{63F94D15-9DF3-40B0-928E-8684DD5DDC6D}"/>
                </a:ext>
              </a:extLst>
            </p:cNvPr>
            <p:cNvSpPr>
              <a:spLocks noChangeArrowheads="1"/>
            </p:cNvSpPr>
            <p:nvPr/>
          </p:nvSpPr>
          <p:spPr bwMode="auto">
            <a:xfrm>
              <a:off x="4654550" y="5383213"/>
              <a:ext cx="7620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95" name="Rectangle 25">
              <a:extLst>
                <a:ext uri="{FF2B5EF4-FFF2-40B4-BE49-F238E27FC236}">
                  <a16:creationId xmlns:a16="http://schemas.microsoft.com/office/drawing/2014/main" id="{E8591626-5B67-45BB-96B9-CD4DC467B453}"/>
                </a:ext>
              </a:extLst>
            </p:cNvPr>
            <p:cNvSpPr>
              <a:spLocks noChangeArrowheads="1"/>
            </p:cNvSpPr>
            <p:nvPr/>
          </p:nvSpPr>
          <p:spPr bwMode="auto">
            <a:xfrm>
              <a:off x="4722813" y="5340350"/>
              <a:ext cx="1206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grpSp>
      <p:sp>
        <p:nvSpPr>
          <p:cNvPr id="96" name="Freeform 29">
            <a:extLst>
              <a:ext uri="{FF2B5EF4-FFF2-40B4-BE49-F238E27FC236}">
                <a16:creationId xmlns:a16="http://schemas.microsoft.com/office/drawing/2014/main" id="{DE2B98C5-6824-4989-A1C6-9947C19EE5E5}"/>
              </a:ext>
            </a:extLst>
          </p:cNvPr>
          <p:cNvSpPr>
            <a:spLocks noEditPoints="1"/>
          </p:cNvSpPr>
          <p:nvPr/>
        </p:nvSpPr>
        <p:spPr bwMode="auto">
          <a:xfrm>
            <a:off x="2046948" y="3263099"/>
            <a:ext cx="494814" cy="499666"/>
          </a:xfrm>
          <a:custGeom>
            <a:avLst/>
            <a:gdLst>
              <a:gd name="T0" fmla="*/ 1917 w 1920"/>
              <a:gd name="T1" fmla="*/ 1185 h 1934"/>
              <a:gd name="T2" fmla="*/ 1678 w 1920"/>
              <a:gd name="T3" fmla="*/ 459 h 1934"/>
              <a:gd name="T4" fmla="*/ 1575 w 1920"/>
              <a:gd name="T5" fmla="*/ 439 h 1934"/>
              <a:gd name="T6" fmla="*/ 1523 w 1920"/>
              <a:gd name="T7" fmla="*/ 401 h 1934"/>
              <a:gd name="T8" fmla="*/ 1498 w 1920"/>
              <a:gd name="T9" fmla="*/ 436 h 1934"/>
              <a:gd name="T10" fmla="*/ 1056 w 1920"/>
              <a:gd name="T11" fmla="*/ 398 h 1934"/>
              <a:gd name="T12" fmla="*/ 1120 w 1920"/>
              <a:gd name="T13" fmla="*/ 334 h 1934"/>
              <a:gd name="T14" fmla="*/ 1065 w 1920"/>
              <a:gd name="T15" fmla="*/ 270 h 1934"/>
              <a:gd name="T16" fmla="*/ 992 w 1920"/>
              <a:gd name="T17" fmla="*/ 18 h 1934"/>
              <a:gd name="T18" fmla="*/ 832 w 1920"/>
              <a:gd name="T19" fmla="*/ 178 h 1934"/>
              <a:gd name="T20" fmla="*/ 800 w 1920"/>
              <a:gd name="T21" fmla="*/ 270 h 1934"/>
              <a:gd name="T22" fmla="*/ 864 w 1920"/>
              <a:gd name="T23" fmla="*/ 334 h 1934"/>
              <a:gd name="T24" fmla="*/ 595 w 1920"/>
              <a:gd name="T25" fmla="*/ 398 h 1934"/>
              <a:gd name="T26" fmla="*/ 413 w 1920"/>
              <a:gd name="T27" fmla="*/ 417 h 1934"/>
              <a:gd name="T28" fmla="*/ 355 w 1920"/>
              <a:gd name="T29" fmla="*/ 417 h 1934"/>
              <a:gd name="T30" fmla="*/ 270 w 1920"/>
              <a:gd name="T31" fmla="*/ 401 h 1934"/>
              <a:gd name="T32" fmla="*/ 318 w 1920"/>
              <a:gd name="T33" fmla="*/ 497 h 1934"/>
              <a:gd name="T34" fmla="*/ 0 w 1920"/>
              <a:gd name="T35" fmla="*/ 1198 h 1934"/>
              <a:gd name="T36" fmla="*/ 544 w 1920"/>
              <a:gd name="T37" fmla="*/ 1422 h 1934"/>
              <a:gd name="T38" fmla="*/ 765 w 1920"/>
              <a:gd name="T39" fmla="*/ 1185 h 1934"/>
              <a:gd name="T40" fmla="*/ 595 w 1920"/>
              <a:gd name="T41" fmla="*/ 462 h 1934"/>
              <a:gd name="T42" fmla="*/ 864 w 1920"/>
              <a:gd name="T43" fmla="*/ 1633 h 1934"/>
              <a:gd name="T44" fmla="*/ 640 w 1920"/>
              <a:gd name="T45" fmla="*/ 1742 h 1934"/>
              <a:gd name="T46" fmla="*/ 512 w 1920"/>
              <a:gd name="T47" fmla="*/ 1934 h 1934"/>
              <a:gd name="T48" fmla="*/ 1440 w 1920"/>
              <a:gd name="T49" fmla="*/ 1902 h 1934"/>
              <a:gd name="T50" fmla="*/ 1165 w 1920"/>
              <a:gd name="T51" fmla="*/ 1742 h 1934"/>
              <a:gd name="T52" fmla="*/ 1056 w 1920"/>
              <a:gd name="T53" fmla="*/ 462 h 1934"/>
              <a:gd name="T54" fmla="*/ 1471 w 1920"/>
              <a:gd name="T55" fmla="*/ 494 h 1934"/>
              <a:gd name="T56" fmla="*/ 1152 w 1920"/>
              <a:gd name="T57" fmla="*/ 1198 h 1934"/>
              <a:gd name="T58" fmla="*/ 1696 w 1920"/>
              <a:gd name="T59" fmla="*/ 1422 h 1934"/>
              <a:gd name="T60" fmla="*/ 1917 w 1920"/>
              <a:gd name="T61" fmla="*/ 1185 h 1934"/>
              <a:gd name="T62" fmla="*/ 224 w 1920"/>
              <a:gd name="T63" fmla="*/ 1358 h 1934"/>
              <a:gd name="T64" fmla="*/ 701 w 1920"/>
              <a:gd name="T65" fmla="*/ 1230 h 1934"/>
              <a:gd name="T66" fmla="*/ 686 w 1920"/>
              <a:gd name="T67" fmla="*/ 1166 h 1934"/>
              <a:gd name="T68" fmla="*/ 376 w 1920"/>
              <a:gd name="T69" fmla="*/ 525 h 1934"/>
              <a:gd name="T70" fmla="*/ 686 w 1920"/>
              <a:gd name="T71" fmla="*/ 1166 h 1934"/>
              <a:gd name="T72" fmla="*/ 1005 w 1920"/>
              <a:gd name="T73" fmla="*/ 96 h 1934"/>
              <a:gd name="T74" fmla="*/ 1026 w 1920"/>
              <a:gd name="T75" fmla="*/ 162 h 1934"/>
              <a:gd name="T76" fmla="*/ 921 w 1920"/>
              <a:gd name="T77" fmla="*/ 270 h 1934"/>
              <a:gd name="T78" fmla="*/ 906 w 1920"/>
              <a:gd name="T79" fmla="*/ 104 h 1934"/>
              <a:gd name="T80" fmla="*/ 928 w 1920"/>
              <a:gd name="T81" fmla="*/ 334 h 1934"/>
              <a:gd name="T82" fmla="*/ 992 w 1920"/>
              <a:gd name="T83" fmla="*/ 398 h 1934"/>
              <a:gd name="T84" fmla="*/ 992 w 1920"/>
              <a:gd name="T85" fmla="*/ 462 h 1934"/>
              <a:gd name="T86" fmla="*/ 928 w 1920"/>
              <a:gd name="T87" fmla="*/ 1614 h 1934"/>
              <a:gd name="T88" fmla="*/ 992 w 1920"/>
              <a:gd name="T89" fmla="*/ 462 h 1934"/>
              <a:gd name="T90" fmla="*/ 1371 w 1920"/>
              <a:gd name="T91" fmla="*/ 1870 h 1934"/>
              <a:gd name="T92" fmla="*/ 640 w 1920"/>
              <a:gd name="T93" fmla="*/ 1806 h 1934"/>
              <a:gd name="T94" fmla="*/ 1075 w 1920"/>
              <a:gd name="T95" fmla="*/ 1742 h 1934"/>
              <a:gd name="T96" fmla="*/ 909 w 1920"/>
              <a:gd name="T97" fmla="*/ 1678 h 1934"/>
              <a:gd name="T98" fmla="*/ 1075 w 1920"/>
              <a:gd name="T99" fmla="*/ 1742 h 1934"/>
              <a:gd name="T100" fmla="*/ 1544 w 1920"/>
              <a:gd name="T101" fmla="*/ 524 h 1934"/>
              <a:gd name="T102" fmla="*/ 1234 w 1920"/>
              <a:gd name="T103" fmla="*/ 1166 h 1934"/>
              <a:gd name="T104" fmla="*/ 1696 w 1920"/>
              <a:gd name="T105" fmla="*/ 1358 h 1934"/>
              <a:gd name="T106" fmla="*/ 1219 w 1920"/>
              <a:gd name="T107" fmla="*/ 1230 h 1934"/>
              <a:gd name="T108" fmla="*/ 1696 w 1920"/>
              <a:gd name="T109" fmla="*/ 1358 h 1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20" h="1934">
                <a:moveTo>
                  <a:pt x="1917" y="1185"/>
                </a:moveTo>
                <a:cubicBezTo>
                  <a:pt x="1917" y="1185"/>
                  <a:pt x="1917" y="1185"/>
                  <a:pt x="1917" y="1185"/>
                </a:cubicBezTo>
                <a:cubicBezTo>
                  <a:pt x="1602" y="497"/>
                  <a:pt x="1602" y="497"/>
                  <a:pt x="1602" y="497"/>
                </a:cubicBezTo>
                <a:cubicBezTo>
                  <a:pt x="1678" y="459"/>
                  <a:pt x="1678" y="459"/>
                  <a:pt x="1678" y="459"/>
                </a:cubicBezTo>
                <a:cubicBezTo>
                  <a:pt x="1650" y="402"/>
                  <a:pt x="1650" y="402"/>
                  <a:pt x="1650" y="402"/>
                </a:cubicBezTo>
                <a:cubicBezTo>
                  <a:pt x="1575" y="439"/>
                  <a:pt x="1575" y="439"/>
                  <a:pt x="1575" y="439"/>
                </a:cubicBezTo>
                <a:cubicBezTo>
                  <a:pt x="1565" y="417"/>
                  <a:pt x="1565" y="417"/>
                  <a:pt x="1565" y="417"/>
                </a:cubicBezTo>
                <a:cubicBezTo>
                  <a:pt x="1558" y="401"/>
                  <a:pt x="1539" y="394"/>
                  <a:pt x="1523" y="401"/>
                </a:cubicBezTo>
                <a:cubicBezTo>
                  <a:pt x="1516" y="404"/>
                  <a:pt x="1510" y="410"/>
                  <a:pt x="1507" y="417"/>
                </a:cubicBezTo>
                <a:cubicBezTo>
                  <a:pt x="1498" y="436"/>
                  <a:pt x="1498" y="436"/>
                  <a:pt x="1498" y="436"/>
                </a:cubicBezTo>
                <a:cubicBezTo>
                  <a:pt x="1444" y="411"/>
                  <a:pt x="1385" y="398"/>
                  <a:pt x="1325" y="398"/>
                </a:cubicBezTo>
                <a:cubicBezTo>
                  <a:pt x="1056" y="398"/>
                  <a:pt x="1056" y="398"/>
                  <a:pt x="1056" y="398"/>
                </a:cubicBezTo>
                <a:cubicBezTo>
                  <a:pt x="1056" y="334"/>
                  <a:pt x="1056" y="334"/>
                  <a:pt x="1056" y="334"/>
                </a:cubicBezTo>
                <a:cubicBezTo>
                  <a:pt x="1120" y="334"/>
                  <a:pt x="1120" y="334"/>
                  <a:pt x="1120" y="334"/>
                </a:cubicBezTo>
                <a:cubicBezTo>
                  <a:pt x="1120" y="270"/>
                  <a:pt x="1120" y="270"/>
                  <a:pt x="1120" y="270"/>
                </a:cubicBezTo>
                <a:cubicBezTo>
                  <a:pt x="1065" y="270"/>
                  <a:pt x="1065" y="270"/>
                  <a:pt x="1065" y="270"/>
                </a:cubicBezTo>
                <a:cubicBezTo>
                  <a:pt x="1088" y="178"/>
                  <a:pt x="1088" y="178"/>
                  <a:pt x="1088" y="178"/>
                </a:cubicBezTo>
                <a:cubicBezTo>
                  <a:pt x="1106" y="107"/>
                  <a:pt x="1063" y="36"/>
                  <a:pt x="992" y="18"/>
                </a:cubicBezTo>
                <a:cubicBezTo>
                  <a:pt x="921" y="0"/>
                  <a:pt x="850" y="43"/>
                  <a:pt x="832" y="114"/>
                </a:cubicBezTo>
                <a:cubicBezTo>
                  <a:pt x="827" y="135"/>
                  <a:pt x="827" y="157"/>
                  <a:pt x="832" y="178"/>
                </a:cubicBezTo>
                <a:cubicBezTo>
                  <a:pt x="855" y="270"/>
                  <a:pt x="855" y="270"/>
                  <a:pt x="855" y="270"/>
                </a:cubicBezTo>
                <a:cubicBezTo>
                  <a:pt x="800" y="270"/>
                  <a:pt x="800" y="270"/>
                  <a:pt x="800" y="270"/>
                </a:cubicBezTo>
                <a:cubicBezTo>
                  <a:pt x="800" y="334"/>
                  <a:pt x="800" y="334"/>
                  <a:pt x="800" y="334"/>
                </a:cubicBezTo>
                <a:cubicBezTo>
                  <a:pt x="864" y="334"/>
                  <a:pt x="864" y="334"/>
                  <a:pt x="864" y="334"/>
                </a:cubicBezTo>
                <a:cubicBezTo>
                  <a:pt x="864" y="398"/>
                  <a:pt x="864" y="398"/>
                  <a:pt x="864" y="398"/>
                </a:cubicBezTo>
                <a:cubicBezTo>
                  <a:pt x="595" y="398"/>
                  <a:pt x="595" y="398"/>
                  <a:pt x="595" y="398"/>
                </a:cubicBezTo>
                <a:cubicBezTo>
                  <a:pt x="536" y="398"/>
                  <a:pt x="476" y="411"/>
                  <a:pt x="422" y="436"/>
                </a:cubicBezTo>
                <a:cubicBezTo>
                  <a:pt x="413" y="417"/>
                  <a:pt x="413" y="417"/>
                  <a:pt x="413" y="417"/>
                </a:cubicBezTo>
                <a:cubicBezTo>
                  <a:pt x="406" y="401"/>
                  <a:pt x="387" y="394"/>
                  <a:pt x="371" y="401"/>
                </a:cubicBezTo>
                <a:cubicBezTo>
                  <a:pt x="364" y="404"/>
                  <a:pt x="358" y="410"/>
                  <a:pt x="355" y="417"/>
                </a:cubicBezTo>
                <a:cubicBezTo>
                  <a:pt x="345" y="439"/>
                  <a:pt x="345" y="439"/>
                  <a:pt x="345" y="439"/>
                </a:cubicBezTo>
                <a:cubicBezTo>
                  <a:pt x="270" y="401"/>
                  <a:pt x="270" y="401"/>
                  <a:pt x="270" y="401"/>
                </a:cubicBezTo>
                <a:cubicBezTo>
                  <a:pt x="242" y="459"/>
                  <a:pt x="242" y="459"/>
                  <a:pt x="242" y="459"/>
                </a:cubicBezTo>
                <a:cubicBezTo>
                  <a:pt x="318" y="497"/>
                  <a:pt x="318" y="497"/>
                  <a:pt x="318" y="497"/>
                </a:cubicBezTo>
                <a:cubicBezTo>
                  <a:pt x="3" y="1185"/>
                  <a:pt x="3" y="1185"/>
                  <a:pt x="3" y="1185"/>
                </a:cubicBezTo>
                <a:cubicBezTo>
                  <a:pt x="1" y="1189"/>
                  <a:pt x="0" y="1193"/>
                  <a:pt x="0" y="1198"/>
                </a:cubicBezTo>
                <a:cubicBezTo>
                  <a:pt x="0" y="1322"/>
                  <a:pt x="100" y="1422"/>
                  <a:pt x="224" y="1422"/>
                </a:cubicBezTo>
                <a:cubicBezTo>
                  <a:pt x="544" y="1422"/>
                  <a:pt x="544" y="1422"/>
                  <a:pt x="544" y="1422"/>
                </a:cubicBezTo>
                <a:cubicBezTo>
                  <a:pt x="668" y="1422"/>
                  <a:pt x="768" y="1322"/>
                  <a:pt x="768" y="1198"/>
                </a:cubicBezTo>
                <a:cubicBezTo>
                  <a:pt x="768" y="1193"/>
                  <a:pt x="767" y="1189"/>
                  <a:pt x="765" y="1185"/>
                </a:cubicBezTo>
                <a:cubicBezTo>
                  <a:pt x="449" y="494"/>
                  <a:pt x="449" y="494"/>
                  <a:pt x="449" y="494"/>
                </a:cubicBezTo>
                <a:cubicBezTo>
                  <a:pt x="495" y="473"/>
                  <a:pt x="545" y="462"/>
                  <a:pt x="595" y="462"/>
                </a:cubicBezTo>
                <a:cubicBezTo>
                  <a:pt x="864" y="462"/>
                  <a:pt x="864" y="462"/>
                  <a:pt x="864" y="462"/>
                </a:cubicBezTo>
                <a:cubicBezTo>
                  <a:pt x="864" y="1633"/>
                  <a:pt x="864" y="1633"/>
                  <a:pt x="864" y="1633"/>
                </a:cubicBezTo>
                <a:cubicBezTo>
                  <a:pt x="755" y="1742"/>
                  <a:pt x="755" y="1742"/>
                  <a:pt x="755" y="1742"/>
                </a:cubicBezTo>
                <a:cubicBezTo>
                  <a:pt x="640" y="1742"/>
                  <a:pt x="640" y="1742"/>
                  <a:pt x="640" y="1742"/>
                </a:cubicBezTo>
                <a:cubicBezTo>
                  <a:pt x="552" y="1742"/>
                  <a:pt x="480" y="1814"/>
                  <a:pt x="480" y="1902"/>
                </a:cubicBezTo>
                <a:cubicBezTo>
                  <a:pt x="480" y="1920"/>
                  <a:pt x="494" y="1934"/>
                  <a:pt x="512" y="1934"/>
                </a:cubicBezTo>
                <a:cubicBezTo>
                  <a:pt x="1408" y="1934"/>
                  <a:pt x="1408" y="1934"/>
                  <a:pt x="1408" y="1934"/>
                </a:cubicBezTo>
                <a:cubicBezTo>
                  <a:pt x="1426" y="1934"/>
                  <a:pt x="1440" y="1920"/>
                  <a:pt x="1440" y="1902"/>
                </a:cubicBezTo>
                <a:cubicBezTo>
                  <a:pt x="1440" y="1814"/>
                  <a:pt x="1368" y="1742"/>
                  <a:pt x="1280" y="1742"/>
                </a:cubicBezTo>
                <a:cubicBezTo>
                  <a:pt x="1165" y="1742"/>
                  <a:pt x="1165" y="1742"/>
                  <a:pt x="1165" y="1742"/>
                </a:cubicBezTo>
                <a:cubicBezTo>
                  <a:pt x="1056" y="1633"/>
                  <a:pt x="1056" y="1633"/>
                  <a:pt x="1056" y="1633"/>
                </a:cubicBezTo>
                <a:cubicBezTo>
                  <a:pt x="1056" y="462"/>
                  <a:pt x="1056" y="462"/>
                  <a:pt x="1056" y="462"/>
                </a:cubicBezTo>
                <a:cubicBezTo>
                  <a:pt x="1325" y="462"/>
                  <a:pt x="1325" y="462"/>
                  <a:pt x="1325" y="462"/>
                </a:cubicBezTo>
                <a:cubicBezTo>
                  <a:pt x="1375" y="462"/>
                  <a:pt x="1426" y="473"/>
                  <a:pt x="1471" y="494"/>
                </a:cubicBezTo>
                <a:cubicBezTo>
                  <a:pt x="1155" y="1185"/>
                  <a:pt x="1155" y="1185"/>
                  <a:pt x="1155" y="1185"/>
                </a:cubicBezTo>
                <a:cubicBezTo>
                  <a:pt x="1153" y="1189"/>
                  <a:pt x="1152" y="1193"/>
                  <a:pt x="1152" y="1198"/>
                </a:cubicBezTo>
                <a:cubicBezTo>
                  <a:pt x="1152" y="1322"/>
                  <a:pt x="1252" y="1422"/>
                  <a:pt x="1376" y="1422"/>
                </a:cubicBezTo>
                <a:cubicBezTo>
                  <a:pt x="1696" y="1422"/>
                  <a:pt x="1696" y="1422"/>
                  <a:pt x="1696" y="1422"/>
                </a:cubicBezTo>
                <a:cubicBezTo>
                  <a:pt x="1820" y="1422"/>
                  <a:pt x="1920" y="1322"/>
                  <a:pt x="1920" y="1198"/>
                </a:cubicBezTo>
                <a:cubicBezTo>
                  <a:pt x="1920" y="1193"/>
                  <a:pt x="1919" y="1189"/>
                  <a:pt x="1917" y="1185"/>
                </a:cubicBezTo>
                <a:close/>
                <a:moveTo>
                  <a:pt x="544" y="1358"/>
                </a:moveTo>
                <a:cubicBezTo>
                  <a:pt x="224" y="1358"/>
                  <a:pt x="224" y="1358"/>
                  <a:pt x="224" y="1358"/>
                </a:cubicBezTo>
                <a:cubicBezTo>
                  <a:pt x="148" y="1358"/>
                  <a:pt x="83" y="1304"/>
                  <a:pt x="67" y="1230"/>
                </a:cubicBezTo>
                <a:cubicBezTo>
                  <a:pt x="701" y="1230"/>
                  <a:pt x="701" y="1230"/>
                  <a:pt x="701" y="1230"/>
                </a:cubicBezTo>
                <a:cubicBezTo>
                  <a:pt x="686" y="1304"/>
                  <a:pt x="620" y="1358"/>
                  <a:pt x="544" y="1358"/>
                </a:cubicBezTo>
                <a:close/>
                <a:moveTo>
                  <a:pt x="686" y="1166"/>
                </a:moveTo>
                <a:cubicBezTo>
                  <a:pt x="82" y="1166"/>
                  <a:pt x="82" y="1166"/>
                  <a:pt x="82" y="1166"/>
                </a:cubicBezTo>
                <a:cubicBezTo>
                  <a:pt x="376" y="525"/>
                  <a:pt x="376" y="525"/>
                  <a:pt x="376" y="525"/>
                </a:cubicBezTo>
                <a:cubicBezTo>
                  <a:pt x="381" y="526"/>
                  <a:pt x="387" y="526"/>
                  <a:pt x="392" y="525"/>
                </a:cubicBezTo>
                <a:lnTo>
                  <a:pt x="686" y="1166"/>
                </a:lnTo>
                <a:close/>
                <a:moveTo>
                  <a:pt x="906" y="104"/>
                </a:moveTo>
                <a:cubicBezTo>
                  <a:pt x="931" y="75"/>
                  <a:pt x="976" y="71"/>
                  <a:pt x="1005" y="96"/>
                </a:cubicBezTo>
                <a:cubicBezTo>
                  <a:pt x="1008" y="98"/>
                  <a:pt x="1011" y="101"/>
                  <a:pt x="1014" y="104"/>
                </a:cubicBezTo>
                <a:cubicBezTo>
                  <a:pt x="1026" y="121"/>
                  <a:pt x="1031" y="142"/>
                  <a:pt x="1026" y="162"/>
                </a:cubicBezTo>
                <a:cubicBezTo>
                  <a:pt x="999" y="270"/>
                  <a:pt x="999" y="270"/>
                  <a:pt x="999" y="270"/>
                </a:cubicBezTo>
                <a:cubicBezTo>
                  <a:pt x="921" y="270"/>
                  <a:pt x="921" y="270"/>
                  <a:pt x="921" y="270"/>
                </a:cubicBezTo>
                <a:cubicBezTo>
                  <a:pt x="894" y="162"/>
                  <a:pt x="894" y="162"/>
                  <a:pt x="894" y="162"/>
                </a:cubicBezTo>
                <a:cubicBezTo>
                  <a:pt x="889" y="142"/>
                  <a:pt x="894" y="121"/>
                  <a:pt x="906" y="104"/>
                </a:cubicBezTo>
                <a:close/>
                <a:moveTo>
                  <a:pt x="928" y="398"/>
                </a:moveTo>
                <a:cubicBezTo>
                  <a:pt x="928" y="334"/>
                  <a:pt x="928" y="334"/>
                  <a:pt x="928" y="334"/>
                </a:cubicBezTo>
                <a:cubicBezTo>
                  <a:pt x="992" y="334"/>
                  <a:pt x="992" y="334"/>
                  <a:pt x="992" y="334"/>
                </a:cubicBezTo>
                <a:cubicBezTo>
                  <a:pt x="992" y="398"/>
                  <a:pt x="992" y="398"/>
                  <a:pt x="992" y="398"/>
                </a:cubicBezTo>
                <a:lnTo>
                  <a:pt x="928" y="398"/>
                </a:lnTo>
                <a:close/>
                <a:moveTo>
                  <a:pt x="992" y="462"/>
                </a:moveTo>
                <a:cubicBezTo>
                  <a:pt x="992" y="1614"/>
                  <a:pt x="992" y="1614"/>
                  <a:pt x="992" y="1614"/>
                </a:cubicBezTo>
                <a:cubicBezTo>
                  <a:pt x="928" y="1614"/>
                  <a:pt x="928" y="1614"/>
                  <a:pt x="928" y="1614"/>
                </a:cubicBezTo>
                <a:cubicBezTo>
                  <a:pt x="928" y="462"/>
                  <a:pt x="928" y="462"/>
                  <a:pt x="928" y="462"/>
                </a:cubicBezTo>
                <a:lnTo>
                  <a:pt x="992" y="462"/>
                </a:lnTo>
                <a:close/>
                <a:moveTo>
                  <a:pt x="1280" y="1806"/>
                </a:moveTo>
                <a:cubicBezTo>
                  <a:pt x="1321" y="1806"/>
                  <a:pt x="1357" y="1832"/>
                  <a:pt x="1371" y="1870"/>
                </a:cubicBezTo>
                <a:cubicBezTo>
                  <a:pt x="549" y="1870"/>
                  <a:pt x="549" y="1870"/>
                  <a:pt x="549" y="1870"/>
                </a:cubicBezTo>
                <a:cubicBezTo>
                  <a:pt x="563" y="1832"/>
                  <a:pt x="599" y="1806"/>
                  <a:pt x="640" y="1806"/>
                </a:cubicBezTo>
                <a:lnTo>
                  <a:pt x="1280" y="1806"/>
                </a:lnTo>
                <a:close/>
                <a:moveTo>
                  <a:pt x="1075" y="1742"/>
                </a:moveTo>
                <a:cubicBezTo>
                  <a:pt x="845" y="1742"/>
                  <a:pt x="845" y="1742"/>
                  <a:pt x="845" y="1742"/>
                </a:cubicBezTo>
                <a:cubicBezTo>
                  <a:pt x="909" y="1678"/>
                  <a:pt x="909" y="1678"/>
                  <a:pt x="909" y="1678"/>
                </a:cubicBezTo>
                <a:cubicBezTo>
                  <a:pt x="1011" y="1678"/>
                  <a:pt x="1011" y="1678"/>
                  <a:pt x="1011" y="1678"/>
                </a:cubicBezTo>
                <a:lnTo>
                  <a:pt x="1075" y="1742"/>
                </a:lnTo>
                <a:close/>
                <a:moveTo>
                  <a:pt x="1528" y="525"/>
                </a:moveTo>
                <a:cubicBezTo>
                  <a:pt x="1533" y="527"/>
                  <a:pt x="1539" y="526"/>
                  <a:pt x="1544" y="524"/>
                </a:cubicBezTo>
                <a:cubicBezTo>
                  <a:pt x="1838" y="1166"/>
                  <a:pt x="1838" y="1166"/>
                  <a:pt x="1838" y="1166"/>
                </a:cubicBezTo>
                <a:cubicBezTo>
                  <a:pt x="1234" y="1166"/>
                  <a:pt x="1234" y="1166"/>
                  <a:pt x="1234" y="1166"/>
                </a:cubicBezTo>
                <a:lnTo>
                  <a:pt x="1528" y="525"/>
                </a:lnTo>
                <a:close/>
                <a:moveTo>
                  <a:pt x="1696" y="1358"/>
                </a:moveTo>
                <a:cubicBezTo>
                  <a:pt x="1376" y="1358"/>
                  <a:pt x="1376" y="1358"/>
                  <a:pt x="1376" y="1358"/>
                </a:cubicBezTo>
                <a:cubicBezTo>
                  <a:pt x="1300" y="1358"/>
                  <a:pt x="1235" y="1304"/>
                  <a:pt x="1219" y="1230"/>
                </a:cubicBezTo>
                <a:cubicBezTo>
                  <a:pt x="1853" y="1230"/>
                  <a:pt x="1853" y="1230"/>
                  <a:pt x="1853" y="1230"/>
                </a:cubicBezTo>
                <a:cubicBezTo>
                  <a:pt x="1838" y="1304"/>
                  <a:pt x="1772" y="1358"/>
                  <a:pt x="1696" y="1358"/>
                </a:cubicBezTo>
                <a:close/>
              </a:path>
            </a:pathLst>
          </a:custGeom>
          <a:solidFill>
            <a:sysClr val="window" lastClr="FFFFFF"/>
          </a:solidFill>
          <a:ln>
            <a:noFill/>
          </a:ln>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Tree>
    <p:extLst>
      <p:ext uri="{BB962C8B-B14F-4D97-AF65-F5344CB8AC3E}">
        <p14:creationId xmlns:p14="http://schemas.microsoft.com/office/powerpoint/2010/main" val="24703333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Placeholder 27">
            <a:extLst>
              <a:ext uri="{FF2B5EF4-FFF2-40B4-BE49-F238E27FC236}">
                <a16:creationId xmlns:a16="http://schemas.microsoft.com/office/drawing/2014/main" id="{815892EA-E024-488B-8A20-28DAC0F7BE92}"/>
              </a:ext>
            </a:extLst>
          </p:cNvPr>
          <p:cNvSpPr>
            <a:spLocks noGrp="1"/>
          </p:cNvSpPr>
          <p:nvPr>
            <p:ph type="body" sz="quarter" idx="10"/>
          </p:nvPr>
        </p:nvSpPr>
        <p:spPr/>
        <p:txBody>
          <a:bodyPr/>
          <a:lstStyle/>
          <a:p>
            <a:endParaRPr lang="en-GB"/>
          </a:p>
        </p:txBody>
      </p:sp>
      <p:sp>
        <p:nvSpPr>
          <p:cNvPr id="29" name="Picture Placeholder 28">
            <a:extLst>
              <a:ext uri="{FF2B5EF4-FFF2-40B4-BE49-F238E27FC236}">
                <a16:creationId xmlns:a16="http://schemas.microsoft.com/office/drawing/2014/main" id="{D5E19F4E-6851-4212-9D0E-20A5E710A16C}"/>
              </a:ext>
            </a:extLst>
          </p:cNvPr>
          <p:cNvSpPr>
            <a:spLocks noGrp="1"/>
          </p:cNvSpPr>
          <p:nvPr>
            <p:ph type="pic" sz="quarter" idx="14"/>
          </p:nvPr>
        </p:nvSpPr>
        <p:spPr/>
      </p:sp>
      <p:sp>
        <p:nvSpPr>
          <p:cNvPr id="2" name="Slide Number Placeholder 1">
            <a:extLst>
              <a:ext uri="{FF2B5EF4-FFF2-40B4-BE49-F238E27FC236}">
                <a16:creationId xmlns:a16="http://schemas.microsoft.com/office/drawing/2014/main" id="{B1C92950-868B-4360-9416-DA1E78BAEA32}"/>
              </a:ext>
            </a:extLst>
          </p:cNvPr>
          <p:cNvSpPr>
            <a:spLocks noGrp="1"/>
          </p:cNvSpPr>
          <p:nvPr>
            <p:ph type="sldNum" sz="quarter" idx="4"/>
          </p:nvPr>
        </p:nvSpPr>
        <p:spPr>
          <a:prstGeom prst="rect">
            <a:avLst/>
          </a:prstGeom>
        </p:spPr>
        <p:txBody>
          <a:bodyPr/>
          <a:lstStyle/>
          <a:p>
            <a:fld id="{9882531F-0419-42E2-AE7E-586455CD40C0}" type="slidenum">
              <a:rPr lang="en-GB" smtClean="0"/>
              <a:pPr/>
              <a:t>33</a:t>
            </a:fld>
            <a:endParaRPr lang="en-GB" dirty="0"/>
          </a:p>
        </p:txBody>
      </p:sp>
      <p:sp>
        <p:nvSpPr>
          <p:cNvPr id="3" name="Diagonal Stripe 2">
            <a:extLst>
              <a:ext uri="{FF2B5EF4-FFF2-40B4-BE49-F238E27FC236}">
                <a16:creationId xmlns:a16="http://schemas.microsoft.com/office/drawing/2014/main" id="{CCCE147A-3E92-419E-B332-BCD854077175}"/>
              </a:ext>
            </a:extLst>
          </p:cNvPr>
          <p:cNvSpPr/>
          <p:nvPr/>
        </p:nvSpPr>
        <p:spPr>
          <a:xfrm rot="2699999">
            <a:off x="8354083" y="3570149"/>
            <a:ext cx="1346689" cy="1346689"/>
          </a:xfrm>
          <a:prstGeom prst="diagStripe">
            <a:avLst>
              <a:gd name="adj" fmla="val 63445"/>
            </a:avLst>
          </a:prstGeom>
          <a:solidFill>
            <a:srgbClr val="15274E"/>
          </a:solidFill>
          <a:ln w="12700" cap="flat" cmpd="sng" algn="ctr">
            <a:noFill/>
            <a:prstDash val="solid"/>
            <a:miter lim="800000"/>
          </a:ln>
          <a:effectLst/>
        </p:spPr>
        <p:txBody>
          <a:bodyPr rtlCol="0" anchor="ctr"/>
          <a:lstStyle/>
          <a:p>
            <a:pPr algn="ctr">
              <a:defRPr/>
            </a:pPr>
            <a:endParaRPr lang="en-US" sz="921" kern="0" dirty="0">
              <a:solidFill>
                <a:prstClr val="black"/>
              </a:solidFill>
              <a:latin typeface="Gotham" panose="02000604040000020004" pitchFamily="2" charset="0"/>
            </a:endParaRPr>
          </a:p>
        </p:txBody>
      </p:sp>
      <p:sp>
        <p:nvSpPr>
          <p:cNvPr id="4" name="Diagonal Stripe 3">
            <a:extLst>
              <a:ext uri="{FF2B5EF4-FFF2-40B4-BE49-F238E27FC236}">
                <a16:creationId xmlns:a16="http://schemas.microsoft.com/office/drawing/2014/main" id="{D6A90DCA-FBAB-46A8-A1FA-6FC370B8FD1D}"/>
              </a:ext>
            </a:extLst>
          </p:cNvPr>
          <p:cNvSpPr/>
          <p:nvPr/>
        </p:nvSpPr>
        <p:spPr>
          <a:xfrm rot="2699999">
            <a:off x="1196539" y="3570149"/>
            <a:ext cx="1346689" cy="1346689"/>
          </a:xfrm>
          <a:prstGeom prst="diagStripe">
            <a:avLst>
              <a:gd name="adj" fmla="val 63445"/>
            </a:avLst>
          </a:prstGeom>
          <a:solidFill>
            <a:srgbClr val="15274E"/>
          </a:solidFill>
          <a:ln w="12700" cap="flat" cmpd="sng" algn="ctr">
            <a:noFill/>
            <a:prstDash val="solid"/>
            <a:miter lim="800000"/>
          </a:ln>
          <a:effectLst/>
        </p:spPr>
        <p:txBody>
          <a:bodyPr rtlCol="0" anchor="ctr"/>
          <a:lstStyle/>
          <a:p>
            <a:pPr algn="ctr">
              <a:defRPr/>
            </a:pPr>
            <a:endParaRPr lang="en-US" sz="921" kern="0" dirty="0">
              <a:solidFill>
                <a:prstClr val="black"/>
              </a:solidFill>
              <a:latin typeface="Gotham" panose="02000604040000020004" pitchFamily="2" charset="0"/>
            </a:endParaRPr>
          </a:p>
        </p:txBody>
      </p:sp>
      <p:sp>
        <p:nvSpPr>
          <p:cNvPr id="5" name="Diagonal Stripe 4">
            <a:extLst>
              <a:ext uri="{FF2B5EF4-FFF2-40B4-BE49-F238E27FC236}">
                <a16:creationId xmlns:a16="http://schemas.microsoft.com/office/drawing/2014/main" id="{F7057BB2-B2F2-4937-8CA3-84068043B6C9}"/>
              </a:ext>
            </a:extLst>
          </p:cNvPr>
          <p:cNvSpPr/>
          <p:nvPr/>
        </p:nvSpPr>
        <p:spPr>
          <a:xfrm rot="2699999">
            <a:off x="4775311" y="3570149"/>
            <a:ext cx="1346689" cy="1346689"/>
          </a:xfrm>
          <a:prstGeom prst="diagStripe">
            <a:avLst>
              <a:gd name="adj" fmla="val 63445"/>
            </a:avLst>
          </a:prstGeom>
          <a:solidFill>
            <a:srgbClr val="15274E"/>
          </a:solidFill>
          <a:ln w="12700" cap="flat" cmpd="sng" algn="ctr">
            <a:noFill/>
            <a:prstDash val="solid"/>
            <a:miter lim="800000"/>
          </a:ln>
          <a:effectLst/>
        </p:spPr>
        <p:txBody>
          <a:bodyPr rtlCol="0" anchor="ctr"/>
          <a:lstStyle/>
          <a:p>
            <a:pPr algn="ctr">
              <a:defRPr/>
            </a:pPr>
            <a:endParaRPr lang="en-US" sz="921" kern="0" dirty="0">
              <a:solidFill>
                <a:prstClr val="black"/>
              </a:solidFill>
              <a:latin typeface="Gotham" panose="02000604040000020004" pitchFamily="2" charset="0"/>
            </a:endParaRPr>
          </a:p>
        </p:txBody>
      </p:sp>
      <p:sp>
        <p:nvSpPr>
          <p:cNvPr id="6" name="Diagonal Stripe 5">
            <a:extLst>
              <a:ext uri="{FF2B5EF4-FFF2-40B4-BE49-F238E27FC236}">
                <a16:creationId xmlns:a16="http://schemas.microsoft.com/office/drawing/2014/main" id="{340F88B6-7B77-4EC0-B614-D388B4BC2BF3}"/>
              </a:ext>
            </a:extLst>
          </p:cNvPr>
          <p:cNvSpPr/>
          <p:nvPr/>
        </p:nvSpPr>
        <p:spPr>
          <a:xfrm rot="13499999">
            <a:off x="2975079" y="3220356"/>
            <a:ext cx="1346689" cy="1346689"/>
          </a:xfrm>
          <a:prstGeom prst="diagStripe">
            <a:avLst>
              <a:gd name="adj" fmla="val 63445"/>
            </a:avLst>
          </a:prstGeom>
          <a:solidFill>
            <a:srgbClr val="0067B4"/>
          </a:solidFill>
          <a:ln w="12700" cap="flat" cmpd="sng" algn="ctr">
            <a:noFill/>
            <a:prstDash val="solid"/>
            <a:miter lim="800000"/>
          </a:ln>
          <a:effectLst/>
        </p:spPr>
        <p:txBody>
          <a:bodyPr rtlCol="0" anchor="ctr"/>
          <a:lstStyle/>
          <a:p>
            <a:pPr algn="ctr" defTabSz="801866">
              <a:defRPr/>
            </a:pPr>
            <a:endParaRPr lang="en-US" sz="921" kern="0" dirty="0">
              <a:solidFill>
                <a:prstClr val="black"/>
              </a:solidFill>
              <a:latin typeface="Gotham" panose="02000604040000020004" pitchFamily="2" charset="0"/>
            </a:endParaRPr>
          </a:p>
        </p:txBody>
      </p:sp>
      <p:sp>
        <p:nvSpPr>
          <p:cNvPr id="7" name="Diagonal Stripe 6">
            <a:extLst>
              <a:ext uri="{FF2B5EF4-FFF2-40B4-BE49-F238E27FC236}">
                <a16:creationId xmlns:a16="http://schemas.microsoft.com/office/drawing/2014/main" id="{2562B5B9-FEAB-4318-8023-543214D93DCD}"/>
              </a:ext>
            </a:extLst>
          </p:cNvPr>
          <p:cNvSpPr/>
          <p:nvPr/>
        </p:nvSpPr>
        <p:spPr>
          <a:xfrm rot="13499999">
            <a:off x="6553851" y="3220356"/>
            <a:ext cx="1346689" cy="1346689"/>
          </a:xfrm>
          <a:prstGeom prst="diagStripe">
            <a:avLst>
              <a:gd name="adj" fmla="val 63445"/>
            </a:avLst>
          </a:prstGeom>
          <a:solidFill>
            <a:srgbClr val="0067B4"/>
          </a:solidFill>
          <a:ln w="12700" cap="flat" cmpd="sng" algn="ctr">
            <a:noFill/>
            <a:prstDash val="solid"/>
            <a:miter lim="800000"/>
          </a:ln>
          <a:effectLst/>
        </p:spPr>
        <p:txBody>
          <a:bodyPr rtlCol="0" anchor="ctr"/>
          <a:lstStyle/>
          <a:p>
            <a:pPr algn="ctr" defTabSz="801866">
              <a:defRPr/>
            </a:pPr>
            <a:endParaRPr lang="en-US" sz="921" kern="0" dirty="0">
              <a:solidFill>
                <a:prstClr val="black"/>
              </a:solidFill>
              <a:latin typeface="Gotham" panose="02000604040000020004" pitchFamily="2" charset="0"/>
            </a:endParaRPr>
          </a:p>
        </p:txBody>
      </p:sp>
      <p:cxnSp>
        <p:nvCxnSpPr>
          <p:cNvPr id="8" name="Straight Connector 7">
            <a:extLst>
              <a:ext uri="{FF2B5EF4-FFF2-40B4-BE49-F238E27FC236}">
                <a16:creationId xmlns:a16="http://schemas.microsoft.com/office/drawing/2014/main" id="{76425F42-CB7B-4F2D-BCD5-93553BE78D70}"/>
              </a:ext>
            </a:extLst>
          </p:cNvPr>
          <p:cNvCxnSpPr/>
          <p:nvPr/>
        </p:nvCxnSpPr>
        <p:spPr>
          <a:xfrm flipV="1">
            <a:off x="5437809" y="3375664"/>
            <a:ext cx="0" cy="403130"/>
          </a:xfrm>
          <a:prstGeom prst="line">
            <a:avLst/>
          </a:prstGeom>
          <a:noFill/>
          <a:ln w="28575" cap="flat" cmpd="sng" algn="ctr">
            <a:solidFill>
              <a:srgbClr val="15274E"/>
            </a:solidFill>
            <a:prstDash val="solid"/>
            <a:miter lim="800000"/>
            <a:tailEnd type="oval" w="lg" len="lg"/>
          </a:ln>
          <a:effectLst/>
        </p:spPr>
      </p:cxnSp>
      <p:sp>
        <p:nvSpPr>
          <p:cNvPr id="9" name="TextBox 8">
            <a:extLst>
              <a:ext uri="{FF2B5EF4-FFF2-40B4-BE49-F238E27FC236}">
                <a16:creationId xmlns:a16="http://schemas.microsoft.com/office/drawing/2014/main" id="{B9ADBDE9-E9AE-493D-8419-524EAE2CF30B}"/>
              </a:ext>
            </a:extLst>
          </p:cNvPr>
          <p:cNvSpPr txBox="1"/>
          <p:nvPr/>
        </p:nvSpPr>
        <p:spPr>
          <a:xfrm>
            <a:off x="8733118" y="3910191"/>
            <a:ext cx="588623" cy="308226"/>
          </a:xfrm>
          <a:prstGeom prst="rect">
            <a:avLst/>
          </a:prstGeom>
          <a:noFill/>
        </p:spPr>
        <p:txBody>
          <a:bodyPr wrap="none" rtlCol="0" anchor="ctr" anchorCtr="0">
            <a:spAutoFit/>
          </a:bodyPr>
          <a:lstStyle/>
          <a:p>
            <a:pPr algn="ctr"/>
            <a:r>
              <a:rPr lang="en-US" sz="1403" b="1" dirty="0">
                <a:solidFill>
                  <a:schemeClr val="bg1"/>
                </a:solidFill>
                <a:latin typeface="Century Gothic" panose="020B0502020202020204" pitchFamily="34" charset="0"/>
              </a:rPr>
              <a:t>2020</a:t>
            </a:r>
          </a:p>
        </p:txBody>
      </p:sp>
      <p:sp>
        <p:nvSpPr>
          <p:cNvPr id="10" name="TextBox 9">
            <a:extLst>
              <a:ext uri="{FF2B5EF4-FFF2-40B4-BE49-F238E27FC236}">
                <a16:creationId xmlns:a16="http://schemas.microsoft.com/office/drawing/2014/main" id="{4B27E81E-3C2B-413D-975A-D8C536274967}"/>
              </a:ext>
            </a:extLst>
          </p:cNvPr>
          <p:cNvSpPr txBox="1"/>
          <p:nvPr/>
        </p:nvSpPr>
        <p:spPr>
          <a:xfrm>
            <a:off x="1582133" y="3910191"/>
            <a:ext cx="588623" cy="308226"/>
          </a:xfrm>
          <a:prstGeom prst="rect">
            <a:avLst/>
          </a:prstGeom>
          <a:noFill/>
        </p:spPr>
        <p:txBody>
          <a:bodyPr wrap="none" rtlCol="0" anchor="ctr" anchorCtr="0">
            <a:spAutoFit/>
          </a:bodyPr>
          <a:lstStyle/>
          <a:p>
            <a:pPr algn="ctr"/>
            <a:r>
              <a:rPr lang="en-US" sz="1403" b="1" dirty="0">
                <a:solidFill>
                  <a:schemeClr val="bg1"/>
                </a:solidFill>
                <a:latin typeface="Century Gothic" panose="020B0502020202020204" pitchFamily="34" charset="0"/>
              </a:rPr>
              <a:t>1990</a:t>
            </a:r>
          </a:p>
        </p:txBody>
      </p:sp>
      <p:sp>
        <p:nvSpPr>
          <p:cNvPr id="11" name="TextBox 10">
            <a:extLst>
              <a:ext uri="{FF2B5EF4-FFF2-40B4-BE49-F238E27FC236}">
                <a16:creationId xmlns:a16="http://schemas.microsoft.com/office/drawing/2014/main" id="{E7F54A3A-C367-4CA3-B277-3E21C9BED593}"/>
              </a:ext>
            </a:extLst>
          </p:cNvPr>
          <p:cNvSpPr txBox="1"/>
          <p:nvPr/>
        </p:nvSpPr>
        <p:spPr>
          <a:xfrm>
            <a:off x="3378307" y="3910191"/>
            <a:ext cx="588623" cy="308226"/>
          </a:xfrm>
          <a:prstGeom prst="rect">
            <a:avLst/>
          </a:prstGeom>
          <a:noFill/>
        </p:spPr>
        <p:txBody>
          <a:bodyPr wrap="none" rtlCol="0" anchor="ctr" anchorCtr="0">
            <a:spAutoFit/>
          </a:bodyPr>
          <a:lstStyle/>
          <a:p>
            <a:pPr algn="ctr"/>
            <a:r>
              <a:rPr lang="en-US" sz="1403" b="1" dirty="0">
                <a:solidFill>
                  <a:schemeClr val="bg1"/>
                </a:solidFill>
                <a:latin typeface="Century Gothic" panose="020B0502020202020204" pitchFamily="34" charset="0"/>
              </a:rPr>
              <a:t>2001</a:t>
            </a:r>
          </a:p>
        </p:txBody>
      </p:sp>
      <p:sp>
        <p:nvSpPr>
          <p:cNvPr id="12" name="TextBox 11">
            <a:extLst>
              <a:ext uri="{FF2B5EF4-FFF2-40B4-BE49-F238E27FC236}">
                <a16:creationId xmlns:a16="http://schemas.microsoft.com/office/drawing/2014/main" id="{D9B7D06E-0D9A-40FC-B20B-D4E251F182F4}"/>
              </a:ext>
            </a:extLst>
          </p:cNvPr>
          <p:cNvSpPr txBox="1"/>
          <p:nvPr/>
        </p:nvSpPr>
        <p:spPr>
          <a:xfrm>
            <a:off x="5154547" y="3910191"/>
            <a:ext cx="588623" cy="308226"/>
          </a:xfrm>
          <a:prstGeom prst="rect">
            <a:avLst/>
          </a:prstGeom>
          <a:noFill/>
        </p:spPr>
        <p:txBody>
          <a:bodyPr wrap="none" rtlCol="0" anchor="ctr" anchorCtr="0">
            <a:spAutoFit/>
          </a:bodyPr>
          <a:lstStyle/>
          <a:p>
            <a:pPr algn="ctr"/>
            <a:r>
              <a:rPr lang="en-US" sz="1403" b="1" dirty="0">
                <a:solidFill>
                  <a:schemeClr val="bg1"/>
                </a:solidFill>
                <a:latin typeface="Century Gothic" panose="020B0502020202020204" pitchFamily="34" charset="0"/>
              </a:rPr>
              <a:t>2007</a:t>
            </a:r>
          </a:p>
        </p:txBody>
      </p:sp>
      <p:sp>
        <p:nvSpPr>
          <p:cNvPr id="13" name="TextBox 12">
            <a:extLst>
              <a:ext uri="{FF2B5EF4-FFF2-40B4-BE49-F238E27FC236}">
                <a16:creationId xmlns:a16="http://schemas.microsoft.com/office/drawing/2014/main" id="{28279301-327F-43A2-A6CC-BF59963BC420}"/>
              </a:ext>
            </a:extLst>
          </p:cNvPr>
          <p:cNvSpPr txBox="1"/>
          <p:nvPr/>
        </p:nvSpPr>
        <p:spPr>
          <a:xfrm>
            <a:off x="6958445" y="3910191"/>
            <a:ext cx="588623" cy="308226"/>
          </a:xfrm>
          <a:prstGeom prst="rect">
            <a:avLst/>
          </a:prstGeom>
          <a:noFill/>
        </p:spPr>
        <p:txBody>
          <a:bodyPr wrap="none" rtlCol="0" anchor="ctr" anchorCtr="0">
            <a:spAutoFit/>
          </a:bodyPr>
          <a:lstStyle/>
          <a:p>
            <a:pPr algn="ctr"/>
            <a:r>
              <a:rPr lang="en-US" sz="1403" b="1" dirty="0">
                <a:solidFill>
                  <a:schemeClr val="bg1"/>
                </a:solidFill>
                <a:latin typeface="Century Gothic" panose="020B0502020202020204" pitchFamily="34" charset="0"/>
              </a:rPr>
              <a:t>2012</a:t>
            </a:r>
          </a:p>
        </p:txBody>
      </p:sp>
      <p:cxnSp>
        <p:nvCxnSpPr>
          <p:cNvPr id="14" name="Straight Connector 13">
            <a:extLst>
              <a:ext uri="{FF2B5EF4-FFF2-40B4-BE49-F238E27FC236}">
                <a16:creationId xmlns:a16="http://schemas.microsoft.com/office/drawing/2014/main" id="{116A21A3-A266-4B59-8058-639EC572152A}"/>
              </a:ext>
            </a:extLst>
          </p:cNvPr>
          <p:cNvCxnSpPr/>
          <p:nvPr/>
        </p:nvCxnSpPr>
        <p:spPr>
          <a:xfrm flipH="1">
            <a:off x="7234150" y="4408672"/>
            <a:ext cx="1" cy="376311"/>
          </a:xfrm>
          <a:prstGeom prst="line">
            <a:avLst/>
          </a:prstGeom>
          <a:noFill/>
          <a:ln w="28575" cap="flat" cmpd="sng" algn="ctr">
            <a:solidFill>
              <a:srgbClr val="0067B4"/>
            </a:solidFill>
            <a:prstDash val="solid"/>
            <a:miter lim="800000"/>
            <a:tailEnd type="oval" w="lg" len="lg"/>
          </a:ln>
          <a:effectLst/>
        </p:spPr>
      </p:cxnSp>
      <p:cxnSp>
        <p:nvCxnSpPr>
          <p:cNvPr id="15" name="Straight Connector 14">
            <a:extLst>
              <a:ext uri="{FF2B5EF4-FFF2-40B4-BE49-F238E27FC236}">
                <a16:creationId xmlns:a16="http://schemas.microsoft.com/office/drawing/2014/main" id="{1C121F18-1938-4E8E-9045-D992981BAFF6}"/>
              </a:ext>
            </a:extLst>
          </p:cNvPr>
          <p:cNvCxnSpPr/>
          <p:nvPr/>
        </p:nvCxnSpPr>
        <p:spPr>
          <a:xfrm flipV="1">
            <a:off x="9027168" y="3375664"/>
            <a:ext cx="0" cy="403130"/>
          </a:xfrm>
          <a:prstGeom prst="line">
            <a:avLst/>
          </a:prstGeom>
          <a:noFill/>
          <a:ln w="28575" cap="flat" cmpd="sng" algn="ctr">
            <a:solidFill>
              <a:srgbClr val="15274E"/>
            </a:solidFill>
            <a:prstDash val="solid"/>
            <a:miter lim="800000"/>
            <a:tailEnd type="oval" w="lg" len="lg"/>
          </a:ln>
          <a:effectLst/>
        </p:spPr>
      </p:cxnSp>
      <p:cxnSp>
        <p:nvCxnSpPr>
          <p:cNvPr id="16" name="Straight Connector 15">
            <a:extLst>
              <a:ext uri="{FF2B5EF4-FFF2-40B4-BE49-F238E27FC236}">
                <a16:creationId xmlns:a16="http://schemas.microsoft.com/office/drawing/2014/main" id="{D07B63CF-B8A4-4846-88D9-2E6EBC97C1CE}"/>
              </a:ext>
            </a:extLst>
          </p:cNvPr>
          <p:cNvCxnSpPr/>
          <p:nvPr/>
        </p:nvCxnSpPr>
        <p:spPr>
          <a:xfrm flipV="1">
            <a:off x="1876442" y="3375664"/>
            <a:ext cx="0" cy="403130"/>
          </a:xfrm>
          <a:prstGeom prst="line">
            <a:avLst/>
          </a:prstGeom>
          <a:noFill/>
          <a:ln w="28575" cap="flat" cmpd="sng" algn="ctr">
            <a:solidFill>
              <a:srgbClr val="15274E"/>
            </a:solidFill>
            <a:prstDash val="solid"/>
            <a:miter lim="800000"/>
            <a:tailEnd type="oval" w="lg" len="lg"/>
          </a:ln>
          <a:effectLst/>
        </p:spPr>
      </p:cxnSp>
      <p:sp>
        <p:nvSpPr>
          <p:cNvPr id="17" name="TextBox 16">
            <a:extLst>
              <a:ext uri="{FF2B5EF4-FFF2-40B4-BE49-F238E27FC236}">
                <a16:creationId xmlns:a16="http://schemas.microsoft.com/office/drawing/2014/main" id="{BFA95F53-0585-4E4F-98DE-736F75C2FB5D}"/>
              </a:ext>
            </a:extLst>
          </p:cNvPr>
          <p:cNvSpPr txBox="1"/>
          <p:nvPr/>
        </p:nvSpPr>
        <p:spPr>
          <a:xfrm>
            <a:off x="1349924" y="2394315"/>
            <a:ext cx="1018227" cy="324833"/>
          </a:xfrm>
          <a:prstGeom prst="rect">
            <a:avLst/>
          </a:prstGeom>
          <a:noFill/>
        </p:spPr>
        <p:txBody>
          <a:bodyPr wrap="none" rtlCol="0" anchor="ctr" anchorCtr="0">
            <a:spAutoFit/>
          </a:bodyPr>
          <a:lstStyle/>
          <a:p>
            <a:pPr algn="ctr"/>
            <a:r>
              <a:rPr lang="en-US" sz="1511" b="1"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sym typeface="Signika"/>
              </a:rPr>
              <a:t>Your Title</a:t>
            </a:r>
          </a:p>
        </p:txBody>
      </p:sp>
      <p:sp>
        <p:nvSpPr>
          <p:cNvPr id="18" name="Subtitle 2">
            <a:extLst>
              <a:ext uri="{FF2B5EF4-FFF2-40B4-BE49-F238E27FC236}">
                <a16:creationId xmlns:a16="http://schemas.microsoft.com/office/drawing/2014/main" id="{5E23F2CF-3D61-4EE3-9476-F1B310DA1515}"/>
              </a:ext>
            </a:extLst>
          </p:cNvPr>
          <p:cNvSpPr txBox="1">
            <a:spLocks/>
          </p:cNvSpPr>
          <p:nvPr/>
        </p:nvSpPr>
        <p:spPr>
          <a:xfrm>
            <a:off x="905768" y="2616854"/>
            <a:ext cx="1946820" cy="541276"/>
          </a:xfrm>
          <a:prstGeom prst="rect">
            <a:avLst/>
          </a:prstGeom>
        </p:spPr>
        <p:txBody>
          <a:bodyPr vert="horz" wrap="square" lIns="190729" tIns="95364" rIns="190729" bIns="95364"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defTabSz="801866">
              <a:lnSpc>
                <a:spcPct val="100000"/>
              </a:lnSpc>
              <a:spcBef>
                <a:spcPts val="0"/>
              </a:spcBef>
            </a:pPr>
            <a:r>
              <a:rPr lang="en-US" sz="1133" dirty="0">
                <a:solidFill>
                  <a:prstClr val="black"/>
                </a:solidFill>
                <a:latin typeface="Century Gothic" panose="020B0502020202020204" pitchFamily="34" charset="0"/>
                <a:ea typeface="Open Sans" panose="020B0606030504020204" pitchFamily="34" charset="0"/>
                <a:cs typeface="Open Sans" panose="020B0606030504020204" pitchFamily="34" charset="0"/>
              </a:rPr>
              <a:t>Refers to a good or service being offered</a:t>
            </a:r>
          </a:p>
        </p:txBody>
      </p:sp>
      <p:cxnSp>
        <p:nvCxnSpPr>
          <p:cNvPr id="19" name="Straight Connector 18">
            <a:extLst>
              <a:ext uri="{FF2B5EF4-FFF2-40B4-BE49-F238E27FC236}">
                <a16:creationId xmlns:a16="http://schemas.microsoft.com/office/drawing/2014/main" id="{C2C1B182-F948-42E8-AF05-4502709A1B0B}"/>
              </a:ext>
            </a:extLst>
          </p:cNvPr>
          <p:cNvCxnSpPr/>
          <p:nvPr/>
        </p:nvCxnSpPr>
        <p:spPr>
          <a:xfrm flipH="1">
            <a:off x="3672620" y="4408672"/>
            <a:ext cx="1" cy="376311"/>
          </a:xfrm>
          <a:prstGeom prst="line">
            <a:avLst/>
          </a:prstGeom>
          <a:noFill/>
          <a:ln w="28575" cap="flat" cmpd="sng" algn="ctr">
            <a:solidFill>
              <a:srgbClr val="0067B4"/>
            </a:solidFill>
            <a:prstDash val="solid"/>
            <a:miter lim="800000"/>
            <a:tailEnd type="oval" w="lg" len="lg"/>
          </a:ln>
          <a:effectLst/>
        </p:spPr>
      </p:cxnSp>
      <p:sp>
        <p:nvSpPr>
          <p:cNvPr id="20" name="TextBox 19">
            <a:extLst>
              <a:ext uri="{FF2B5EF4-FFF2-40B4-BE49-F238E27FC236}">
                <a16:creationId xmlns:a16="http://schemas.microsoft.com/office/drawing/2014/main" id="{00048224-3F8C-4570-B404-89FE5C4185E5}"/>
              </a:ext>
            </a:extLst>
          </p:cNvPr>
          <p:cNvSpPr txBox="1"/>
          <p:nvPr/>
        </p:nvSpPr>
        <p:spPr>
          <a:xfrm>
            <a:off x="4924224" y="2394318"/>
            <a:ext cx="1018227" cy="324833"/>
          </a:xfrm>
          <a:prstGeom prst="rect">
            <a:avLst/>
          </a:prstGeom>
          <a:noFill/>
        </p:spPr>
        <p:txBody>
          <a:bodyPr wrap="none" rtlCol="0" anchor="ctr" anchorCtr="0">
            <a:spAutoFit/>
          </a:bodyPr>
          <a:lstStyle/>
          <a:p>
            <a:pPr algn="ctr"/>
            <a:r>
              <a:rPr lang="en-US" sz="1511" b="1"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sym typeface="Signika"/>
              </a:rPr>
              <a:t>Your Title</a:t>
            </a:r>
          </a:p>
        </p:txBody>
      </p:sp>
      <p:sp>
        <p:nvSpPr>
          <p:cNvPr id="21" name="Subtitle 2">
            <a:extLst>
              <a:ext uri="{FF2B5EF4-FFF2-40B4-BE49-F238E27FC236}">
                <a16:creationId xmlns:a16="http://schemas.microsoft.com/office/drawing/2014/main" id="{90B971B0-86C0-4828-A9C4-4AE10F2B5979}"/>
              </a:ext>
            </a:extLst>
          </p:cNvPr>
          <p:cNvSpPr txBox="1">
            <a:spLocks/>
          </p:cNvSpPr>
          <p:nvPr/>
        </p:nvSpPr>
        <p:spPr>
          <a:xfrm>
            <a:off x="4480067" y="2616854"/>
            <a:ext cx="1946820" cy="541276"/>
          </a:xfrm>
          <a:prstGeom prst="rect">
            <a:avLst/>
          </a:prstGeom>
        </p:spPr>
        <p:txBody>
          <a:bodyPr vert="horz" wrap="square" lIns="190729" tIns="95364" rIns="190729" bIns="95364"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defTabSz="801866">
              <a:lnSpc>
                <a:spcPct val="100000"/>
              </a:lnSpc>
              <a:spcBef>
                <a:spcPts val="0"/>
              </a:spcBef>
            </a:pPr>
            <a:r>
              <a:rPr lang="en-US" sz="1133" dirty="0">
                <a:solidFill>
                  <a:prstClr val="black"/>
                </a:solidFill>
                <a:latin typeface="Century Gothic" panose="020B0502020202020204" pitchFamily="34" charset="0"/>
                <a:ea typeface="Open Sans" panose="020B0606030504020204" pitchFamily="34" charset="0"/>
                <a:cs typeface="Open Sans" panose="020B0606030504020204" pitchFamily="34" charset="0"/>
              </a:rPr>
              <a:t>Refers to a good or service being offered</a:t>
            </a:r>
          </a:p>
        </p:txBody>
      </p:sp>
      <p:sp>
        <p:nvSpPr>
          <p:cNvPr id="22" name="TextBox 21">
            <a:extLst>
              <a:ext uri="{FF2B5EF4-FFF2-40B4-BE49-F238E27FC236}">
                <a16:creationId xmlns:a16="http://schemas.microsoft.com/office/drawing/2014/main" id="{A6B89108-EDCC-4C86-927C-D14B3085B2F1}"/>
              </a:ext>
            </a:extLst>
          </p:cNvPr>
          <p:cNvSpPr txBox="1"/>
          <p:nvPr/>
        </p:nvSpPr>
        <p:spPr>
          <a:xfrm>
            <a:off x="8497919" y="2394318"/>
            <a:ext cx="1018227" cy="324833"/>
          </a:xfrm>
          <a:prstGeom prst="rect">
            <a:avLst/>
          </a:prstGeom>
          <a:noFill/>
        </p:spPr>
        <p:txBody>
          <a:bodyPr wrap="none" rtlCol="0" anchor="ctr" anchorCtr="0">
            <a:spAutoFit/>
          </a:bodyPr>
          <a:lstStyle/>
          <a:p>
            <a:pPr algn="ctr"/>
            <a:r>
              <a:rPr lang="en-US" sz="1511" b="1"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sym typeface="Signika"/>
              </a:rPr>
              <a:t>Your Title</a:t>
            </a:r>
          </a:p>
        </p:txBody>
      </p:sp>
      <p:sp>
        <p:nvSpPr>
          <p:cNvPr id="23" name="Subtitle 2">
            <a:extLst>
              <a:ext uri="{FF2B5EF4-FFF2-40B4-BE49-F238E27FC236}">
                <a16:creationId xmlns:a16="http://schemas.microsoft.com/office/drawing/2014/main" id="{3D18B198-649C-459B-9746-882309079D01}"/>
              </a:ext>
            </a:extLst>
          </p:cNvPr>
          <p:cNvSpPr txBox="1">
            <a:spLocks/>
          </p:cNvSpPr>
          <p:nvPr/>
        </p:nvSpPr>
        <p:spPr>
          <a:xfrm>
            <a:off x="8053761" y="2616854"/>
            <a:ext cx="1946820" cy="541276"/>
          </a:xfrm>
          <a:prstGeom prst="rect">
            <a:avLst/>
          </a:prstGeom>
        </p:spPr>
        <p:txBody>
          <a:bodyPr vert="horz" wrap="square" lIns="190729" tIns="95364" rIns="190729" bIns="95364"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defTabSz="801866">
              <a:lnSpc>
                <a:spcPct val="100000"/>
              </a:lnSpc>
              <a:spcBef>
                <a:spcPts val="0"/>
              </a:spcBef>
            </a:pPr>
            <a:r>
              <a:rPr lang="en-US" sz="1133" dirty="0">
                <a:solidFill>
                  <a:prstClr val="black"/>
                </a:solidFill>
                <a:latin typeface="Century Gothic" panose="020B0502020202020204" pitchFamily="34" charset="0"/>
                <a:ea typeface="Open Sans" panose="020B0606030504020204" pitchFamily="34" charset="0"/>
                <a:cs typeface="Open Sans" panose="020B0606030504020204" pitchFamily="34" charset="0"/>
              </a:rPr>
              <a:t>Refers to a good or service being offered</a:t>
            </a:r>
          </a:p>
        </p:txBody>
      </p:sp>
      <p:sp>
        <p:nvSpPr>
          <p:cNvPr id="24" name="TextBox 23">
            <a:extLst>
              <a:ext uri="{FF2B5EF4-FFF2-40B4-BE49-F238E27FC236}">
                <a16:creationId xmlns:a16="http://schemas.microsoft.com/office/drawing/2014/main" id="{13B9EF22-3EC3-433B-BC06-BCC3EE6E8D04}"/>
              </a:ext>
            </a:extLst>
          </p:cNvPr>
          <p:cNvSpPr txBox="1"/>
          <p:nvPr/>
        </p:nvSpPr>
        <p:spPr>
          <a:xfrm>
            <a:off x="3143366" y="5073435"/>
            <a:ext cx="1018227" cy="324833"/>
          </a:xfrm>
          <a:prstGeom prst="rect">
            <a:avLst/>
          </a:prstGeom>
          <a:noFill/>
        </p:spPr>
        <p:txBody>
          <a:bodyPr wrap="none" rtlCol="0" anchor="ctr" anchorCtr="0">
            <a:spAutoFit/>
          </a:bodyPr>
          <a:lstStyle/>
          <a:p>
            <a:pPr algn="ctr"/>
            <a:r>
              <a:rPr lang="en-US" sz="1511" b="1"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sym typeface="Signika"/>
              </a:rPr>
              <a:t>Your Title</a:t>
            </a:r>
          </a:p>
        </p:txBody>
      </p:sp>
      <p:sp>
        <p:nvSpPr>
          <p:cNvPr id="25" name="Subtitle 2">
            <a:extLst>
              <a:ext uri="{FF2B5EF4-FFF2-40B4-BE49-F238E27FC236}">
                <a16:creationId xmlns:a16="http://schemas.microsoft.com/office/drawing/2014/main" id="{1D78B9A7-545C-403B-B354-F9E87DF79841}"/>
              </a:ext>
            </a:extLst>
          </p:cNvPr>
          <p:cNvSpPr txBox="1">
            <a:spLocks/>
          </p:cNvSpPr>
          <p:nvPr/>
        </p:nvSpPr>
        <p:spPr>
          <a:xfrm>
            <a:off x="2699209" y="5270105"/>
            <a:ext cx="1946820" cy="541276"/>
          </a:xfrm>
          <a:prstGeom prst="rect">
            <a:avLst/>
          </a:prstGeom>
        </p:spPr>
        <p:txBody>
          <a:bodyPr vert="horz" wrap="square" lIns="190729" tIns="95364" rIns="190729" bIns="95364"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defTabSz="801866">
              <a:lnSpc>
                <a:spcPct val="100000"/>
              </a:lnSpc>
              <a:spcBef>
                <a:spcPts val="0"/>
              </a:spcBef>
            </a:pPr>
            <a:r>
              <a:rPr lang="en-US" sz="1133" dirty="0">
                <a:solidFill>
                  <a:prstClr val="black"/>
                </a:solidFill>
                <a:latin typeface="Century Gothic" panose="020B0502020202020204" pitchFamily="34" charset="0"/>
                <a:ea typeface="Open Sans" panose="020B0606030504020204" pitchFamily="34" charset="0"/>
                <a:cs typeface="Open Sans" panose="020B0606030504020204" pitchFamily="34" charset="0"/>
              </a:rPr>
              <a:t>Refers to a good or service being offered</a:t>
            </a:r>
          </a:p>
        </p:txBody>
      </p:sp>
      <p:sp>
        <p:nvSpPr>
          <p:cNvPr id="26" name="TextBox 25">
            <a:extLst>
              <a:ext uri="{FF2B5EF4-FFF2-40B4-BE49-F238E27FC236}">
                <a16:creationId xmlns:a16="http://schemas.microsoft.com/office/drawing/2014/main" id="{E5A7E76D-1288-44E7-8587-7562560B5040}"/>
              </a:ext>
            </a:extLst>
          </p:cNvPr>
          <p:cNvSpPr txBox="1"/>
          <p:nvPr/>
        </p:nvSpPr>
        <p:spPr>
          <a:xfrm>
            <a:off x="6717062" y="5073435"/>
            <a:ext cx="1018227" cy="324833"/>
          </a:xfrm>
          <a:prstGeom prst="rect">
            <a:avLst/>
          </a:prstGeom>
          <a:noFill/>
        </p:spPr>
        <p:txBody>
          <a:bodyPr wrap="none" rtlCol="0" anchor="ctr" anchorCtr="0">
            <a:spAutoFit/>
          </a:bodyPr>
          <a:lstStyle/>
          <a:p>
            <a:pPr algn="ctr"/>
            <a:r>
              <a:rPr lang="en-US" sz="1511" b="1"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sym typeface="Signika"/>
              </a:rPr>
              <a:t>Your Title</a:t>
            </a:r>
          </a:p>
        </p:txBody>
      </p:sp>
      <p:sp>
        <p:nvSpPr>
          <p:cNvPr id="27" name="Subtitle 2">
            <a:extLst>
              <a:ext uri="{FF2B5EF4-FFF2-40B4-BE49-F238E27FC236}">
                <a16:creationId xmlns:a16="http://schemas.microsoft.com/office/drawing/2014/main" id="{05800E93-1CCD-493A-BEB2-30B09DE8C9A6}"/>
              </a:ext>
            </a:extLst>
          </p:cNvPr>
          <p:cNvSpPr txBox="1">
            <a:spLocks/>
          </p:cNvSpPr>
          <p:nvPr/>
        </p:nvSpPr>
        <p:spPr>
          <a:xfrm>
            <a:off x="6272904" y="5270105"/>
            <a:ext cx="1946820" cy="541276"/>
          </a:xfrm>
          <a:prstGeom prst="rect">
            <a:avLst/>
          </a:prstGeom>
        </p:spPr>
        <p:txBody>
          <a:bodyPr vert="horz" wrap="square" lIns="190729" tIns="95364" rIns="190729" bIns="95364"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defTabSz="801866">
              <a:lnSpc>
                <a:spcPct val="100000"/>
              </a:lnSpc>
              <a:spcBef>
                <a:spcPts val="0"/>
              </a:spcBef>
            </a:pPr>
            <a:r>
              <a:rPr lang="en-US" sz="1133" dirty="0">
                <a:solidFill>
                  <a:prstClr val="black"/>
                </a:solidFill>
                <a:latin typeface="Century Gothic" panose="020B0502020202020204" pitchFamily="34" charset="0"/>
                <a:ea typeface="Open Sans" panose="020B0606030504020204" pitchFamily="34" charset="0"/>
                <a:cs typeface="Open Sans" panose="020B0606030504020204" pitchFamily="34" charset="0"/>
              </a:rPr>
              <a:t>Refers to a good or service being offered</a:t>
            </a:r>
          </a:p>
        </p:txBody>
      </p:sp>
    </p:spTree>
    <p:extLst>
      <p:ext uri="{BB962C8B-B14F-4D97-AF65-F5344CB8AC3E}">
        <p14:creationId xmlns:p14="http://schemas.microsoft.com/office/powerpoint/2010/main" val="26662225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871333" y="4987236"/>
            <a:ext cx="670535" cy="668332"/>
          </a:xfrm>
          <a:prstGeom prst="ellipse">
            <a:avLst/>
          </a:prstGeom>
          <a:solidFill>
            <a:srgbClr val="22B5E9"/>
          </a:solidFill>
          <a:ln>
            <a:solidFill>
              <a:srgbClr val="CDCDCD"/>
            </a:solidFill>
          </a:ln>
          <a:effectLst>
            <a:outerShdw blurRad="571500" dist="215900" dir="2700000" sx="81000" sy="81000" algn="tl" rotWithShape="0">
              <a:prstClr val="black">
                <a:alpha val="14000"/>
              </a:prstClr>
            </a:outerShdw>
          </a:effectLst>
        </p:spPr>
        <p:txBody>
          <a:bodyPr wrap="none" anchor="ctr"/>
          <a:lstStyle/>
          <a:p>
            <a:endParaRPr lang="lt-LT" sz="17451" b="1" dirty="0">
              <a:solidFill>
                <a:prstClr val="black"/>
              </a:solidFill>
              <a:latin typeface="Century Gothic" panose="020B0502020202020204" pitchFamily="34" charset="0"/>
            </a:endParaRPr>
          </a:p>
        </p:txBody>
      </p:sp>
      <p:sp>
        <p:nvSpPr>
          <p:cNvPr id="8" name="Oval 7"/>
          <p:cNvSpPr/>
          <p:nvPr/>
        </p:nvSpPr>
        <p:spPr>
          <a:xfrm>
            <a:off x="866835" y="3837350"/>
            <a:ext cx="670535" cy="668332"/>
          </a:xfrm>
          <a:prstGeom prst="ellipse">
            <a:avLst/>
          </a:prstGeom>
          <a:solidFill>
            <a:srgbClr val="0067B4"/>
          </a:solidFill>
          <a:ln>
            <a:solidFill>
              <a:srgbClr val="CDCDCD"/>
            </a:solidFill>
          </a:ln>
          <a:effectLst>
            <a:outerShdw blurRad="571500" dist="215900" dir="2700000" sx="81000" sy="81000" algn="tl" rotWithShape="0">
              <a:prstClr val="black">
                <a:alpha val="14000"/>
              </a:prstClr>
            </a:outerShdw>
          </a:effectLst>
        </p:spPr>
        <p:txBody>
          <a:bodyPr wrap="none" anchor="ctr"/>
          <a:lstStyle/>
          <a:p>
            <a:endParaRPr lang="lt-LT" sz="17451" b="1" dirty="0">
              <a:solidFill>
                <a:prstClr val="black"/>
              </a:solidFill>
              <a:latin typeface="Century Gothic" panose="020B0502020202020204" pitchFamily="34" charset="0"/>
            </a:endParaRPr>
          </a:p>
        </p:txBody>
      </p:sp>
      <p:sp>
        <p:nvSpPr>
          <p:cNvPr id="9" name="Oval 8"/>
          <p:cNvSpPr/>
          <p:nvPr/>
        </p:nvSpPr>
        <p:spPr>
          <a:xfrm>
            <a:off x="866835" y="2670727"/>
            <a:ext cx="670535" cy="668332"/>
          </a:xfrm>
          <a:prstGeom prst="ellipse">
            <a:avLst/>
          </a:prstGeom>
          <a:solidFill>
            <a:srgbClr val="15274E"/>
          </a:solidFill>
          <a:ln>
            <a:solidFill>
              <a:srgbClr val="CDCDCD"/>
            </a:solidFill>
          </a:ln>
          <a:effectLst>
            <a:outerShdw blurRad="571500" dist="215900" dir="2700000" sx="81000" sy="81000" algn="tl" rotWithShape="0">
              <a:prstClr val="black">
                <a:alpha val="14000"/>
              </a:prstClr>
            </a:outerShdw>
          </a:effectLst>
        </p:spPr>
        <p:txBody>
          <a:bodyPr wrap="none" anchor="ctr"/>
          <a:lstStyle/>
          <a:p>
            <a:endParaRPr lang="lt-LT" sz="17451" b="1" dirty="0">
              <a:solidFill>
                <a:prstClr val="black"/>
              </a:solidFill>
              <a:latin typeface="Century Gothic" panose="020B0502020202020204" pitchFamily="34" charset="0"/>
            </a:endParaRPr>
          </a:p>
        </p:txBody>
      </p:sp>
      <p:grpSp>
        <p:nvGrpSpPr>
          <p:cNvPr id="19" name="Group 18"/>
          <p:cNvGrpSpPr/>
          <p:nvPr/>
        </p:nvGrpSpPr>
        <p:grpSpPr>
          <a:xfrm>
            <a:off x="1052012" y="4033646"/>
            <a:ext cx="292966" cy="292966"/>
            <a:chOff x="5921375" y="1471613"/>
            <a:chExt cx="1738313" cy="1738312"/>
          </a:xfrm>
          <a:solidFill>
            <a:schemeClr val="bg1"/>
          </a:solidFill>
        </p:grpSpPr>
        <p:sp>
          <p:nvSpPr>
            <p:cNvPr id="20" name="Freeform 19"/>
            <p:cNvSpPr>
              <a:spLocks/>
            </p:cNvSpPr>
            <p:nvPr/>
          </p:nvSpPr>
          <p:spPr bwMode="auto">
            <a:xfrm>
              <a:off x="6773863" y="2282825"/>
              <a:ext cx="74613" cy="74613"/>
            </a:xfrm>
            <a:custGeom>
              <a:avLst/>
              <a:gdLst>
                <a:gd name="T0" fmla="*/ 73 w 88"/>
                <a:gd name="T1" fmla="*/ 72 h 88"/>
                <a:gd name="T2" fmla="*/ 73 w 88"/>
                <a:gd name="T3" fmla="*/ 15 h 88"/>
                <a:gd name="T4" fmla="*/ 16 w 88"/>
                <a:gd name="T5" fmla="*/ 15 h 88"/>
                <a:gd name="T6" fmla="*/ 16 w 88"/>
                <a:gd name="T7" fmla="*/ 72 h 88"/>
                <a:gd name="T8" fmla="*/ 73 w 88"/>
                <a:gd name="T9" fmla="*/ 72 h 88"/>
              </a:gdLst>
              <a:ahLst/>
              <a:cxnLst>
                <a:cxn ang="0">
                  <a:pos x="T0" y="T1"/>
                </a:cxn>
                <a:cxn ang="0">
                  <a:pos x="T2" y="T3"/>
                </a:cxn>
                <a:cxn ang="0">
                  <a:pos x="T4" y="T5"/>
                </a:cxn>
                <a:cxn ang="0">
                  <a:pos x="T6" y="T7"/>
                </a:cxn>
                <a:cxn ang="0">
                  <a:pos x="T8" y="T9"/>
                </a:cxn>
              </a:cxnLst>
              <a:rect l="0" t="0" r="r" b="b"/>
              <a:pathLst>
                <a:path w="88" h="88">
                  <a:moveTo>
                    <a:pt x="73" y="72"/>
                  </a:moveTo>
                  <a:cubicBezTo>
                    <a:pt x="88" y="56"/>
                    <a:pt x="88" y="31"/>
                    <a:pt x="73" y="15"/>
                  </a:cubicBezTo>
                  <a:cubicBezTo>
                    <a:pt x="57" y="0"/>
                    <a:pt x="32" y="0"/>
                    <a:pt x="16" y="15"/>
                  </a:cubicBezTo>
                  <a:cubicBezTo>
                    <a:pt x="0" y="31"/>
                    <a:pt x="0" y="56"/>
                    <a:pt x="16" y="72"/>
                  </a:cubicBezTo>
                  <a:cubicBezTo>
                    <a:pt x="32" y="88"/>
                    <a:pt x="57" y="88"/>
                    <a:pt x="73"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21" name="Freeform 20"/>
            <p:cNvSpPr>
              <a:spLocks noEditPoints="1"/>
            </p:cNvSpPr>
            <p:nvPr/>
          </p:nvSpPr>
          <p:spPr bwMode="auto">
            <a:xfrm>
              <a:off x="6961188" y="1798638"/>
              <a:ext cx="371475" cy="371475"/>
            </a:xfrm>
            <a:custGeom>
              <a:avLst/>
              <a:gdLst>
                <a:gd name="T0" fmla="*/ 361 w 439"/>
                <a:gd name="T1" fmla="*/ 361 h 439"/>
                <a:gd name="T2" fmla="*/ 361 w 439"/>
                <a:gd name="T3" fmla="*/ 78 h 439"/>
                <a:gd name="T4" fmla="*/ 78 w 439"/>
                <a:gd name="T5" fmla="*/ 78 h 439"/>
                <a:gd name="T6" fmla="*/ 78 w 439"/>
                <a:gd name="T7" fmla="*/ 361 h 439"/>
                <a:gd name="T8" fmla="*/ 361 w 439"/>
                <a:gd name="T9" fmla="*/ 361 h 439"/>
                <a:gd name="T10" fmla="*/ 134 w 439"/>
                <a:gd name="T11" fmla="*/ 135 h 439"/>
                <a:gd name="T12" fmla="*/ 304 w 439"/>
                <a:gd name="T13" fmla="*/ 135 h 439"/>
                <a:gd name="T14" fmla="*/ 304 w 439"/>
                <a:gd name="T15" fmla="*/ 305 h 439"/>
                <a:gd name="T16" fmla="*/ 134 w 439"/>
                <a:gd name="T17" fmla="*/ 305 h 439"/>
                <a:gd name="T18" fmla="*/ 134 w 439"/>
                <a:gd name="T19" fmla="*/ 135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9" h="439">
                  <a:moveTo>
                    <a:pt x="361" y="361"/>
                  </a:moveTo>
                  <a:cubicBezTo>
                    <a:pt x="439" y="283"/>
                    <a:pt x="439" y="156"/>
                    <a:pt x="361" y="78"/>
                  </a:cubicBezTo>
                  <a:cubicBezTo>
                    <a:pt x="283" y="0"/>
                    <a:pt x="156" y="0"/>
                    <a:pt x="78" y="78"/>
                  </a:cubicBezTo>
                  <a:cubicBezTo>
                    <a:pt x="0" y="156"/>
                    <a:pt x="0" y="283"/>
                    <a:pt x="78" y="361"/>
                  </a:cubicBezTo>
                  <a:cubicBezTo>
                    <a:pt x="156" y="439"/>
                    <a:pt x="283" y="439"/>
                    <a:pt x="361" y="361"/>
                  </a:cubicBezTo>
                  <a:close/>
                  <a:moveTo>
                    <a:pt x="134" y="135"/>
                  </a:moveTo>
                  <a:cubicBezTo>
                    <a:pt x="181" y="88"/>
                    <a:pt x="257" y="88"/>
                    <a:pt x="304" y="135"/>
                  </a:cubicBezTo>
                  <a:cubicBezTo>
                    <a:pt x="351" y="182"/>
                    <a:pt x="351" y="258"/>
                    <a:pt x="304" y="305"/>
                  </a:cubicBezTo>
                  <a:cubicBezTo>
                    <a:pt x="257" y="351"/>
                    <a:pt x="181" y="351"/>
                    <a:pt x="134" y="305"/>
                  </a:cubicBezTo>
                  <a:cubicBezTo>
                    <a:pt x="88" y="258"/>
                    <a:pt x="88" y="182"/>
                    <a:pt x="134"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22" name="Freeform 21"/>
            <p:cNvSpPr>
              <a:spLocks noEditPoints="1"/>
            </p:cNvSpPr>
            <p:nvPr/>
          </p:nvSpPr>
          <p:spPr bwMode="auto">
            <a:xfrm>
              <a:off x="6249988" y="1471613"/>
              <a:ext cx="1409700" cy="1409700"/>
            </a:xfrm>
            <a:custGeom>
              <a:avLst/>
              <a:gdLst>
                <a:gd name="T0" fmla="*/ 41 w 1665"/>
                <a:gd name="T1" fmla="*/ 985 h 1664"/>
                <a:gd name="T2" fmla="*/ 281 w 1665"/>
                <a:gd name="T3" fmla="*/ 902 h 1664"/>
                <a:gd name="T4" fmla="*/ 229 w 1665"/>
                <a:gd name="T5" fmla="*/ 1111 h 1664"/>
                <a:gd name="T6" fmla="*/ 126 w 1665"/>
                <a:gd name="T7" fmla="*/ 1256 h 1664"/>
                <a:gd name="T8" fmla="*/ 13 w 1665"/>
                <a:gd name="T9" fmla="*/ 1652 h 1664"/>
                <a:gd name="T10" fmla="*/ 44 w 1665"/>
                <a:gd name="T11" fmla="*/ 1664 h 1664"/>
                <a:gd name="T12" fmla="*/ 485 w 1665"/>
                <a:gd name="T13" fmla="*/ 1431 h 1664"/>
                <a:gd name="T14" fmla="*/ 749 w 1665"/>
                <a:gd name="T15" fmla="*/ 1370 h 1664"/>
                <a:gd name="T16" fmla="*/ 692 w 1665"/>
                <a:gd name="T17" fmla="*/ 1596 h 1664"/>
                <a:gd name="T18" fmla="*/ 720 w 1665"/>
                <a:gd name="T19" fmla="*/ 1664 h 1664"/>
                <a:gd name="T20" fmla="*/ 1164 w 1665"/>
                <a:gd name="T21" fmla="*/ 1116 h 1664"/>
                <a:gd name="T22" fmla="*/ 1566 w 1665"/>
                <a:gd name="T23" fmla="*/ 522 h 1664"/>
                <a:gd name="T24" fmla="*/ 1653 w 1665"/>
                <a:gd name="T25" fmla="*/ 12 h 1664"/>
                <a:gd name="T26" fmla="*/ 1143 w 1665"/>
                <a:gd name="T27" fmla="*/ 99 h 1664"/>
                <a:gd name="T28" fmla="*/ 549 w 1665"/>
                <a:gd name="T29" fmla="*/ 501 h 1664"/>
                <a:gd name="T30" fmla="*/ 1 w 1665"/>
                <a:gd name="T31" fmla="*/ 945 h 1664"/>
                <a:gd name="T32" fmla="*/ 352 w 1665"/>
                <a:gd name="T33" fmla="*/ 1483 h 1664"/>
                <a:gd name="T34" fmla="*/ 182 w 1665"/>
                <a:gd name="T35" fmla="*/ 1313 h 1664"/>
                <a:gd name="T36" fmla="*/ 420 w 1665"/>
                <a:gd name="T37" fmla="*/ 1380 h 1664"/>
                <a:gd name="T38" fmla="*/ 535 w 1665"/>
                <a:gd name="T39" fmla="*/ 1358 h 1664"/>
                <a:gd name="T40" fmla="*/ 318 w 1665"/>
                <a:gd name="T41" fmla="*/ 1165 h 1664"/>
                <a:gd name="T42" fmla="*/ 357 w 1665"/>
                <a:gd name="T43" fmla="*/ 978 h 1664"/>
                <a:gd name="T44" fmla="*/ 535 w 1665"/>
                <a:gd name="T45" fmla="*/ 1358 h 1664"/>
                <a:gd name="T46" fmla="*/ 806 w 1665"/>
                <a:gd name="T47" fmla="*/ 1574 h 1664"/>
                <a:gd name="T48" fmla="*/ 827 w 1665"/>
                <a:gd name="T49" fmla="*/ 1335 h 1664"/>
                <a:gd name="T50" fmla="*/ 1111 w 1665"/>
                <a:gd name="T51" fmla="*/ 1380 h 1664"/>
                <a:gd name="T52" fmla="*/ 1231 w 1665"/>
                <a:gd name="T53" fmla="*/ 155 h 1664"/>
                <a:gd name="T54" fmla="*/ 1510 w 1665"/>
                <a:gd name="T55" fmla="*/ 434 h 1664"/>
                <a:gd name="T56" fmla="*/ 1146 w 1665"/>
                <a:gd name="T57" fmla="*/ 184 h 1664"/>
                <a:gd name="T58" fmla="*/ 1201 w 1665"/>
                <a:gd name="T59" fmla="*/ 973 h 1664"/>
                <a:gd name="T60" fmla="*/ 767 w 1665"/>
                <a:gd name="T61" fmla="*/ 1275 h 1664"/>
                <a:gd name="T62" fmla="*/ 588 w 1665"/>
                <a:gd name="T63" fmla="*/ 580 h 1664"/>
                <a:gd name="T64" fmla="*/ 285 w 1665"/>
                <a:gd name="T65" fmla="*/ 554 h 1664"/>
                <a:gd name="T66" fmla="*/ 330 w 1665"/>
                <a:gd name="T67" fmla="*/ 838 h 1664"/>
                <a:gd name="T68" fmla="*/ 91 w 1665"/>
                <a:gd name="T69" fmla="*/ 859 h 1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5" h="1664">
                  <a:moveTo>
                    <a:pt x="26" y="982"/>
                  </a:moveTo>
                  <a:cubicBezTo>
                    <a:pt x="31" y="984"/>
                    <a:pt x="36" y="985"/>
                    <a:pt x="41" y="985"/>
                  </a:cubicBezTo>
                  <a:cubicBezTo>
                    <a:pt x="51" y="985"/>
                    <a:pt x="62" y="981"/>
                    <a:pt x="69" y="973"/>
                  </a:cubicBezTo>
                  <a:cubicBezTo>
                    <a:pt x="150" y="893"/>
                    <a:pt x="249" y="898"/>
                    <a:pt x="281" y="902"/>
                  </a:cubicBezTo>
                  <a:cubicBezTo>
                    <a:pt x="295" y="916"/>
                    <a:pt x="295" y="916"/>
                    <a:pt x="295" y="916"/>
                  </a:cubicBezTo>
                  <a:cubicBezTo>
                    <a:pt x="268" y="982"/>
                    <a:pt x="245" y="1047"/>
                    <a:pt x="229" y="1111"/>
                  </a:cubicBezTo>
                  <a:cubicBezTo>
                    <a:pt x="223" y="1134"/>
                    <a:pt x="225" y="1158"/>
                    <a:pt x="234" y="1180"/>
                  </a:cubicBezTo>
                  <a:cubicBezTo>
                    <a:pt x="195" y="1198"/>
                    <a:pt x="158" y="1224"/>
                    <a:pt x="126" y="1256"/>
                  </a:cubicBezTo>
                  <a:cubicBezTo>
                    <a:pt x="23" y="1359"/>
                    <a:pt x="2" y="1610"/>
                    <a:pt x="1" y="1621"/>
                  </a:cubicBezTo>
                  <a:cubicBezTo>
                    <a:pt x="0" y="1632"/>
                    <a:pt x="5" y="1644"/>
                    <a:pt x="13" y="1652"/>
                  </a:cubicBezTo>
                  <a:cubicBezTo>
                    <a:pt x="20" y="1660"/>
                    <a:pt x="31" y="1664"/>
                    <a:pt x="41" y="1664"/>
                  </a:cubicBezTo>
                  <a:cubicBezTo>
                    <a:pt x="42" y="1664"/>
                    <a:pt x="43" y="1664"/>
                    <a:pt x="44" y="1664"/>
                  </a:cubicBezTo>
                  <a:cubicBezTo>
                    <a:pt x="55" y="1663"/>
                    <a:pt x="306" y="1642"/>
                    <a:pt x="409" y="1539"/>
                  </a:cubicBezTo>
                  <a:cubicBezTo>
                    <a:pt x="441" y="1507"/>
                    <a:pt x="467" y="1470"/>
                    <a:pt x="485" y="1431"/>
                  </a:cubicBezTo>
                  <a:cubicBezTo>
                    <a:pt x="508" y="1440"/>
                    <a:pt x="533" y="1441"/>
                    <a:pt x="554" y="1436"/>
                  </a:cubicBezTo>
                  <a:cubicBezTo>
                    <a:pt x="618" y="1420"/>
                    <a:pt x="683" y="1397"/>
                    <a:pt x="749" y="1370"/>
                  </a:cubicBezTo>
                  <a:cubicBezTo>
                    <a:pt x="763" y="1384"/>
                    <a:pt x="763" y="1384"/>
                    <a:pt x="763" y="1384"/>
                  </a:cubicBezTo>
                  <a:cubicBezTo>
                    <a:pt x="767" y="1416"/>
                    <a:pt x="772" y="1515"/>
                    <a:pt x="692" y="1596"/>
                  </a:cubicBezTo>
                  <a:cubicBezTo>
                    <a:pt x="680" y="1607"/>
                    <a:pt x="677" y="1624"/>
                    <a:pt x="683" y="1639"/>
                  </a:cubicBezTo>
                  <a:cubicBezTo>
                    <a:pt x="689" y="1654"/>
                    <a:pt x="704" y="1664"/>
                    <a:pt x="720" y="1664"/>
                  </a:cubicBezTo>
                  <a:cubicBezTo>
                    <a:pt x="878" y="1664"/>
                    <a:pt x="1100" y="1570"/>
                    <a:pt x="1181" y="1417"/>
                  </a:cubicBezTo>
                  <a:cubicBezTo>
                    <a:pt x="1217" y="1351"/>
                    <a:pt x="1241" y="1247"/>
                    <a:pt x="1164" y="1116"/>
                  </a:cubicBezTo>
                  <a:cubicBezTo>
                    <a:pt x="1196" y="1088"/>
                    <a:pt x="1228" y="1060"/>
                    <a:pt x="1257" y="1030"/>
                  </a:cubicBezTo>
                  <a:cubicBezTo>
                    <a:pt x="1389" y="898"/>
                    <a:pt x="1493" y="727"/>
                    <a:pt x="1566" y="522"/>
                  </a:cubicBezTo>
                  <a:cubicBezTo>
                    <a:pt x="1656" y="266"/>
                    <a:pt x="1665" y="50"/>
                    <a:pt x="1665" y="41"/>
                  </a:cubicBezTo>
                  <a:cubicBezTo>
                    <a:pt x="1665" y="30"/>
                    <a:pt x="1661" y="20"/>
                    <a:pt x="1653" y="12"/>
                  </a:cubicBezTo>
                  <a:cubicBezTo>
                    <a:pt x="1645" y="4"/>
                    <a:pt x="1635" y="0"/>
                    <a:pt x="1624" y="0"/>
                  </a:cubicBezTo>
                  <a:cubicBezTo>
                    <a:pt x="1615" y="0"/>
                    <a:pt x="1399" y="9"/>
                    <a:pt x="1143" y="99"/>
                  </a:cubicBezTo>
                  <a:cubicBezTo>
                    <a:pt x="938" y="172"/>
                    <a:pt x="767" y="276"/>
                    <a:pt x="635" y="408"/>
                  </a:cubicBezTo>
                  <a:cubicBezTo>
                    <a:pt x="605" y="437"/>
                    <a:pt x="577" y="469"/>
                    <a:pt x="549" y="501"/>
                  </a:cubicBezTo>
                  <a:cubicBezTo>
                    <a:pt x="418" y="424"/>
                    <a:pt x="314" y="448"/>
                    <a:pt x="248" y="484"/>
                  </a:cubicBezTo>
                  <a:cubicBezTo>
                    <a:pt x="95" y="565"/>
                    <a:pt x="1" y="787"/>
                    <a:pt x="1" y="945"/>
                  </a:cubicBezTo>
                  <a:cubicBezTo>
                    <a:pt x="1" y="961"/>
                    <a:pt x="11" y="976"/>
                    <a:pt x="26" y="982"/>
                  </a:cubicBezTo>
                  <a:close/>
                  <a:moveTo>
                    <a:pt x="352" y="1483"/>
                  </a:moveTo>
                  <a:cubicBezTo>
                    <a:pt x="297" y="1538"/>
                    <a:pt x="168" y="1567"/>
                    <a:pt x="87" y="1578"/>
                  </a:cubicBezTo>
                  <a:cubicBezTo>
                    <a:pt x="98" y="1497"/>
                    <a:pt x="127" y="1368"/>
                    <a:pt x="182" y="1313"/>
                  </a:cubicBezTo>
                  <a:cubicBezTo>
                    <a:pt x="213" y="1282"/>
                    <a:pt x="249" y="1259"/>
                    <a:pt x="285" y="1246"/>
                  </a:cubicBezTo>
                  <a:cubicBezTo>
                    <a:pt x="420" y="1380"/>
                    <a:pt x="420" y="1380"/>
                    <a:pt x="420" y="1380"/>
                  </a:cubicBezTo>
                  <a:cubicBezTo>
                    <a:pt x="406" y="1416"/>
                    <a:pt x="383" y="1452"/>
                    <a:pt x="352" y="1483"/>
                  </a:cubicBezTo>
                  <a:close/>
                  <a:moveTo>
                    <a:pt x="535" y="1358"/>
                  </a:moveTo>
                  <a:cubicBezTo>
                    <a:pt x="523" y="1361"/>
                    <a:pt x="510" y="1357"/>
                    <a:pt x="500" y="1347"/>
                  </a:cubicBezTo>
                  <a:cubicBezTo>
                    <a:pt x="305" y="1153"/>
                    <a:pt x="555" y="1402"/>
                    <a:pt x="318" y="1165"/>
                  </a:cubicBezTo>
                  <a:cubicBezTo>
                    <a:pt x="308" y="1155"/>
                    <a:pt x="304" y="1142"/>
                    <a:pt x="307" y="1130"/>
                  </a:cubicBezTo>
                  <a:cubicBezTo>
                    <a:pt x="319" y="1081"/>
                    <a:pt x="336" y="1029"/>
                    <a:pt x="357" y="978"/>
                  </a:cubicBezTo>
                  <a:cubicBezTo>
                    <a:pt x="687" y="1308"/>
                    <a:pt x="687" y="1308"/>
                    <a:pt x="687" y="1308"/>
                  </a:cubicBezTo>
                  <a:cubicBezTo>
                    <a:pt x="636" y="1329"/>
                    <a:pt x="584" y="1346"/>
                    <a:pt x="535" y="1358"/>
                  </a:cubicBezTo>
                  <a:close/>
                  <a:moveTo>
                    <a:pt x="1111" y="1380"/>
                  </a:moveTo>
                  <a:cubicBezTo>
                    <a:pt x="1058" y="1477"/>
                    <a:pt x="926" y="1550"/>
                    <a:pt x="806" y="1574"/>
                  </a:cubicBezTo>
                  <a:cubicBezTo>
                    <a:pt x="844" y="1502"/>
                    <a:pt x="853" y="1411"/>
                    <a:pt x="839" y="1355"/>
                  </a:cubicBezTo>
                  <a:cubicBezTo>
                    <a:pt x="835" y="1342"/>
                    <a:pt x="827" y="1335"/>
                    <a:pt x="827" y="1335"/>
                  </a:cubicBezTo>
                  <a:cubicBezTo>
                    <a:pt x="924" y="1288"/>
                    <a:pt x="1015" y="1231"/>
                    <a:pt x="1101" y="1167"/>
                  </a:cubicBezTo>
                  <a:cubicBezTo>
                    <a:pt x="1142" y="1243"/>
                    <a:pt x="1146" y="1314"/>
                    <a:pt x="1111" y="1380"/>
                  </a:cubicBezTo>
                  <a:close/>
                  <a:moveTo>
                    <a:pt x="1510" y="434"/>
                  </a:moveTo>
                  <a:cubicBezTo>
                    <a:pt x="1231" y="155"/>
                    <a:pt x="1231" y="155"/>
                    <a:pt x="1231" y="155"/>
                  </a:cubicBezTo>
                  <a:cubicBezTo>
                    <a:pt x="1383" y="107"/>
                    <a:pt x="1515" y="90"/>
                    <a:pt x="1582" y="83"/>
                  </a:cubicBezTo>
                  <a:cubicBezTo>
                    <a:pt x="1575" y="150"/>
                    <a:pt x="1558" y="282"/>
                    <a:pt x="1510" y="434"/>
                  </a:cubicBezTo>
                  <a:close/>
                  <a:moveTo>
                    <a:pt x="692" y="464"/>
                  </a:moveTo>
                  <a:cubicBezTo>
                    <a:pt x="810" y="346"/>
                    <a:pt x="963" y="251"/>
                    <a:pt x="1146" y="184"/>
                  </a:cubicBezTo>
                  <a:cubicBezTo>
                    <a:pt x="1481" y="519"/>
                    <a:pt x="1481" y="519"/>
                    <a:pt x="1481" y="519"/>
                  </a:cubicBezTo>
                  <a:cubicBezTo>
                    <a:pt x="1414" y="702"/>
                    <a:pt x="1319" y="855"/>
                    <a:pt x="1201" y="973"/>
                  </a:cubicBezTo>
                  <a:cubicBezTo>
                    <a:pt x="1165" y="1009"/>
                    <a:pt x="1126" y="1044"/>
                    <a:pt x="1085" y="1077"/>
                  </a:cubicBezTo>
                  <a:cubicBezTo>
                    <a:pt x="988" y="1155"/>
                    <a:pt x="881" y="1222"/>
                    <a:pt x="767" y="1275"/>
                  </a:cubicBezTo>
                  <a:cubicBezTo>
                    <a:pt x="390" y="898"/>
                    <a:pt x="390" y="898"/>
                    <a:pt x="390" y="898"/>
                  </a:cubicBezTo>
                  <a:cubicBezTo>
                    <a:pt x="443" y="784"/>
                    <a:pt x="510" y="677"/>
                    <a:pt x="588" y="580"/>
                  </a:cubicBezTo>
                  <a:cubicBezTo>
                    <a:pt x="621" y="539"/>
                    <a:pt x="656" y="500"/>
                    <a:pt x="692" y="464"/>
                  </a:cubicBezTo>
                  <a:close/>
                  <a:moveTo>
                    <a:pt x="285" y="554"/>
                  </a:moveTo>
                  <a:cubicBezTo>
                    <a:pt x="351" y="519"/>
                    <a:pt x="422" y="523"/>
                    <a:pt x="498" y="564"/>
                  </a:cubicBezTo>
                  <a:cubicBezTo>
                    <a:pt x="434" y="650"/>
                    <a:pt x="377" y="741"/>
                    <a:pt x="330" y="838"/>
                  </a:cubicBezTo>
                  <a:cubicBezTo>
                    <a:pt x="330" y="838"/>
                    <a:pt x="323" y="829"/>
                    <a:pt x="309" y="826"/>
                  </a:cubicBezTo>
                  <a:cubicBezTo>
                    <a:pt x="304" y="825"/>
                    <a:pt x="198" y="802"/>
                    <a:pt x="91" y="859"/>
                  </a:cubicBezTo>
                  <a:cubicBezTo>
                    <a:pt x="115" y="739"/>
                    <a:pt x="188" y="607"/>
                    <a:pt x="285" y="5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23" name="Freeform 8"/>
            <p:cNvSpPr>
              <a:spLocks/>
            </p:cNvSpPr>
            <p:nvPr/>
          </p:nvSpPr>
          <p:spPr bwMode="auto">
            <a:xfrm>
              <a:off x="6581775" y="2859088"/>
              <a:ext cx="171450" cy="169863"/>
            </a:xfrm>
            <a:custGeom>
              <a:avLst/>
              <a:gdLst>
                <a:gd name="T0" fmla="*/ 72 w 201"/>
                <a:gd name="T1" fmla="*/ 185 h 201"/>
                <a:gd name="T2" fmla="*/ 185 w 201"/>
                <a:gd name="T3" fmla="*/ 72 h 201"/>
                <a:gd name="T4" fmla="*/ 185 w 201"/>
                <a:gd name="T5" fmla="*/ 15 h 201"/>
                <a:gd name="T6" fmla="*/ 129 w 201"/>
                <a:gd name="T7" fmla="*/ 15 h 201"/>
                <a:gd name="T8" fmla="*/ 16 w 201"/>
                <a:gd name="T9" fmla="*/ 128 h 201"/>
                <a:gd name="T10" fmla="*/ 16 w 201"/>
                <a:gd name="T11" fmla="*/ 185 h 201"/>
                <a:gd name="T12" fmla="*/ 72 w 201"/>
                <a:gd name="T13" fmla="*/ 185 h 201"/>
              </a:gdLst>
              <a:ahLst/>
              <a:cxnLst>
                <a:cxn ang="0">
                  <a:pos x="T0" y="T1"/>
                </a:cxn>
                <a:cxn ang="0">
                  <a:pos x="T2" y="T3"/>
                </a:cxn>
                <a:cxn ang="0">
                  <a:pos x="T4" y="T5"/>
                </a:cxn>
                <a:cxn ang="0">
                  <a:pos x="T6" y="T7"/>
                </a:cxn>
                <a:cxn ang="0">
                  <a:pos x="T8" y="T9"/>
                </a:cxn>
                <a:cxn ang="0">
                  <a:pos x="T10" y="T11"/>
                </a:cxn>
                <a:cxn ang="0">
                  <a:pos x="T12" y="T13"/>
                </a:cxn>
              </a:cxnLst>
              <a:rect l="0" t="0" r="r" b="b"/>
              <a:pathLst>
                <a:path w="201" h="201">
                  <a:moveTo>
                    <a:pt x="72" y="185"/>
                  </a:moveTo>
                  <a:cubicBezTo>
                    <a:pt x="185" y="72"/>
                    <a:pt x="185" y="72"/>
                    <a:pt x="185" y="72"/>
                  </a:cubicBezTo>
                  <a:cubicBezTo>
                    <a:pt x="201" y="56"/>
                    <a:pt x="201" y="31"/>
                    <a:pt x="185" y="15"/>
                  </a:cubicBezTo>
                  <a:cubicBezTo>
                    <a:pt x="170" y="0"/>
                    <a:pt x="145" y="0"/>
                    <a:pt x="129" y="15"/>
                  </a:cubicBezTo>
                  <a:cubicBezTo>
                    <a:pt x="16" y="128"/>
                    <a:pt x="16" y="128"/>
                    <a:pt x="16" y="128"/>
                  </a:cubicBezTo>
                  <a:cubicBezTo>
                    <a:pt x="0" y="144"/>
                    <a:pt x="0" y="169"/>
                    <a:pt x="16" y="185"/>
                  </a:cubicBezTo>
                  <a:cubicBezTo>
                    <a:pt x="31" y="201"/>
                    <a:pt x="57" y="201"/>
                    <a:pt x="72" y="1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24" name="Freeform 9"/>
            <p:cNvSpPr>
              <a:spLocks/>
            </p:cNvSpPr>
            <p:nvPr/>
          </p:nvSpPr>
          <p:spPr bwMode="auto">
            <a:xfrm>
              <a:off x="6102350" y="2378075"/>
              <a:ext cx="169863" cy="171450"/>
            </a:xfrm>
            <a:custGeom>
              <a:avLst/>
              <a:gdLst>
                <a:gd name="T0" fmla="*/ 73 w 201"/>
                <a:gd name="T1" fmla="*/ 185 h 201"/>
                <a:gd name="T2" fmla="*/ 186 w 201"/>
                <a:gd name="T3" fmla="*/ 72 h 201"/>
                <a:gd name="T4" fmla="*/ 186 w 201"/>
                <a:gd name="T5" fmla="*/ 16 h 201"/>
                <a:gd name="T6" fmla="*/ 129 w 201"/>
                <a:gd name="T7" fmla="*/ 16 h 201"/>
                <a:gd name="T8" fmla="*/ 16 w 201"/>
                <a:gd name="T9" fmla="*/ 129 h 201"/>
                <a:gd name="T10" fmla="*/ 16 w 201"/>
                <a:gd name="T11" fmla="*/ 185 h 201"/>
                <a:gd name="T12" fmla="*/ 73 w 201"/>
                <a:gd name="T13" fmla="*/ 185 h 201"/>
              </a:gdLst>
              <a:ahLst/>
              <a:cxnLst>
                <a:cxn ang="0">
                  <a:pos x="T0" y="T1"/>
                </a:cxn>
                <a:cxn ang="0">
                  <a:pos x="T2" y="T3"/>
                </a:cxn>
                <a:cxn ang="0">
                  <a:pos x="T4" y="T5"/>
                </a:cxn>
                <a:cxn ang="0">
                  <a:pos x="T6" y="T7"/>
                </a:cxn>
                <a:cxn ang="0">
                  <a:pos x="T8" y="T9"/>
                </a:cxn>
                <a:cxn ang="0">
                  <a:pos x="T10" y="T11"/>
                </a:cxn>
                <a:cxn ang="0">
                  <a:pos x="T12" y="T13"/>
                </a:cxn>
              </a:cxnLst>
              <a:rect l="0" t="0" r="r" b="b"/>
              <a:pathLst>
                <a:path w="201" h="201">
                  <a:moveTo>
                    <a:pt x="73" y="185"/>
                  </a:moveTo>
                  <a:cubicBezTo>
                    <a:pt x="186" y="72"/>
                    <a:pt x="186" y="72"/>
                    <a:pt x="186" y="72"/>
                  </a:cubicBezTo>
                  <a:cubicBezTo>
                    <a:pt x="201" y="56"/>
                    <a:pt x="201" y="31"/>
                    <a:pt x="186" y="16"/>
                  </a:cubicBezTo>
                  <a:cubicBezTo>
                    <a:pt x="170" y="0"/>
                    <a:pt x="145" y="0"/>
                    <a:pt x="129" y="16"/>
                  </a:cubicBezTo>
                  <a:cubicBezTo>
                    <a:pt x="16" y="129"/>
                    <a:pt x="16" y="129"/>
                    <a:pt x="16" y="129"/>
                  </a:cubicBezTo>
                  <a:cubicBezTo>
                    <a:pt x="0" y="144"/>
                    <a:pt x="0" y="170"/>
                    <a:pt x="16" y="185"/>
                  </a:cubicBezTo>
                  <a:cubicBezTo>
                    <a:pt x="32" y="201"/>
                    <a:pt x="57" y="201"/>
                    <a:pt x="73" y="1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25" name="Freeform 10"/>
            <p:cNvSpPr>
              <a:spLocks/>
            </p:cNvSpPr>
            <p:nvPr/>
          </p:nvSpPr>
          <p:spPr bwMode="auto">
            <a:xfrm>
              <a:off x="6208713" y="2905125"/>
              <a:ext cx="304800" cy="304800"/>
            </a:xfrm>
            <a:custGeom>
              <a:avLst/>
              <a:gdLst>
                <a:gd name="T0" fmla="*/ 287 w 359"/>
                <a:gd name="T1" fmla="*/ 16 h 359"/>
                <a:gd name="T2" fmla="*/ 16 w 359"/>
                <a:gd name="T3" fmla="*/ 287 h 359"/>
                <a:gd name="T4" fmla="*/ 16 w 359"/>
                <a:gd name="T5" fmla="*/ 343 h 359"/>
                <a:gd name="T6" fmla="*/ 73 w 359"/>
                <a:gd name="T7" fmla="*/ 343 h 359"/>
                <a:gd name="T8" fmla="*/ 344 w 359"/>
                <a:gd name="T9" fmla="*/ 72 h 359"/>
                <a:gd name="T10" fmla="*/ 344 w 359"/>
                <a:gd name="T11" fmla="*/ 16 h 359"/>
                <a:gd name="T12" fmla="*/ 287 w 359"/>
                <a:gd name="T13" fmla="*/ 16 h 359"/>
              </a:gdLst>
              <a:ahLst/>
              <a:cxnLst>
                <a:cxn ang="0">
                  <a:pos x="T0" y="T1"/>
                </a:cxn>
                <a:cxn ang="0">
                  <a:pos x="T2" y="T3"/>
                </a:cxn>
                <a:cxn ang="0">
                  <a:pos x="T4" y="T5"/>
                </a:cxn>
                <a:cxn ang="0">
                  <a:pos x="T6" y="T7"/>
                </a:cxn>
                <a:cxn ang="0">
                  <a:pos x="T8" y="T9"/>
                </a:cxn>
                <a:cxn ang="0">
                  <a:pos x="T10" y="T11"/>
                </a:cxn>
                <a:cxn ang="0">
                  <a:pos x="T12" y="T13"/>
                </a:cxn>
              </a:cxnLst>
              <a:rect l="0" t="0" r="r" b="b"/>
              <a:pathLst>
                <a:path w="359" h="359">
                  <a:moveTo>
                    <a:pt x="287" y="16"/>
                  </a:moveTo>
                  <a:cubicBezTo>
                    <a:pt x="16" y="287"/>
                    <a:pt x="16" y="287"/>
                    <a:pt x="16" y="287"/>
                  </a:cubicBezTo>
                  <a:cubicBezTo>
                    <a:pt x="0" y="302"/>
                    <a:pt x="0" y="328"/>
                    <a:pt x="16" y="343"/>
                  </a:cubicBezTo>
                  <a:cubicBezTo>
                    <a:pt x="32" y="359"/>
                    <a:pt x="57" y="359"/>
                    <a:pt x="73" y="343"/>
                  </a:cubicBezTo>
                  <a:cubicBezTo>
                    <a:pt x="344" y="72"/>
                    <a:pt x="344" y="72"/>
                    <a:pt x="344" y="72"/>
                  </a:cubicBezTo>
                  <a:cubicBezTo>
                    <a:pt x="359" y="57"/>
                    <a:pt x="359" y="31"/>
                    <a:pt x="344" y="16"/>
                  </a:cubicBezTo>
                  <a:cubicBezTo>
                    <a:pt x="328" y="0"/>
                    <a:pt x="303" y="0"/>
                    <a:pt x="28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26" name="Freeform 11"/>
            <p:cNvSpPr>
              <a:spLocks/>
            </p:cNvSpPr>
            <p:nvPr/>
          </p:nvSpPr>
          <p:spPr bwMode="auto">
            <a:xfrm>
              <a:off x="5937250" y="2905125"/>
              <a:ext cx="304800" cy="304800"/>
            </a:xfrm>
            <a:custGeom>
              <a:avLst/>
              <a:gdLst>
                <a:gd name="T0" fmla="*/ 287 w 359"/>
                <a:gd name="T1" fmla="*/ 16 h 359"/>
                <a:gd name="T2" fmla="*/ 16 w 359"/>
                <a:gd name="T3" fmla="*/ 287 h 359"/>
                <a:gd name="T4" fmla="*/ 16 w 359"/>
                <a:gd name="T5" fmla="*/ 343 h 359"/>
                <a:gd name="T6" fmla="*/ 73 w 359"/>
                <a:gd name="T7" fmla="*/ 343 h 359"/>
                <a:gd name="T8" fmla="*/ 344 w 359"/>
                <a:gd name="T9" fmla="*/ 72 h 359"/>
                <a:gd name="T10" fmla="*/ 344 w 359"/>
                <a:gd name="T11" fmla="*/ 16 h 359"/>
                <a:gd name="T12" fmla="*/ 287 w 359"/>
                <a:gd name="T13" fmla="*/ 16 h 359"/>
              </a:gdLst>
              <a:ahLst/>
              <a:cxnLst>
                <a:cxn ang="0">
                  <a:pos x="T0" y="T1"/>
                </a:cxn>
                <a:cxn ang="0">
                  <a:pos x="T2" y="T3"/>
                </a:cxn>
                <a:cxn ang="0">
                  <a:pos x="T4" y="T5"/>
                </a:cxn>
                <a:cxn ang="0">
                  <a:pos x="T6" y="T7"/>
                </a:cxn>
                <a:cxn ang="0">
                  <a:pos x="T8" y="T9"/>
                </a:cxn>
                <a:cxn ang="0">
                  <a:pos x="T10" y="T11"/>
                </a:cxn>
                <a:cxn ang="0">
                  <a:pos x="T12" y="T13"/>
                </a:cxn>
              </a:cxnLst>
              <a:rect l="0" t="0" r="r" b="b"/>
              <a:pathLst>
                <a:path w="359" h="359">
                  <a:moveTo>
                    <a:pt x="287" y="16"/>
                  </a:moveTo>
                  <a:cubicBezTo>
                    <a:pt x="16" y="287"/>
                    <a:pt x="16" y="287"/>
                    <a:pt x="16" y="287"/>
                  </a:cubicBezTo>
                  <a:cubicBezTo>
                    <a:pt x="0" y="302"/>
                    <a:pt x="0" y="328"/>
                    <a:pt x="16" y="343"/>
                  </a:cubicBezTo>
                  <a:cubicBezTo>
                    <a:pt x="32" y="359"/>
                    <a:pt x="57" y="359"/>
                    <a:pt x="73" y="343"/>
                  </a:cubicBezTo>
                  <a:cubicBezTo>
                    <a:pt x="344" y="72"/>
                    <a:pt x="344" y="72"/>
                    <a:pt x="344" y="72"/>
                  </a:cubicBezTo>
                  <a:cubicBezTo>
                    <a:pt x="359" y="57"/>
                    <a:pt x="359" y="31"/>
                    <a:pt x="344" y="16"/>
                  </a:cubicBezTo>
                  <a:cubicBezTo>
                    <a:pt x="328" y="0"/>
                    <a:pt x="303" y="0"/>
                    <a:pt x="28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27" name="Freeform 12"/>
            <p:cNvSpPr>
              <a:spLocks/>
            </p:cNvSpPr>
            <p:nvPr/>
          </p:nvSpPr>
          <p:spPr bwMode="auto">
            <a:xfrm>
              <a:off x="5921375" y="2617788"/>
              <a:ext cx="304800" cy="304800"/>
            </a:xfrm>
            <a:custGeom>
              <a:avLst/>
              <a:gdLst>
                <a:gd name="T0" fmla="*/ 72 w 359"/>
                <a:gd name="T1" fmla="*/ 343 h 359"/>
                <a:gd name="T2" fmla="*/ 343 w 359"/>
                <a:gd name="T3" fmla="*/ 72 h 359"/>
                <a:gd name="T4" fmla="*/ 343 w 359"/>
                <a:gd name="T5" fmla="*/ 15 h 359"/>
                <a:gd name="T6" fmla="*/ 287 w 359"/>
                <a:gd name="T7" fmla="*/ 15 h 359"/>
                <a:gd name="T8" fmla="*/ 16 w 359"/>
                <a:gd name="T9" fmla="*/ 286 h 359"/>
                <a:gd name="T10" fmla="*/ 16 w 359"/>
                <a:gd name="T11" fmla="*/ 343 h 359"/>
                <a:gd name="T12" fmla="*/ 72 w 359"/>
                <a:gd name="T13" fmla="*/ 343 h 359"/>
              </a:gdLst>
              <a:ahLst/>
              <a:cxnLst>
                <a:cxn ang="0">
                  <a:pos x="T0" y="T1"/>
                </a:cxn>
                <a:cxn ang="0">
                  <a:pos x="T2" y="T3"/>
                </a:cxn>
                <a:cxn ang="0">
                  <a:pos x="T4" y="T5"/>
                </a:cxn>
                <a:cxn ang="0">
                  <a:pos x="T6" y="T7"/>
                </a:cxn>
                <a:cxn ang="0">
                  <a:pos x="T8" y="T9"/>
                </a:cxn>
                <a:cxn ang="0">
                  <a:pos x="T10" y="T11"/>
                </a:cxn>
                <a:cxn ang="0">
                  <a:pos x="T12" y="T13"/>
                </a:cxn>
              </a:cxnLst>
              <a:rect l="0" t="0" r="r" b="b"/>
              <a:pathLst>
                <a:path w="359" h="359">
                  <a:moveTo>
                    <a:pt x="72" y="343"/>
                  </a:moveTo>
                  <a:cubicBezTo>
                    <a:pt x="343" y="72"/>
                    <a:pt x="343" y="72"/>
                    <a:pt x="343" y="72"/>
                  </a:cubicBezTo>
                  <a:cubicBezTo>
                    <a:pt x="359" y="56"/>
                    <a:pt x="359" y="31"/>
                    <a:pt x="343" y="15"/>
                  </a:cubicBezTo>
                  <a:cubicBezTo>
                    <a:pt x="328" y="0"/>
                    <a:pt x="302" y="0"/>
                    <a:pt x="287" y="15"/>
                  </a:cubicBezTo>
                  <a:cubicBezTo>
                    <a:pt x="16" y="286"/>
                    <a:pt x="16" y="286"/>
                    <a:pt x="16" y="286"/>
                  </a:cubicBezTo>
                  <a:cubicBezTo>
                    <a:pt x="0" y="302"/>
                    <a:pt x="0" y="327"/>
                    <a:pt x="16" y="343"/>
                  </a:cubicBezTo>
                  <a:cubicBezTo>
                    <a:pt x="31" y="359"/>
                    <a:pt x="57" y="359"/>
                    <a:pt x="72"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28" name="Freeform 13"/>
            <p:cNvSpPr>
              <a:spLocks/>
            </p:cNvSpPr>
            <p:nvPr/>
          </p:nvSpPr>
          <p:spPr bwMode="auto">
            <a:xfrm>
              <a:off x="6870700" y="2138363"/>
              <a:ext cx="122238" cy="122238"/>
            </a:xfrm>
            <a:custGeom>
              <a:avLst/>
              <a:gdLst>
                <a:gd name="T0" fmla="*/ 72 w 144"/>
                <a:gd name="T1" fmla="*/ 129 h 144"/>
                <a:gd name="T2" fmla="*/ 128 w 144"/>
                <a:gd name="T3" fmla="*/ 72 h 144"/>
                <a:gd name="T4" fmla="*/ 128 w 144"/>
                <a:gd name="T5" fmla="*/ 16 h 144"/>
                <a:gd name="T6" fmla="*/ 72 w 144"/>
                <a:gd name="T7" fmla="*/ 16 h 144"/>
                <a:gd name="T8" fmla="*/ 15 w 144"/>
                <a:gd name="T9" fmla="*/ 72 h 144"/>
                <a:gd name="T10" fmla="*/ 15 w 144"/>
                <a:gd name="T11" fmla="*/ 129 h 144"/>
                <a:gd name="T12" fmla="*/ 72 w 144"/>
                <a:gd name="T13" fmla="*/ 129 h 144"/>
              </a:gdLst>
              <a:ahLst/>
              <a:cxnLst>
                <a:cxn ang="0">
                  <a:pos x="T0" y="T1"/>
                </a:cxn>
                <a:cxn ang="0">
                  <a:pos x="T2" y="T3"/>
                </a:cxn>
                <a:cxn ang="0">
                  <a:pos x="T4" y="T5"/>
                </a:cxn>
                <a:cxn ang="0">
                  <a:pos x="T6" y="T7"/>
                </a:cxn>
                <a:cxn ang="0">
                  <a:pos x="T8" y="T9"/>
                </a:cxn>
                <a:cxn ang="0">
                  <a:pos x="T10" y="T11"/>
                </a:cxn>
                <a:cxn ang="0">
                  <a:pos x="T12" y="T13"/>
                </a:cxn>
              </a:cxnLst>
              <a:rect l="0" t="0" r="r" b="b"/>
              <a:pathLst>
                <a:path w="144" h="144">
                  <a:moveTo>
                    <a:pt x="72" y="129"/>
                  </a:moveTo>
                  <a:cubicBezTo>
                    <a:pt x="128" y="72"/>
                    <a:pt x="128" y="72"/>
                    <a:pt x="128" y="72"/>
                  </a:cubicBezTo>
                  <a:cubicBezTo>
                    <a:pt x="144" y="57"/>
                    <a:pt x="144" y="31"/>
                    <a:pt x="128" y="16"/>
                  </a:cubicBezTo>
                  <a:cubicBezTo>
                    <a:pt x="113" y="0"/>
                    <a:pt x="87" y="0"/>
                    <a:pt x="72" y="16"/>
                  </a:cubicBezTo>
                  <a:cubicBezTo>
                    <a:pt x="15" y="72"/>
                    <a:pt x="15" y="72"/>
                    <a:pt x="15" y="72"/>
                  </a:cubicBezTo>
                  <a:cubicBezTo>
                    <a:pt x="0" y="88"/>
                    <a:pt x="0" y="113"/>
                    <a:pt x="15" y="129"/>
                  </a:cubicBezTo>
                  <a:cubicBezTo>
                    <a:pt x="31" y="144"/>
                    <a:pt x="56" y="144"/>
                    <a:pt x="72"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grpSp>
      <p:grpSp>
        <p:nvGrpSpPr>
          <p:cNvPr id="29" name="Group 28"/>
          <p:cNvGrpSpPr/>
          <p:nvPr/>
        </p:nvGrpSpPr>
        <p:grpSpPr>
          <a:xfrm>
            <a:off x="1054541" y="2868015"/>
            <a:ext cx="312785" cy="287969"/>
            <a:chOff x="1774825" y="2809875"/>
            <a:chExt cx="960438" cy="884238"/>
          </a:xfrm>
          <a:solidFill>
            <a:schemeClr val="bg1"/>
          </a:solidFill>
        </p:grpSpPr>
        <p:sp>
          <p:nvSpPr>
            <p:cNvPr id="30" name="Freeform 5"/>
            <p:cNvSpPr>
              <a:spLocks/>
            </p:cNvSpPr>
            <p:nvPr/>
          </p:nvSpPr>
          <p:spPr bwMode="auto">
            <a:xfrm>
              <a:off x="2352675" y="3006725"/>
              <a:ext cx="41275" cy="39688"/>
            </a:xfrm>
            <a:custGeom>
              <a:avLst/>
              <a:gdLst>
                <a:gd name="T0" fmla="*/ 17 w 89"/>
                <a:gd name="T1" fmla="*/ 73 h 84"/>
                <a:gd name="T2" fmla="*/ 45 w 89"/>
                <a:gd name="T3" fmla="*/ 84 h 84"/>
                <a:gd name="T4" fmla="*/ 73 w 89"/>
                <a:gd name="T5" fmla="*/ 73 h 84"/>
                <a:gd name="T6" fmla="*/ 73 w 89"/>
                <a:gd name="T7" fmla="*/ 16 h 84"/>
                <a:gd name="T8" fmla="*/ 73 w 89"/>
                <a:gd name="T9" fmla="*/ 15 h 84"/>
                <a:gd name="T10" fmla="*/ 16 w 89"/>
                <a:gd name="T11" fmla="*/ 15 h 84"/>
                <a:gd name="T12" fmla="*/ 16 w 89"/>
                <a:gd name="T13" fmla="*/ 72 h 84"/>
                <a:gd name="T14" fmla="*/ 17 w 89"/>
                <a:gd name="T15" fmla="*/ 73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84">
                  <a:moveTo>
                    <a:pt x="17" y="73"/>
                  </a:moveTo>
                  <a:cubicBezTo>
                    <a:pt x="24" y="80"/>
                    <a:pt x="35" y="84"/>
                    <a:pt x="45" y="84"/>
                  </a:cubicBezTo>
                  <a:cubicBezTo>
                    <a:pt x="55" y="84"/>
                    <a:pt x="65" y="80"/>
                    <a:pt x="73" y="73"/>
                  </a:cubicBezTo>
                  <a:cubicBezTo>
                    <a:pt x="89" y="57"/>
                    <a:pt x="89" y="32"/>
                    <a:pt x="73" y="16"/>
                  </a:cubicBezTo>
                  <a:cubicBezTo>
                    <a:pt x="73" y="15"/>
                    <a:pt x="73" y="15"/>
                    <a:pt x="73" y="15"/>
                  </a:cubicBezTo>
                  <a:cubicBezTo>
                    <a:pt x="57" y="0"/>
                    <a:pt x="32" y="0"/>
                    <a:pt x="16" y="15"/>
                  </a:cubicBezTo>
                  <a:cubicBezTo>
                    <a:pt x="0" y="31"/>
                    <a:pt x="0" y="56"/>
                    <a:pt x="16" y="72"/>
                  </a:cubicBezTo>
                  <a:lnTo>
                    <a:pt x="17"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31" name="Freeform 6"/>
            <p:cNvSpPr>
              <a:spLocks noEditPoints="1"/>
            </p:cNvSpPr>
            <p:nvPr/>
          </p:nvSpPr>
          <p:spPr bwMode="auto">
            <a:xfrm>
              <a:off x="1774825" y="2809875"/>
              <a:ext cx="960438" cy="884238"/>
            </a:xfrm>
            <a:custGeom>
              <a:avLst/>
              <a:gdLst>
                <a:gd name="T0" fmla="*/ 2036 w 2051"/>
                <a:gd name="T1" fmla="*/ 733 h 1888"/>
                <a:gd name="T2" fmla="*/ 2008 w 2051"/>
                <a:gd name="T3" fmla="*/ 664 h 1888"/>
                <a:gd name="T4" fmla="*/ 1489 w 2051"/>
                <a:gd name="T5" fmla="*/ 255 h 1888"/>
                <a:gd name="T6" fmla="*/ 255 w 2051"/>
                <a:gd name="T7" fmla="*/ 255 h 1888"/>
                <a:gd name="T8" fmla="*/ 255 w 2051"/>
                <a:gd name="T9" fmla="*/ 1489 h 1888"/>
                <a:gd name="T10" fmla="*/ 295 w 2051"/>
                <a:gd name="T11" fmla="*/ 1828 h 1888"/>
                <a:gd name="T12" fmla="*/ 330 w 2051"/>
                <a:gd name="T13" fmla="*/ 1888 h 1888"/>
                <a:gd name="T14" fmla="*/ 571 w 2051"/>
                <a:gd name="T15" fmla="*/ 1868 h 1888"/>
                <a:gd name="T16" fmla="*/ 872 w 2051"/>
                <a:gd name="T17" fmla="*/ 1744 h 1888"/>
                <a:gd name="T18" fmla="*/ 1173 w 2051"/>
                <a:gd name="T19" fmla="*/ 1868 h 1888"/>
                <a:gd name="T20" fmla="*/ 1414 w 2051"/>
                <a:gd name="T21" fmla="*/ 1888 h 1888"/>
                <a:gd name="T22" fmla="*/ 1449 w 2051"/>
                <a:gd name="T23" fmla="*/ 1828 h 1888"/>
                <a:gd name="T24" fmla="*/ 1489 w 2051"/>
                <a:gd name="T25" fmla="*/ 1489 h 1888"/>
                <a:gd name="T26" fmla="*/ 2008 w 2051"/>
                <a:gd name="T27" fmla="*/ 1080 h 1888"/>
                <a:gd name="T28" fmla="*/ 2036 w 2051"/>
                <a:gd name="T29" fmla="*/ 1011 h 1888"/>
                <a:gd name="T30" fmla="*/ 1824 w 2051"/>
                <a:gd name="T31" fmla="*/ 832 h 1888"/>
                <a:gd name="T32" fmla="*/ 1632 w 2051"/>
                <a:gd name="T33" fmla="*/ 744 h 1888"/>
                <a:gd name="T34" fmla="*/ 1824 w 2051"/>
                <a:gd name="T35" fmla="*/ 832 h 1888"/>
                <a:gd name="T36" fmla="*/ 399 w 2051"/>
                <a:gd name="T37" fmla="*/ 1808 h 1888"/>
                <a:gd name="T38" fmla="*/ 578 w 2051"/>
                <a:gd name="T39" fmla="*/ 1693 h 1888"/>
                <a:gd name="T40" fmla="*/ 1345 w 2051"/>
                <a:gd name="T41" fmla="*/ 1808 h 1888"/>
                <a:gd name="T42" fmla="*/ 1166 w 2051"/>
                <a:gd name="T43" fmla="*/ 1693 h 1888"/>
                <a:gd name="T44" fmla="*/ 1345 w 2051"/>
                <a:gd name="T45" fmla="*/ 1808 h 1888"/>
                <a:gd name="T46" fmla="*/ 1257 w 2051"/>
                <a:gd name="T47" fmla="*/ 1565 h 1888"/>
                <a:gd name="T48" fmla="*/ 1253 w 2051"/>
                <a:gd name="T49" fmla="*/ 1567 h 1888"/>
                <a:gd name="T50" fmla="*/ 1093 w 2051"/>
                <a:gd name="T51" fmla="*/ 1633 h 1888"/>
                <a:gd name="T52" fmla="*/ 651 w 2051"/>
                <a:gd name="T53" fmla="*/ 1633 h 1888"/>
                <a:gd name="T54" fmla="*/ 491 w 2051"/>
                <a:gd name="T55" fmla="*/ 1567 h 1888"/>
                <a:gd name="T56" fmla="*/ 487 w 2051"/>
                <a:gd name="T57" fmla="*/ 1565 h 1888"/>
                <a:gd name="T58" fmla="*/ 80 w 2051"/>
                <a:gd name="T59" fmla="*/ 872 h 1888"/>
                <a:gd name="T60" fmla="*/ 872 w 2051"/>
                <a:gd name="T61" fmla="*/ 80 h 1888"/>
                <a:gd name="T62" fmla="*/ 1636 w 2051"/>
                <a:gd name="T63" fmla="*/ 664 h 1888"/>
                <a:gd name="T64" fmla="*/ 1587 w 2051"/>
                <a:gd name="T65" fmla="*/ 676 h 1888"/>
                <a:gd name="T66" fmla="*/ 1412 w 2051"/>
                <a:gd name="T67" fmla="*/ 574 h 1888"/>
                <a:gd name="T68" fmla="*/ 1341 w 2051"/>
                <a:gd name="T69" fmla="*/ 613 h 1888"/>
                <a:gd name="T70" fmla="*/ 1230 w 2051"/>
                <a:gd name="T71" fmla="*/ 832 h 1888"/>
                <a:gd name="T72" fmla="*/ 872 w 2051"/>
                <a:gd name="T73" fmla="*/ 512 h 1888"/>
                <a:gd name="T74" fmla="*/ 512 w 2051"/>
                <a:gd name="T75" fmla="*/ 872 h 1888"/>
                <a:gd name="T76" fmla="*/ 872 w 2051"/>
                <a:gd name="T77" fmla="*/ 1232 h 1888"/>
                <a:gd name="T78" fmla="*/ 1230 w 2051"/>
                <a:gd name="T79" fmla="*/ 912 h 1888"/>
                <a:gd name="T80" fmla="*/ 1251 w 2051"/>
                <a:gd name="T81" fmla="*/ 1251 h 1888"/>
                <a:gd name="T82" fmla="*/ 493 w 2051"/>
                <a:gd name="T83" fmla="*/ 1251 h 1888"/>
                <a:gd name="T84" fmla="*/ 493 w 2051"/>
                <a:gd name="T85" fmla="*/ 493 h 1888"/>
                <a:gd name="T86" fmla="*/ 1185 w 2051"/>
                <a:gd name="T87" fmla="*/ 387 h 1888"/>
                <a:gd name="T88" fmla="*/ 790 w 2051"/>
                <a:gd name="T89" fmla="*/ 261 h 1888"/>
                <a:gd name="T90" fmla="*/ 256 w 2051"/>
                <a:gd name="T91" fmla="*/ 872 h 1888"/>
                <a:gd name="T92" fmla="*/ 872 w 2051"/>
                <a:gd name="T93" fmla="*/ 1488 h 1888"/>
                <a:gd name="T94" fmla="*/ 1481 w 2051"/>
                <a:gd name="T95" fmla="*/ 962 h 1888"/>
                <a:gd name="T96" fmla="*/ 1616 w 2051"/>
                <a:gd name="T97" fmla="*/ 1080 h 1888"/>
                <a:gd name="T98" fmla="*/ 1432 w 2051"/>
                <a:gd name="T99" fmla="*/ 1432 h 1888"/>
                <a:gd name="T100" fmla="*/ 948 w 2051"/>
                <a:gd name="T101" fmla="*/ 782 h 1888"/>
                <a:gd name="T102" fmla="*/ 832 w 2051"/>
                <a:gd name="T103" fmla="*/ 872 h 1888"/>
                <a:gd name="T104" fmla="*/ 948 w 2051"/>
                <a:gd name="T105" fmla="*/ 962 h 1888"/>
                <a:gd name="T106" fmla="*/ 1003 w 2051"/>
                <a:gd name="T107" fmla="*/ 947 h 1888"/>
                <a:gd name="T108" fmla="*/ 1149 w 2051"/>
                <a:gd name="T109" fmla="*/ 912 h 1888"/>
                <a:gd name="T110" fmla="*/ 1070 w 2051"/>
                <a:gd name="T111" fmla="*/ 1070 h 1888"/>
                <a:gd name="T112" fmla="*/ 674 w 2051"/>
                <a:gd name="T113" fmla="*/ 1070 h 1888"/>
                <a:gd name="T114" fmla="*/ 674 w 2051"/>
                <a:gd name="T115" fmla="*/ 674 h 1888"/>
                <a:gd name="T116" fmla="*/ 1070 w 2051"/>
                <a:gd name="T117" fmla="*/ 674 h 1888"/>
                <a:gd name="T118" fmla="*/ 1005 w 2051"/>
                <a:gd name="T119" fmla="*/ 832 h 1888"/>
                <a:gd name="T120" fmla="*/ 1632 w 2051"/>
                <a:gd name="T121" fmla="*/ 1000 h 1888"/>
                <a:gd name="T122" fmla="*/ 1824 w 2051"/>
                <a:gd name="T123" fmla="*/ 912 h 1888"/>
                <a:gd name="T124" fmla="*/ 1632 w 2051"/>
                <a:gd name="T125" fmla="*/ 1000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1" h="1888">
                  <a:moveTo>
                    <a:pt x="1897" y="872"/>
                  </a:moveTo>
                  <a:cubicBezTo>
                    <a:pt x="2036" y="733"/>
                    <a:pt x="2036" y="733"/>
                    <a:pt x="2036" y="733"/>
                  </a:cubicBezTo>
                  <a:cubicBezTo>
                    <a:pt x="2048" y="721"/>
                    <a:pt x="2051" y="704"/>
                    <a:pt x="2045" y="689"/>
                  </a:cubicBezTo>
                  <a:cubicBezTo>
                    <a:pt x="2039" y="674"/>
                    <a:pt x="2024" y="664"/>
                    <a:pt x="2008" y="664"/>
                  </a:cubicBezTo>
                  <a:cubicBezTo>
                    <a:pt x="1719" y="664"/>
                    <a:pt x="1719" y="664"/>
                    <a:pt x="1719" y="664"/>
                  </a:cubicBezTo>
                  <a:cubicBezTo>
                    <a:pt x="1681" y="510"/>
                    <a:pt x="1602" y="369"/>
                    <a:pt x="1489" y="255"/>
                  </a:cubicBezTo>
                  <a:cubicBezTo>
                    <a:pt x="1324" y="91"/>
                    <a:pt x="1105" y="0"/>
                    <a:pt x="872" y="0"/>
                  </a:cubicBezTo>
                  <a:cubicBezTo>
                    <a:pt x="639" y="0"/>
                    <a:pt x="420" y="91"/>
                    <a:pt x="255" y="255"/>
                  </a:cubicBezTo>
                  <a:cubicBezTo>
                    <a:pt x="91" y="420"/>
                    <a:pt x="0" y="639"/>
                    <a:pt x="0" y="872"/>
                  </a:cubicBezTo>
                  <a:cubicBezTo>
                    <a:pt x="0" y="1105"/>
                    <a:pt x="91" y="1324"/>
                    <a:pt x="255" y="1489"/>
                  </a:cubicBezTo>
                  <a:cubicBezTo>
                    <a:pt x="304" y="1538"/>
                    <a:pt x="358" y="1580"/>
                    <a:pt x="416" y="1615"/>
                  </a:cubicBezTo>
                  <a:cubicBezTo>
                    <a:pt x="295" y="1828"/>
                    <a:pt x="295" y="1828"/>
                    <a:pt x="295" y="1828"/>
                  </a:cubicBezTo>
                  <a:cubicBezTo>
                    <a:pt x="288" y="1841"/>
                    <a:pt x="288" y="1856"/>
                    <a:pt x="295" y="1868"/>
                  </a:cubicBezTo>
                  <a:cubicBezTo>
                    <a:pt x="303" y="1880"/>
                    <a:pt x="316" y="1888"/>
                    <a:pt x="330" y="1888"/>
                  </a:cubicBezTo>
                  <a:cubicBezTo>
                    <a:pt x="536" y="1888"/>
                    <a:pt x="536" y="1888"/>
                    <a:pt x="536" y="1888"/>
                  </a:cubicBezTo>
                  <a:cubicBezTo>
                    <a:pt x="550" y="1888"/>
                    <a:pt x="564" y="1880"/>
                    <a:pt x="571" y="1868"/>
                  </a:cubicBezTo>
                  <a:cubicBezTo>
                    <a:pt x="656" y="1717"/>
                    <a:pt x="656" y="1717"/>
                    <a:pt x="656" y="1717"/>
                  </a:cubicBezTo>
                  <a:cubicBezTo>
                    <a:pt x="726" y="1735"/>
                    <a:pt x="798" y="1744"/>
                    <a:pt x="872" y="1744"/>
                  </a:cubicBezTo>
                  <a:cubicBezTo>
                    <a:pt x="946" y="1744"/>
                    <a:pt x="1018" y="1735"/>
                    <a:pt x="1088" y="1717"/>
                  </a:cubicBezTo>
                  <a:cubicBezTo>
                    <a:pt x="1173" y="1868"/>
                    <a:pt x="1173" y="1868"/>
                    <a:pt x="1173" y="1868"/>
                  </a:cubicBezTo>
                  <a:cubicBezTo>
                    <a:pt x="1180" y="1880"/>
                    <a:pt x="1194" y="1888"/>
                    <a:pt x="1208" y="1888"/>
                  </a:cubicBezTo>
                  <a:cubicBezTo>
                    <a:pt x="1414" y="1888"/>
                    <a:pt x="1414" y="1888"/>
                    <a:pt x="1414" y="1888"/>
                  </a:cubicBezTo>
                  <a:cubicBezTo>
                    <a:pt x="1428" y="1888"/>
                    <a:pt x="1441" y="1880"/>
                    <a:pt x="1449" y="1868"/>
                  </a:cubicBezTo>
                  <a:cubicBezTo>
                    <a:pt x="1456" y="1856"/>
                    <a:pt x="1456" y="1841"/>
                    <a:pt x="1449" y="1828"/>
                  </a:cubicBezTo>
                  <a:cubicBezTo>
                    <a:pt x="1328" y="1615"/>
                    <a:pt x="1328" y="1615"/>
                    <a:pt x="1328" y="1615"/>
                  </a:cubicBezTo>
                  <a:cubicBezTo>
                    <a:pt x="1386" y="1580"/>
                    <a:pt x="1440" y="1538"/>
                    <a:pt x="1489" y="1489"/>
                  </a:cubicBezTo>
                  <a:cubicBezTo>
                    <a:pt x="1602" y="1375"/>
                    <a:pt x="1681" y="1234"/>
                    <a:pt x="1719" y="1080"/>
                  </a:cubicBezTo>
                  <a:cubicBezTo>
                    <a:pt x="2008" y="1080"/>
                    <a:pt x="2008" y="1080"/>
                    <a:pt x="2008" y="1080"/>
                  </a:cubicBezTo>
                  <a:cubicBezTo>
                    <a:pt x="2024" y="1080"/>
                    <a:pt x="2039" y="1070"/>
                    <a:pt x="2045" y="1055"/>
                  </a:cubicBezTo>
                  <a:cubicBezTo>
                    <a:pt x="2051" y="1040"/>
                    <a:pt x="2048" y="1023"/>
                    <a:pt x="2036" y="1011"/>
                  </a:cubicBezTo>
                  <a:lnTo>
                    <a:pt x="1897" y="872"/>
                  </a:lnTo>
                  <a:close/>
                  <a:moveTo>
                    <a:pt x="1824" y="832"/>
                  </a:moveTo>
                  <a:cubicBezTo>
                    <a:pt x="1545" y="832"/>
                    <a:pt x="1545" y="832"/>
                    <a:pt x="1545" y="832"/>
                  </a:cubicBezTo>
                  <a:cubicBezTo>
                    <a:pt x="1632" y="744"/>
                    <a:pt x="1632" y="744"/>
                    <a:pt x="1632" y="744"/>
                  </a:cubicBezTo>
                  <a:cubicBezTo>
                    <a:pt x="1911" y="744"/>
                    <a:pt x="1911" y="744"/>
                    <a:pt x="1911" y="744"/>
                  </a:cubicBezTo>
                  <a:lnTo>
                    <a:pt x="1824" y="832"/>
                  </a:lnTo>
                  <a:close/>
                  <a:moveTo>
                    <a:pt x="513" y="1808"/>
                  </a:moveTo>
                  <a:cubicBezTo>
                    <a:pt x="399" y="1808"/>
                    <a:pt x="399" y="1808"/>
                    <a:pt x="399" y="1808"/>
                  </a:cubicBezTo>
                  <a:cubicBezTo>
                    <a:pt x="486" y="1654"/>
                    <a:pt x="486" y="1654"/>
                    <a:pt x="486" y="1654"/>
                  </a:cubicBezTo>
                  <a:cubicBezTo>
                    <a:pt x="516" y="1669"/>
                    <a:pt x="546" y="1682"/>
                    <a:pt x="578" y="1693"/>
                  </a:cubicBezTo>
                  <a:lnTo>
                    <a:pt x="513" y="1808"/>
                  </a:lnTo>
                  <a:close/>
                  <a:moveTo>
                    <a:pt x="1345" y="1808"/>
                  </a:moveTo>
                  <a:cubicBezTo>
                    <a:pt x="1231" y="1808"/>
                    <a:pt x="1231" y="1808"/>
                    <a:pt x="1231" y="1808"/>
                  </a:cubicBezTo>
                  <a:cubicBezTo>
                    <a:pt x="1166" y="1693"/>
                    <a:pt x="1166" y="1693"/>
                    <a:pt x="1166" y="1693"/>
                  </a:cubicBezTo>
                  <a:cubicBezTo>
                    <a:pt x="1198" y="1682"/>
                    <a:pt x="1228" y="1669"/>
                    <a:pt x="1258" y="1654"/>
                  </a:cubicBezTo>
                  <a:lnTo>
                    <a:pt x="1345" y="1808"/>
                  </a:lnTo>
                  <a:close/>
                  <a:moveTo>
                    <a:pt x="1432" y="1432"/>
                  </a:moveTo>
                  <a:cubicBezTo>
                    <a:pt x="1379" y="1485"/>
                    <a:pt x="1320" y="1529"/>
                    <a:pt x="1257" y="1565"/>
                  </a:cubicBezTo>
                  <a:cubicBezTo>
                    <a:pt x="1256" y="1565"/>
                    <a:pt x="1255" y="1565"/>
                    <a:pt x="1254" y="1566"/>
                  </a:cubicBezTo>
                  <a:cubicBezTo>
                    <a:pt x="1254" y="1566"/>
                    <a:pt x="1253" y="1566"/>
                    <a:pt x="1253" y="1567"/>
                  </a:cubicBezTo>
                  <a:cubicBezTo>
                    <a:pt x="1204" y="1594"/>
                    <a:pt x="1153" y="1615"/>
                    <a:pt x="1100" y="1631"/>
                  </a:cubicBezTo>
                  <a:cubicBezTo>
                    <a:pt x="1097" y="1631"/>
                    <a:pt x="1095" y="1632"/>
                    <a:pt x="1093" y="1633"/>
                  </a:cubicBezTo>
                  <a:cubicBezTo>
                    <a:pt x="1022" y="1653"/>
                    <a:pt x="948" y="1664"/>
                    <a:pt x="872" y="1664"/>
                  </a:cubicBezTo>
                  <a:cubicBezTo>
                    <a:pt x="796" y="1664"/>
                    <a:pt x="722" y="1653"/>
                    <a:pt x="651" y="1633"/>
                  </a:cubicBezTo>
                  <a:cubicBezTo>
                    <a:pt x="649" y="1632"/>
                    <a:pt x="647" y="1631"/>
                    <a:pt x="644" y="1631"/>
                  </a:cubicBezTo>
                  <a:cubicBezTo>
                    <a:pt x="591" y="1615"/>
                    <a:pt x="540" y="1594"/>
                    <a:pt x="491" y="1567"/>
                  </a:cubicBezTo>
                  <a:cubicBezTo>
                    <a:pt x="491" y="1566"/>
                    <a:pt x="490" y="1566"/>
                    <a:pt x="490" y="1566"/>
                  </a:cubicBezTo>
                  <a:cubicBezTo>
                    <a:pt x="489" y="1565"/>
                    <a:pt x="488" y="1565"/>
                    <a:pt x="487" y="1565"/>
                  </a:cubicBezTo>
                  <a:cubicBezTo>
                    <a:pt x="424" y="1529"/>
                    <a:pt x="365" y="1485"/>
                    <a:pt x="312" y="1432"/>
                  </a:cubicBezTo>
                  <a:cubicBezTo>
                    <a:pt x="162" y="1282"/>
                    <a:pt x="80" y="1084"/>
                    <a:pt x="80" y="872"/>
                  </a:cubicBezTo>
                  <a:cubicBezTo>
                    <a:pt x="80" y="660"/>
                    <a:pt x="162" y="462"/>
                    <a:pt x="312" y="312"/>
                  </a:cubicBezTo>
                  <a:cubicBezTo>
                    <a:pt x="462" y="162"/>
                    <a:pt x="660" y="80"/>
                    <a:pt x="872" y="80"/>
                  </a:cubicBezTo>
                  <a:cubicBezTo>
                    <a:pt x="1084" y="80"/>
                    <a:pt x="1282" y="162"/>
                    <a:pt x="1432" y="312"/>
                  </a:cubicBezTo>
                  <a:cubicBezTo>
                    <a:pt x="1530" y="410"/>
                    <a:pt x="1600" y="531"/>
                    <a:pt x="1636" y="664"/>
                  </a:cubicBezTo>
                  <a:cubicBezTo>
                    <a:pt x="1616" y="664"/>
                    <a:pt x="1616" y="664"/>
                    <a:pt x="1616" y="664"/>
                  </a:cubicBezTo>
                  <a:cubicBezTo>
                    <a:pt x="1605" y="664"/>
                    <a:pt x="1595" y="669"/>
                    <a:pt x="1587" y="676"/>
                  </a:cubicBezTo>
                  <a:cubicBezTo>
                    <a:pt x="1481" y="782"/>
                    <a:pt x="1481" y="782"/>
                    <a:pt x="1481" y="782"/>
                  </a:cubicBezTo>
                  <a:cubicBezTo>
                    <a:pt x="1471" y="709"/>
                    <a:pt x="1447" y="639"/>
                    <a:pt x="1412" y="574"/>
                  </a:cubicBezTo>
                  <a:cubicBezTo>
                    <a:pt x="1401" y="555"/>
                    <a:pt x="1377" y="548"/>
                    <a:pt x="1357" y="559"/>
                  </a:cubicBezTo>
                  <a:cubicBezTo>
                    <a:pt x="1338" y="569"/>
                    <a:pt x="1331" y="594"/>
                    <a:pt x="1341" y="613"/>
                  </a:cubicBezTo>
                  <a:cubicBezTo>
                    <a:pt x="1379" y="682"/>
                    <a:pt x="1401" y="757"/>
                    <a:pt x="1406" y="832"/>
                  </a:cubicBezTo>
                  <a:cubicBezTo>
                    <a:pt x="1230" y="832"/>
                    <a:pt x="1230" y="832"/>
                    <a:pt x="1230" y="832"/>
                  </a:cubicBezTo>
                  <a:cubicBezTo>
                    <a:pt x="1221" y="751"/>
                    <a:pt x="1185" y="676"/>
                    <a:pt x="1127" y="617"/>
                  </a:cubicBezTo>
                  <a:cubicBezTo>
                    <a:pt x="1059" y="549"/>
                    <a:pt x="968" y="512"/>
                    <a:pt x="872" y="512"/>
                  </a:cubicBezTo>
                  <a:cubicBezTo>
                    <a:pt x="776" y="512"/>
                    <a:pt x="685" y="549"/>
                    <a:pt x="617" y="617"/>
                  </a:cubicBezTo>
                  <a:cubicBezTo>
                    <a:pt x="549" y="685"/>
                    <a:pt x="512" y="776"/>
                    <a:pt x="512" y="872"/>
                  </a:cubicBezTo>
                  <a:cubicBezTo>
                    <a:pt x="512" y="968"/>
                    <a:pt x="549" y="1059"/>
                    <a:pt x="617" y="1127"/>
                  </a:cubicBezTo>
                  <a:cubicBezTo>
                    <a:pt x="685" y="1195"/>
                    <a:pt x="776" y="1232"/>
                    <a:pt x="872" y="1232"/>
                  </a:cubicBezTo>
                  <a:cubicBezTo>
                    <a:pt x="968" y="1232"/>
                    <a:pt x="1059" y="1195"/>
                    <a:pt x="1127" y="1127"/>
                  </a:cubicBezTo>
                  <a:cubicBezTo>
                    <a:pt x="1185" y="1068"/>
                    <a:pt x="1221" y="993"/>
                    <a:pt x="1230" y="912"/>
                  </a:cubicBezTo>
                  <a:cubicBezTo>
                    <a:pt x="1406" y="912"/>
                    <a:pt x="1406" y="912"/>
                    <a:pt x="1406" y="912"/>
                  </a:cubicBezTo>
                  <a:cubicBezTo>
                    <a:pt x="1396" y="1037"/>
                    <a:pt x="1344" y="1158"/>
                    <a:pt x="1251" y="1251"/>
                  </a:cubicBezTo>
                  <a:cubicBezTo>
                    <a:pt x="1150" y="1352"/>
                    <a:pt x="1015" y="1408"/>
                    <a:pt x="872" y="1408"/>
                  </a:cubicBezTo>
                  <a:cubicBezTo>
                    <a:pt x="729" y="1408"/>
                    <a:pt x="594" y="1352"/>
                    <a:pt x="493" y="1251"/>
                  </a:cubicBezTo>
                  <a:cubicBezTo>
                    <a:pt x="392" y="1150"/>
                    <a:pt x="336" y="1015"/>
                    <a:pt x="336" y="872"/>
                  </a:cubicBezTo>
                  <a:cubicBezTo>
                    <a:pt x="336" y="729"/>
                    <a:pt x="392" y="594"/>
                    <a:pt x="493" y="493"/>
                  </a:cubicBezTo>
                  <a:cubicBezTo>
                    <a:pt x="661" y="325"/>
                    <a:pt x="923" y="288"/>
                    <a:pt x="1131" y="403"/>
                  </a:cubicBezTo>
                  <a:cubicBezTo>
                    <a:pt x="1150" y="413"/>
                    <a:pt x="1175" y="406"/>
                    <a:pt x="1185" y="387"/>
                  </a:cubicBezTo>
                  <a:cubicBezTo>
                    <a:pt x="1196" y="367"/>
                    <a:pt x="1189" y="343"/>
                    <a:pt x="1170" y="332"/>
                  </a:cubicBezTo>
                  <a:cubicBezTo>
                    <a:pt x="1055" y="269"/>
                    <a:pt x="920" y="244"/>
                    <a:pt x="790" y="261"/>
                  </a:cubicBezTo>
                  <a:cubicBezTo>
                    <a:pt x="655" y="280"/>
                    <a:pt x="533" y="340"/>
                    <a:pt x="436" y="436"/>
                  </a:cubicBezTo>
                  <a:cubicBezTo>
                    <a:pt x="320" y="553"/>
                    <a:pt x="256" y="707"/>
                    <a:pt x="256" y="872"/>
                  </a:cubicBezTo>
                  <a:cubicBezTo>
                    <a:pt x="256" y="1037"/>
                    <a:pt x="320" y="1191"/>
                    <a:pt x="436" y="1308"/>
                  </a:cubicBezTo>
                  <a:cubicBezTo>
                    <a:pt x="553" y="1424"/>
                    <a:pt x="707" y="1488"/>
                    <a:pt x="872" y="1488"/>
                  </a:cubicBezTo>
                  <a:cubicBezTo>
                    <a:pt x="1037" y="1488"/>
                    <a:pt x="1191" y="1424"/>
                    <a:pt x="1308" y="1308"/>
                  </a:cubicBezTo>
                  <a:cubicBezTo>
                    <a:pt x="1402" y="1213"/>
                    <a:pt x="1462" y="1094"/>
                    <a:pt x="1481" y="962"/>
                  </a:cubicBezTo>
                  <a:cubicBezTo>
                    <a:pt x="1587" y="1068"/>
                    <a:pt x="1587" y="1068"/>
                    <a:pt x="1587" y="1068"/>
                  </a:cubicBezTo>
                  <a:cubicBezTo>
                    <a:pt x="1595" y="1075"/>
                    <a:pt x="1605" y="1080"/>
                    <a:pt x="1616" y="1080"/>
                  </a:cubicBezTo>
                  <a:cubicBezTo>
                    <a:pt x="1636" y="1080"/>
                    <a:pt x="1636" y="1080"/>
                    <a:pt x="1636" y="1080"/>
                  </a:cubicBezTo>
                  <a:cubicBezTo>
                    <a:pt x="1600" y="1213"/>
                    <a:pt x="1530" y="1334"/>
                    <a:pt x="1432" y="1432"/>
                  </a:cubicBezTo>
                  <a:close/>
                  <a:moveTo>
                    <a:pt x="1003" y="797"/>
                  </a:moveTo>
                  <a:cubicBezTo>
                    <a:pt x="992" y="777"/>
                    <a:pt x="967" y="771"/>
                    <a:pt x="948" y="782"/>
                  </a:cubicBezTo>
                  <a:cubicBezTo>
                    <a:pt x="852" y="837"/>
                    <a:pt x="852" y="837"/>
                    <a:pt x="852" y="837"/>
                  </a:cubicBezTo>
                  <a:cubicBezTo>
                    <a:pt x="840" y="845"/>
                    <a:pt x="832" y="858"/>
                    <a:pt x="832" y="872"/>
                  </a:cubicBezTo>
                  <a:cubicBezTo>
                    <a:pt x="832" y="886"/>
                    <a:pt x="840" y="899"/>
                    <a:pt x="852" y="907"/>
                  </a:cubicBezTo>
                  <a:cubicBezTo>
                    <a:pt x="948" y="962"/>
                    <a:pt x="948" y="962"/>
                    <a:pt x="948" y="962"/>
                  </a:cubicBezTo>
                  <a:cubicBezTo>
                    <a:pt x="954" y="966"/>
                    <a:pt x="961" y="967"/>
                    <a:pt x="968" y="967"/>
                  </a:cubicBezTo>
                  <a:cubicBezTo>
                    <a:pt x="982" y="967"/>
                    <a:pt x="995" y="960"/>
                    <a:pt x="1003" y="947"/>
                  </a:cubicBezTo>
                  <a:cubicBezTo>
                    <a:pt x="1009" y="936"/>
                    <a:pt x="1010" y="923"/>
                    <a:pt x="1005" y="912"/>
                  </a:cubicBezTo>
                  <a:cubicBezTo>
                    <a:pt x="1149" y="912"/>
                    <a:pt x="1149" y="912"/>
                    <a:pt x="1149" y="912"/>
                  </a:cubicBezTo>
                  <a:cubicBezTo>
                    <a:pt x="1141" y="972"/>
                    <a:pt x="1113" y="1027"/>
                    <a:pt x="1070" y="1070"/>
                  </a:cubicBezTo>
                  <a:cubicBezTo>
                    <a:pt x="1070" y="1070"/>
                    <a:pt x="1070" y="1070"/>
                    <a:pt x="1070" y="1070"/>
                  </a:cubicBezTo>
                  <a:cubicBezTo>
                    <a:pt x="1017" y="1123"/>
                    <a:pt x="947" y="1152"/>
                    <a:pt x="872" y="1152"/>
                  </a:cubicBezTo>
                  <a:cubicBezTo>
                    <a:pt x="797" y="1152"/>
                    <a:pt x="727" y="1123"/>
                    <a:pt x="674" y="1070"/>
                  </a:cubicBezTo>
                  <a:cubicBezTo>
                    <a:pt x="621" y="1017"/>
                    <a:pt x="592" y="947"/>
                    <a:pt x="592" y="872"/>
                  </a:cubicBezTo>
                  <a:cubicBezTo>
                    <a:pt x="592" y="797"/>
                    <a:pt x="621" y="727"/>
                    <a:pt x="674" y="674"/>
                  </a:cubicBezTo>
                  <a:cubicBezTo>
                    <a:pt x="727" y="621"/>
                    <a:pt x="797" y="592"/>
                    <a:pt x="872" y="592"/>
                  </a:cubicBezTo>
                  <a:cubicBezTo>
                    <a:pt x="947" y="592"/>
                    <a:pt x="1017" y="621"/>
                    <a:pt x="1070" y="674"/>
                  </a:cubicBezTo>
                  <a:cubicBezTo>
                    <a:pt x="1113" y="717"/>
                    <a:pt x="1141" y="772"/>
                    <a:pt x="1149" y="832"/>
                  </a:cubicBezTo>
                  <a:cubicBezTo>
                    <a:pt x="1005" y="832"/>
                    <a:pt x="1005" y="832"/>
                    <a:pt x="1005" y="832"/>
                  </a:cubicBezTo>
                  <a:cubicBezTo>
                    <a:pt x="1010" y="821"/>
                    <a:pt x="1009" y="808"/>
                    <a:pt x="1003" y="797"/>
                  </a:cubicBezTo>
                  <a:close/>
                  <a:moveTo>
                    <a:pt x="1632" y="1000"/>
                  </a:moveTo>
                  <a:cubicBezTo>
                    <a:pt x="1545" y="912"/>
                    <a:pt x="1545" y="912"/>
                    <a:pt x="1545" y="912"/>
                  </a:cubicBezTo>
                  <a:cubicBezTo>
                    <a:pt x="1824" y="912"/>
                    <a:pt x="1824" y="912"/>
                    <a:pt x="1824" y="912"/>
                  </a:cubicBezTo>
                  <a:cubicBezTo>
                    <a:pt x="1911" y="1000"/>
                    <a:pt x="1911" y="1000"/>
                    <a:pt x="1911" y="1000"/>
                  </a:cubicBezTo>
                  <a:lnTo>
                    <a:pt x="1632" y="1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grpSp>
      <p:grpSp>
        <p:nvGrpSpPr>
          <p:cNvPr id="32" name="Group 31"/>
          <p:cNvGrpSpPr/>
          <p:nvPr/>
        </p:nvGrpSpPr>
        <p:grpSpPr>
          <a:xfrm>
            <a:off x="1066730" y="5211572"/>
            <a:ext cx="250192" cy="247389"/>
            <a:chOff x="-646113" y="4087813"/>
            <a:chExt cx="1984375" cy="1962150"/>
          </a:xfrm>
          <a:solidFill>
            <a:schemeClr val="bg1"/>
          </a:solidFill>
        </p:grpSpPr>
        <p:sp>
          <p:nvSpPr>
            <p:cNvPr id="33" name="Freeform 9"/>
            <p:cNvSpPr>
              <a:spLocks/>
            </p:cNvSpPr>
            <p:nvPr/>
          </p:nvSpPr>
          <p:spPr bwMode="auto">
            <a:xfrm>
              <a:off x="517525" y="5068888"/>
              <a:ext cx="325438" cy="635000"/>
            </a:xfrm>
            <a:custGeom>
              <a:avLst/>
              <a:gdLst>
                <a:gd name="T0" fmla="*/ 168 w 336"/>
                <a:gd name="T1" fmla="*/ 288 h 654"/>
                <a:gd name="T2" fmla="*/ 80 w 336"/>
                <a:gd name="T3" fmla="*/ 212 h 654"/>
                <a:gd name="T4" fmla="*/ 168 w 336"/>
                <a:gd name="T5" fmla="*/ 136 h 654"/>
                <a:gd name="T6" fmla="*/ 256 w 336"/>
                <a:gd name="T7" fmla="*/ 212 h 654"/>
                <a:gd name="T8" fmla="*/ 296 w 336"/>
                <a:gd name="T9" fmla="*/ 252 h 654"/>
                <a:gd name="T10" fmla="*/ 336 w 336"/>
                <a:gd name="T11" fmla="*/ 212 h 654"/>
                <a:gd name="T12" fmla="*/ 208 w 336"/>
                <a:gd name="T13" fmla="*/ 61 h 654"/>
                <a:gd name="T14" fmla="*/ 208 w 336"/>
                <a:gd name="T15" fmla="*/ 40 h 654"/>
                <a:gd name="T16" fmla="*/ 168 w 336"/>
                <a:gd name="T17" fmla="*/ 0 h 654"/>
                <a:gd name="T18" fmla="*/ 128 w 336"/>
                <a:gd name="T19" fmla="*/ 40 h 654"/>
                <a:gd name="T20" fmla="*/ 128 w 336"/>
                <a:gd name="T21" fmla="*/ 61 h 654"/>
                <a:gd name="T22" fmla="*/ 0 w 336"/>
                <a:gd name="T23" fmla="*/ 212 h 654"/>
                <a:gd name="T24" fmla="*/ 168 w 336"/>
                <a:gd name="T25" fmla="*/ 368 h 654"/>
                <a:gd name="T26" fmla="*/ 256 w 336"/>
                <a:gd name="T27" fmla="*/ 445 h 654"/>
                <a:gd name="T28" fmla="*/ 168 w 336"/>
                <a:gd name="T29" fmla="*/ 521 h 654"/>
                <a:gd name="T30" fmla="*/ 80 w 336"/>
                <a:gd name="T31" fmla="*/ 445 h 654"/>
                <a:gd name="T32" fmla="*/ 40 w 336"/>
                <a:gd name="T33" fmla="*/ 405 h 654"/>
                <a:gd name="T34" fmla="*/ 0 w 336"/>
                <a:gd name="T35" fmla="*/ 445 h 654"/>
                <a:gd name="T36" fmla="*/ 128 w 336"/>
                <a:gd name="T37" fmla="*/ 596 h 654"/>
                <a:gd name="T38" fmla="*/ 128 w 336"/>
                <a:gd name="T39" fmla="*/ 614 h 654"/>
                <a:gd name="T40" fmla="*/ 168 w 336"/>
                <a:gd name="T41" fmla="*/ 654 h 654"/>
                <a:gd name="T42" fmla="*/ 208 w 336"/>
                <a:gd name="T43" fmla="*/ 614 h 654"/>
                <a:gd name="T44" fmla="*/ 208 w 336"/>
                <a:gd name="T45" fmla="*/ 596 h 654"/>
                <a:gd name="T46" fmla="*/ 336 w 336"/>
                <a:gd name="T47" fmla="*/ 445 h 654"/>
                <a:gd name="T48" fmla="*/ 168 w 336"/>
                <a:gd name="T49" fmla="*/ 288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6" h="654">
                  <a:moveTo>
                    <a:pt x="168" y="288"/>
                  </a:moveTo>
                  <a:cubicBezTo>
                    <a:pt x="119" y="288"/>
                    <a:pt x="80" y="254"/>
                    <a:pt x="80" y="212"/>
                  </a:cubicBezTo>
                  <a:cubicBezTo>
                    <a:pt x="80" y="170"/>
                    <a:pt x="119" y="136"/>
                    <a:pt x="168" y="136"/>
                  </a:cubicBezTo>
                  <a:cubicBezTo>
                    <a:pt x="216" y="136"/>
                    <a:pt x="256" y="170"/>
                    <a:pt x="256" y="212"/>
                  </a:cubicBezTo>
                  <a:cubicBezTo>
                    <a:pt x="256" y="234"/>
                    <a:pt x="274" y="252"/>
                    <a:pt x="296" y="252"/>
                  </a:cubicBezTo>
                  <a:cubicBezTo>
                    <a:pt x="318" y="252"/>
                    <a:pt x="336" y="234"/>
                    <a:pt x="336" y="212"/>
                  </a:cubicBezTo>
                  <a:cubicBezTo>
                    <a:pt x="336" y="139"/>
                    <a:pt x="281" y="77"/>
                    <a:pt x="208" y="61"/>
                  </a:cubicBezTo>
                  <a:cubicBezTo>
                    <a:pt x="208" y="40"/>
                    <a:pt x="208" y="40"/>
                    <a:pt x="208" y="40"/>
                  </a:cubicBezTo>
                  <a:cubicBezTo>
                    <a:pt x="208" y="18"/>
                    <a:pt x="190" y="0"/>
                    <a:pt x="168" y="0"/>
                  </a:cubicBezTo>
                  <a:cubicBezTo>
                    <a:pt x="146" y="0"/>
                    <a:pt x="128" y="18"/>
                    <a:pt x="128" y="40"/>
                  </a:cubicBezTo>
                  <a:cubicBezTo>
                    <a:pt x="128" y="61"/>
                    <a:pt x="128" y="61"/>
                    <a:pt x="128" y="61"/>
                  </a:cubicBezTo>
                  <a:cubicBezTo>
                    <a:pt x="54" y="77"/>
                    <a:pt x="0" y="139"/>
                    <a:pt x="0" y="212"/>
                  </a:cubicBezTo>
                  <a:cubicBezTo>
                    <a:pt x="0" y="298"/>
                    <a:pt x="75" y="368"/>
                    <a:pt x="168" y="368"/>
                  </a:cubicBezTo>
                  <a:cubicBezTo>
                    <a:pt x="216" y="368"/>
                    <a:pt x="256" y="403"/>
                    <a:pt x="256" y="445"/>
                  </a:cubicBezTo>
                  <a:cubicBezTo>
                    <a:pt x="256" y="487"/>
                    <a:pt x="216" y="521"/>
                    <a:pt x="168" y="521"/>
                  </a:cubicBezTo>
                  <a:cubicBezTo>
                    <a:pt x="119" y="521"/>
                    <a:pt x="80" y="487"/>
                    <a:pt x="80" y="445"/>
                  </a:cubicBezTo>
                  <a:cubicBezTo>
                    <a:pt x="80" y="423"/>
                    <a:pt x="62" y="405"/>
                    <a:pt x="40" y="405"/>
                  </a:cubicBezTo>
                  <a:cubicBezTo>
                    <a:pt x="18" y="405"/>
                    <a:pt x="0" y="423"/>
                    <a:pt x="0" y="445"/>
                  </a:cubicBezTo>
                  <a:cubicBezTo>
                    <a:pt x="0" y="518"/>
                    <a:pt x="54" y="580"/>
                    <a:pt x="128" y="596"/>
                  </a:cubicBezTo>
                  <a:cubicBezTo>
                    <a:pt x="128" y="614"/>
                    <a:pt x="128" y="614"/>
                    <a:pt x="128" y="614"/>
                  </a:cubicBezTo>
                  <a:cubicBezTo>
                    <a:pt x="128" y="636"/>
                    <a:pt x="146" y="654"/>
                    <a:pt x="168" y="654"/>
                  </a:cubicBezTo>
                  <a:cubicBezTo>
                    <a:pt x="190" y="654"/>
                    <a:pt x="208" y="636"/>
                    <a:pt x="208" y="614"/>
                  </a:cubicBezTo>
                  <a:cubicBezTo>
                    <a:pt x="208" y="596"/>
                    <a:pt x="208" y="596"/>
                    <a:pt x="208" y="596"/>
                  </a:cubicBezTo>
                  <a:cubicBezTo>
                    <a:pt x="281" y="580"/>
                    <a:pt x="336" y="518"/>
                    <a:pt x="336" y="445"/>
                  </a:cubicBezTo>
                  <a:cubicBezTo>
                    <a:pt x="336" y="358"/>
                    <a:pt x="260" y="288"/>
                    <a:pt x="168" y="2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34" name="Freeform 10"/>
            <p:cNvSpPr>
              <a:spLocks/>
            </p:cNvSpPr>
            <p:nvPr/>
          </p:nvSpPr>
          <p:spPr bwMode="auto">
            <a:xfrm>
              <a:off x="836612" y="4927600"/>
              <a:ext cx="347663" cy="720725"/>
            </a:xfrm>
            <a:custGeom>
              <a:avLst/>
              <a:gdLst>
                <a:gd name="T0" fmla="*/ 276 w 358"/>
                <a:gd name="T1" fmla="*/ 198 h 743"/>
                <a:gd name="T2" fmla="*/ 63 w 358"/>
                <a:gd name="T3" fmla="*/ 9 h 743"/>
                <a:gd name="T4" fmla="*/ 10 w 358"/>
                <a:gd name="T5" fmla="*/ 28 h 743"/>
                <a:gd name="T6" fmla="*/ 28 w 358"/>
                <a:gd name="T7" fmla="*/ 81 h 743"/>
                <a:gd name="T8" fmla="*/ 278 w 358"/>
                <a:gd name="T9" fmla="*/ 478 h 743"/>
                <a:gd name="T10" fmla="*/ 227 w 358"/>
                <a:gd name="T11" fmla="*/ 684 h 743"/>
                <a:gd name="T12" fmla="*/ 243 w 358"/>
                <a:gd name="T13" fmla="*/ 738 h 743"/>
                <a:gd name="T14" fmla="*/ 262 w 358"/>
                <a:gd name="T15" fmla="*/ 743 h 743"/>
                <a:gd name="T16" fmla="*/ 297 w 358"/>
                <a:gd name="T17" fmla="*/ 722 h 743"/>
                <a:gd name="T18" fmla="*/ 358 w 358"/>
                <a:gd name="T19" fmla="*/ 478 h 743"/>
                <a:gd name="T20" fmla="*/ 276 w 358"/>
                <a:gd name="T21" fmla="*/ 198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8" h="743">
                  <a:moveTo>
                    <a:pt x="276" y="198"/>
                  </a:moveTo>
                  <a:cubicBezTo>
                    <a:pt x="224" y="116"/>
                    <a:pt x="150" y="51"/>
                    <a:pt x="63" y="9"/>
                  </a:cubicBezTo>
                  <a:cubicBezTo>
                    <a:pt x="43" y="0"/>
                    <a:pt x="19" y="8"/>
                    <a:pt x="10" y="28"/>
                  </a:cubicBezTo>
                  <a:cubicBezTo>
                    <a:pt x="0" y="48"/>
                    <a:pt x="8" y="72"/>
                    <a:pt x="28" y="81"/>
                  </a:cubicBezTo>
                  <a:cubicBezTo>
                    <a:pt x="180" y="154"/>
                    <a:pt x="278" y="310"/>
                    <a:pt x="278" y="478"/>
                  </a:cubicBezTo>
                  <a:cubicBezTo>
                    <a:pt x="278" y="550"/>
                    <a:pt x="260" y="621"/>
                    <a:pt x="227" y="684"/>
                  </a:cubicBezTo>
                  <a:cubicBezTo>
                    <a:pt x="216" y="704"/>
                    <a:pt x="224" y="728"/>
                    <a:pt x="243" y="738"/>
                  </a:cubicBezTo>
                  <a:cubicBezTo>
                    <a:pt x="249" y="742"/>
                    <a:pt x="256" y="743"/>
                    <a:pt x="262" y="743"/>
                  </a:cubicBezTo>
                  <a:cubicBezTo>
                    <a:pt x="276" y="743"/>
                    <a:pt x="290" y="735"/>
                    <a:pt x="297" y="722"/>
                  </a:cubicBezTo>
                  <a:cubicBezTo>
                    <a:pt x="337" y="647"/>
                    <a:pt x="358" y="563"/>
                    <a:pt x="358" y="478"/>
                  </a:cubicBezTo>
                  <a:cubicBezTo>
                    <a:pt x="358" y="378"/>
                    <a:pt x="330" y="281"/>
                    <a:pt x="276"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35" name="Freeform 11"/>
            <p:cNvSpPr>
              <a:spLocks/>
            </p:cNvSpPr>
            <p:nvPr/>
          </p:nvSpPr>
          <p:spPr bwMode="auto">
            <a:xfrm>
              <a:off x="698500" y="4886325"/>
              <a:ext cx="80963" cy="77788"/>
            </a:xfrm>
            <a:custGeom>
              <a:avLst/>
              <a:gdLst>
                <a:gd name="T0" fmla="*/ 43 w 83"/>
                <a:gd name="T1" fmla="*/ 0 h 80"/>
                <a:gd name="T2" fmla="*/ 40 w 83"/>
                <a:gd name="T3" fmla="*/ 0 h 80"/>
                <a:gd name="T4" fmla="*/ 0 w 83"/>
                <a:gd name="T5" fmla="*/ 40 h 80"/>
                <a:gd name="T6" fmla="*/ 40 w 83"/>
                <a:gd name="T7" fmla="*/ 80 h 80"/>
                <a:gd name="T8" fmla="*/ 42 w 83"/>
                <a:gd name="T9" fmla="*/ 80 h 80"/>
                <a:gd name="T10" fmla="*/ 43 w 83"/>
                <a:gd name="T11" fmla="*/ 80 h 80"/>
                <a:gd name="T12" fmla="*/ 83 w 83"/>
                <a:gd name="T13" fmla="*/ 40 h 80"/>
                <a:gd name="T14" fmla="*/ 43 w 83"/>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80">
                  <a:moveTo>
                    <a:pt x="43" y="0"/>
                  </a:moveTo>
                  <a:cubicBezTo>
                    <a:pt x="40" y="0"/>
                    <a:pt x="40" y="0"/>
                    <a:pt x="40" y="0"/>
                  </a:cubicBezTo>
                  <a:cubicBezTo>
                    <a:pt x="18" y="0"/>
                    <a:pt x="0" y="18"/>
                    <a:pt x="0" y="40"/>
                  </a:cubicBezTo>
                  <a:cubicBezTo>
                    <a:pt x="0" y="62"/>
                    <a:pt x="18" y="80"/>
                    <a:pt x="40" y="80"/>
                  </a:cubicBezTo>
                  <a:cubicBezTo>
                    <a:pt x="42" y="80"/>
                    <a:pt x="42" y="80"/>
                    <a:pt x="42" y="80"/>
                  </a:cubicBezTo>
                  <a:cubicBezTo>
                    <a:pt x="42" y="80"/>
                    <a:pt x="42" y="80"/>
                    <a:pt x="43" y="80"/>
                  </a:cubicBezTo>
                  <a:cubicBezTo>
                    <a:pt x="65" y="80"/>
                    <a:pt x="82" y="62"/>
                    <a:pt x="83" y="40"/>
                  </a:cubicBezTo>
                  <a:cubicBezTo>
                    <a:pt x="83" y="18"/>
                    <a:pt x="65" y="0"/>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36" name="Freeform 12"/>
            <p:cNvSpPr>
              <a:spLocks/>
            </p:cNvSpPr>
            <p:nvPr/>
          </p:nvSpPr>
          <p:spPr bwMode="auto">
            <a:xfrm>
              <a:off x="176212" y="5127625"/>
              <a:ext cx="346075" cy="722313"/>
            </a:xfrm>
            <a:custGeom>
              <a:avLst/>
              <a:gdLst>
                <a:gd name="T0" fmla="*/ 330 w 358"/>
                <a:gd name="T1" fmla="*/ 668 h 744"/>
                <a:gd name="T2" fmla="*/ 80 w 358"/>
                <a:gd name="T3" fmla="*/ 271 h 744"/>
                <a:gd name="T4" fmla="*/ 131 w 358"/>
                <a:gd name="T5" fmla="*/ 65 h 744"/>
                <a:gd name="T6" fmla="*/ 115 w 358"/>
                <a:gd name="T7" fmla="*/ 11 h 744"/>
                <a:gd name="T8" fmla="*/ 61 w 358"/>
                <a:gd name="T9" fmla="*/ 27 h 744"/>
                <a:gd name="T10" fmla="*/ 0 w 358"/>
                <a:gd name="T11" fmla="*/ 271 h 744"/>
                <a:gd name="T12" fmla="*/ 82 w 358"/>
                <a:gd name="T13" fmla="*/ 552 h 744"/>
                <a:gd name="T14" fmla="*/ 295 w 358"/>
                <a:gd name="T15" fmla="*/ 740 h 744"/>
                <a:gd name="T16" fmla="*/ 312 w 358"/>
                <a:gd name="T17" fmla="*/ 744 h 744"/>
                <a:gd name="T18" fmla="*/ 348 w 358"/>
                <a:gd name="T19" fmla="*/ 721 h 744"/>
                <a:gd name="T20" fmla="*/ 330 w 358"/>
                <a:gd name="T21" fmla="*/ 668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8" h="744">
                  <a:moveTo>
                    <a:pt x="330" y="668"/>
                  </a:moveTo>
                  <a:cubicBezTo>
                    <a:pt x="178" y="595"/>
                    <a:pt x="80" y="439"/>
                    <a:pt x="80" y="271"/>
                  </a:cubicBezTo>
                  <a:cubicBezTo>
                    <a:pt x="80" y="199"/>
                    <a:pt x="98" y="128"/>
                    <a:pt x="131" y="65"/>
                  </a:cubicBezTo>
                  <a:cubicBezTo>
                    <a:pt x="142" y="45"/>
                    <a:pt x="134" y="21"/>
                    <a:pt x="115" y="11"/>
                  </a:cubicBezTo>
                  <a:cubicBezTo>
                    <a:pt x="95" y="0"/>
                    <a:pt x="71" y="8"/>
                    <a:pt x="61" y="27"/>
                  </a:cubicBezTo>
                  <a:cubicBezTo>
                    <a:pt x="21" y="102"/>
                    <a:pt x="0" y="186"/>
                    <a:pt x="0" y="271"/>
                  </a:cubicBezTo>
                  <a:cubicBezTo>
                    <a:pt x="0" y="371"/>
                    <a:pt x="28" y="468"/>
                    <a:pt x="82" y="552"/>
                  </a:cubicBezTo>
                  <a:cubicBezTo>
                    <a:pt x="134" y="633"/>
                    <a:pt x="208" y="698"/>
                    <a:pt x="295" y="740"/>
                  </a:cubicBezTo>
                  <a:cubicBezTo>
                    <a:pt x="301" y="743"/>
                    <a:pt x="306" y="744"/>
                    <a:pt x="312" y="744"/>
                  </a:cubicBezTo>
                  <a:cubicBezTo>
                    <a:pt x="327" y="744"/>
                    <a:pt x="341" y="736"/>
                    <a:pt x="348" y="721"/>
                  </a:cubicBezTo>
                  <a:cubicBezTo>
                    <a:pt x="358" y="701"/>
                    <a:pt x="350" y="677"/>
                    <a:pt x="330" y="6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37" name="Freeform 13"/>
            <p:cNvSpPr>
              <a:spLocks/>
            </p:cNvSpPr>
            <p:nvPr/>
          </p:nvSpPr>
          <p:spPr bwMode="auto">
            <a:xfrm>
              <a:off x="579437" y="5816600"/>
              <a:ext cx="80963" cy="77788"/>
            </a:xfrm>
            <a:custGeom>
              <a:avLst/>
              <a:gdLst>
                <a:gd name="T0" fmla="*/ 43 w 83"/>
                <a:gd name="T1" fmla="*/ 0 h 80"/>
                <a:gd name="T2" fmla="*/ 41 w 83"/>
                <a:gd name="T3" fmla="*/ 0 h 80"/>
                <a:gd name="T4" fmla="*/ 1 w 83"/>
                <a:gd name="T5" fmla="*/ 40 h 80"/>
                <a:gd name="T6" fmla="*/ 40 w 83"/>
                <a:gd name="T7" fmla="*/ 80 h 80"/>
                <a:gd name="T8" fmla="*/ 43 w 83"/>
                <a:gd name="T9" fmla="*/ 80 h 80"/>
                <a:gd name="T10" fmla="*/ 83 w 83"/>
                <a:gd name="T11" fmla="*/ 40 h 80"/>
                <a:gd name="T12" fmla="*/ 43 w 83"/>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83" h="80">
                  <a:moveTo>
                    <a:pt x="43" y="0"/>
                  </a:moveTo>
                  <a:cubicBezTo>
                    <a:pt x="41" y="0"/>
                    <a:pt x="41" y="0"/>
                    <a:pt x="41" y="0"/>
                  </a:cubicBezTo>
                  <a:cubicBezTo>
                    <a:pt x="19" y="0"/>
                    <a:pt x="1" y="18"/>
                    <a:pt x="1" y="40"/>
                  </a:cubicBezTo>
                  <a:cubicBezTo>
                    <a:pt x="0" y="62"/>
                    <a:pt x="18" y="80"/>
                    <a:pt x="40" y="80"/>
                  </a:cubicBezTo>
                  <a:cubicBezTo>
                    <a:pt x="43" y="80"/>
                    <a:pt x="43" y="80"/>
                    <a:pt x="43" y="80"/>
                  </a:cubicBezTo>
                  <a:cubicBezTo>
                    <a:pt x="65" y="80"/>
                    <a:pt x="83" y="62"/>
                    <a:pt x="83" y="40"/>
                  </a:cubicBezTo>
                  <a:cubicBezTo>
                    <a:pt x="83" y="18"/>
                    <a:pt x="65" y="0"/>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sp>
          <p:nvSpPr>
            <p:cNvPr id="38" name="Freeform 14"/>
            <p:cNvSpPr>
              <a:spLocks noEditPoints="1"/>
            </p:cNvSpPr>
            <p:nvPr/>
          </p:nvSpPr>
          <p:spPr bwMode="auto">
            <a:xfrm>
              <a:off x="-646113" y="4087813"/>
              <a:ext cx="1984375" cy="1962150"/>
            </a:xfrm>
            <a:custGeom>
              <a:avLst/>
              <a:gdLst>
                <a:gd name="T0" fmla="*/ 1532 w 2048"/>
                <a:gd name="T1" fmla="*/ 656 h 2024"/>
                <a:gd name="T2" fmla="*/ 1820 w 2048"/>
                <a:gd name="T3" fmla="*/ 472 h 2024"/>
                <a:gd name="T4" fmla="*/ 1316 w 2048"/>
                <a:gd name="T5" fmla="*/ 288 h 2024"/>
                <a:gd name="T6" fmla="*/ 1164 w 2048"/>
                <a:gd name="T7" fmla="*/ 0 h 2024"/>
                <a:gd name="T8" fmla="*/ 0 w 2048"/>
                <a:gd name="T9" fmla="*/ 184 h 2024"/>
                <a:gd name="T10" fmla="*/ 504 w 2048"/>
                <a:gd name="T11" fmla="*/ 368 h 2024"/>
                <a:gd name="T12" fmla="*/ 504 w 2048"/>
                <a:gd name="T13" fmla="*/ 576 h 2024"/>
                <a:gd name="T14" fmla="*/ 216 w 2048"/>
                <a:gd name="T15" fmla="*/ 760 h 2024"/>
                <a:gd name="T16" fmla="*/ 216 w 2048"/>
                <a:gd name="T17" fmla="*/ 1048 h 2024"/>
                <a:gd name="T18" fmla="*/ 216 w 2048"/>
                <a:gd name="T19" fmla="*/ 1336 h 2024"/>
                <a:gd name="T20" fmla="*/ 216 w 2048"/>
                <a:gd name="T21" fmla="*/ 1624 h 2024"/>
                <a:gd name="T22" fmla="*/ 871 w 2048"/>
                <a:gd name="T23" fmla="*/ 1808 h 2024"/>
                <a:gd name="T24" fmla="*/ 2048 w 2048"/>
                <a:gd name="T25" fmla="*/ 1344 h 2024"/>
                <a:gd name="T26" fmla="*/ 1636 w 2048"/>
                <a:gd name="T27" fmla="*/ 368 h 2024"/>
                <a:gd name="T28" fmla="*/ 1636 w 2048"/>
                <a:gd name="T29" fmla="*/ 576 h 2024"/>
                <a:gd name="T30" fmla="*/ 656 w 2048"/>
                <a:gd name="T31" fmla="*/ 576 h 2024"/>
                <a:gd name="T32" fmla="*/ 656 w 2048"/>
                <a:gd name="T33" fmla="*/ 368 h 2024"/>
                <a:gd name="T34" fmla="*/ 184 w 2048"/>
                <a:gd name="T35" fmla="*/ 288 h 2024"/>
                <a:gd name="T36" fmla="*/ 184 w 2048"/>
                <a:gd name="T37" fmla="*/ 80 h 2024"/>
                <a:gd name="T38" fmla="*/ 1268 w 2048"/>
                <a:gd name="T39" fmla="*/ 184 h 2024"/>
                <a:gd name="T40" fmla="*/ 184 w 2048"/>
                <a:gd name="T41" fmla="*/ 288 h 2024"/>
                <a:gd name="T42" fmla="*/ 1380 w 2048"/>
                <a:gd name="T43" fmla="*/ 656 h 2024"/>
                <a:gd name="T44" fmla="*/ 1368 w 2048"/>
                <a:gd name="T45" fmla="*/ 664 h 2024"/>
                <a:gd name="T46" fmla="*/ 400 w 2048"/>
                <a:gd name="T47" fmla="*/ 864 h 2024"/>
                <a:gd name="T48" fmla="*/ 400 w 2048"/>
                <a:gd name="T49" fmla="*/ 656 h 2024"/>
                <a:gd name="T50" fmla="*/ 818 w 2048"/>
                <a:gd name="T51" fmla="*/ 944 h 2024"/>
                <a:gd name="T52" fmla="*/ 400 w 2048"/>
                <a:gd name="T53" fmla="*/ 1152 h 2024"/>
                <a:gd name="T54" fmla="*/ 400 w 2048"/>
                <a:gd name="T55" fmla="*/ 944 h 2024"/>
                <a:gd name="T56" fmla="*/ 697 w 2048"/>
                <a:gd name="T57" fmla="*/ 1232 h 2024"/>
                <a:gd name="T58" fmla="*/ 695 w 2048"/>
                <a:gd name="T59" fmla="*/ 1440 h 2024"/>
                <a:gd name="T60" fmla="*/ 296 w 2048"/>
                <a:gd name="T61" fmla="*/ 1336 h 2024"/>
                <a:gd name="T62" fmla="*/ 400 w 2048"/>
                <a:gd name="T63" fmla="*/ 1728 h 2024"/>
                <a:gd name="T64" fmla="*/ 400 w 2048"/>
                <a:gd name="T65" fmla="*/ 1520 h 2024"/>
                <a:gd name="T66" fmla="*/ 807 w 2048"/>
                <a:gd name="T67" fmla="*/ 1728 h 2024"/>
                <a:gd name="T68" fmla="*/ 1368 w 2048"/>
                <a:gd name="T69" fmla="*/ 1944 h 2024"/>
                <a:gd name="T70" fmla="*/ 1368 w 2048"/>
                <a:gd name="T71" fmla="*/ 744 h 2024"/>
                <a:gd name="T72" fmla="*/ 1368 w 2048"/>
                <a:gd name="T73" fmla="*/ 194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8" h="2024">
                  <a:moveTo>
                    <a:pt x="1550" y="689"/>
                  </a:moveTo>
                  <a:cubicBezTo>
                    <a:pt x="1545" y="677"/>
                    <a:pt x="1539" y="666"/>
                    <a:pt x="1532" y="656"/>
                  </a:cubicBezTo>
                  <a:cubicBezTo>
                    <a:pt x="1636" y="656"/>
                    <a:pt x="1636" y="656"/>
                    <a:pt x="1636" y="656"/>
                  </a:cubicBezTo>
                  <a:cubicBezTo>
                    <a:pt x="1737" y="656"/>
                    <a:pt x="1820" y="573"/>
                    <a:pt x="1820" y="472"/>
                  </a:cubicBezTo>
                  <a:cubicBezTo>
                    <a:pt x="1820" y="371"/>
                    <a:pt x="1737" y="288"/>
                    <a:pt x="1636" y="288"/>
                  </a:cubicBezTo>
                  <a:cubicBezTo>
                    <a:pt x="1316" y="288"/>
                    <a:pt x="1316" y="288"/>
                    <a:pt x="1316" y="288"/>
                  </a:cubicBezTo>
                  <a:cubicBezTo>
                    <a:pt x="1336" y="258"/>
                    <a:pt x="1348" y="223"/>
                    <a:pt x="1348" y="184"/>
                  </a:cubicBezTo>
                  <a:cubicBezTo>
                    <a:pt x="1348" y="83"/>
                    <a:pt x="1265" y="0"/>
                    <a:pt x="1164" y="0"/>
                  </a:cubicBezTo>
                  <a:cubicBezTo>
                    <a:pt x="184" y="0"/>
                    <a:pt x="184" y="0"/>
                    <a:pt x="184" y="0"/>
                  </a:cubicBezTo>
                  <a:cubicBezTo>
                    <a:pt x="83" y="0"/>
                    <a:pt x="0" y="83"/>
                    <a:pt x="0" y="184"/>
                  </a:cubicBezTo>
                  <a:cubicBezTo>
                    <a:pt x="0" y="285"/>
                    <a:pt x="83" y="368"/>
                    <a:pt x="184" y="368"/>
                  </a:cubicBezTo>
                  <a:cubicBezTo>
                    <a:pt x="504" y="368"/>
                    <a:pt x="504" y="368"/>
                    <a:pt x="504" y="368"/>
                  </a:cubicBezTo>
                  <a:cubicBezTo>
                    <a:pt x="484" y="398"/>
                    <a:pt x="472" y="433"/>
                    <a:pt x="472" y="472"/>
                  </a:cubicBezTo>
                  <a:cubicBezTo>
                    <a:pt x="472" y="511"/>
                    <a:pt x="484" y="546"/>
                    <a:pt x="504" y="576"/>
                  </a:cubicBezTo>
                  <a:cubicBezTo>
                    <a:pt x="400" y="576"/>
                    <a:pt x="400" y="576"/>
                    <a:pt x="400" y="576"/>
                  </a:cubicBezTo>
                  <a:cubicBezTo>
                    <a:pt x="299" y="576"/>
                    <a:pt x="216" y="659"/>
                    <a:pt x="216" y="760"/>
                  </a:cubicBezTo>
                  <a:cubicBezTo>
                    <a:pt x="216" y="818"/>
                    <a:pt x="243" y="870"/>
                    <a:pt x="286" y="904"/>
                  </a:cubicBezTo>
                  <a:cubicBezTo>
                    <a:pt x="243" y="938"/>
                    <a:pt x="216" y="990"/>
                    <a:pt x="216" y="1048"/>
                  </a:cubicBezTo>
                  <a:cubicBezTo>
                    <a:pt x="216" y="1106"/>
                    <a:pt x="243" y="1158"/>
                    <a:pt x="286" y="1192"/>
                  </a:cubicBezTo>
                  <a:cubicBezTo>
                    <a:pt x="243" y="1226"/>
                    <a:pt x="216" y="1278"/>
                    <a:pt x="216" y="1336"/>
                  </a:cubicBezTo>
                  <a:cubicBezTo>
                    <a:pt x="216" y="1394"/>
                    <a:pt x="243" y="1446"/>
                    <a:pt x="286" y="1480"/>
                  </a:cubicBezTo>
                  <a:cubicBezTo>
                    <a:pt x="243" y="1514"/>
                    <a:pt x="216" y="1566"/>
                    <a:pt x="216" y="1624"/>
                  </a:cubicBezTo>
                  <a:cubicBezTo>
                    <a:pt x="216" y="1725"/>
                    <a:pt x="299" y="1808"/>
                    <a:pt x="400" y="1808"/>
                  </a:cubicBezTo>
                  <a:cubicBezTo>
                    <a:pt x="871" y="1808"/>
                    <a:pt x="871" y="1808"/>
                    <a:pt x="871" y="1808"/>
                  </a:cubicBezTo>
                  <a:cubicBezTo>
                    <a:pt x="996" y="1941"/>
                    <a:pt x="1172" y="2024"/>
                    <a:pt x="1368" y="2024"/>
                  </a:cubicBezTo>
                  <a:cubicBezTo>
                    <a:pt x="1743" y="2024"/>
                    <a:pt x="2048" y="1719"/>
                    <a:pt x="2048" y="1344"/>
                  </a:cubicBezTo>
                  <a:cubicBezTo>
                    <a:pt x="2048" y="1032"/>
                    <a:pt x="1837" y="768"/>
                    <a:pt x="1550" y="689"/>
                  </a:cubicBezTo>
                  <a:close/>
                  <a:moveTo>
                    <a:pt x="1636" y="368"/>
                  </a:moveTo>
                  <a:cubicBezTo>
                    <a:pt x="1693" y="368"/>
                    <a:pt x="1740" y="415"/>
                    <a:pt x="1740" y="472"/>
                  </a:cubicBezTo>
                  <a:cubicBezTo>
                    <a:pt x="1740" y="529"/>
                    <a:pt x="1693" y="576"/>
                    <a:pt x="1636" y="576"/>
                  </a:cubicBezTo>
                  <a:cubicBezTo>
                    <a:pt x="1380" y="576"/>
                    <a:pt x="1380" y="576"/>
                    <a:pt x="1380" y="576"/>
                  </a:cubicBezTo>
                  <a:cubicBezTo>
                    <a:pt x="656" y="576"/>
                    <a:pt x="656" y="576"/>
                    <a:pt x="656" y="576"/>
                  </a:cubicBezTo>
                  <a:cubicBezTo>
                    <a:pt x="599" y="576"/>
                    <a:pt x="552" y="529"/>
                    <a:pt x="552" y="472"/>
                  </a:cubicBezTo>
                  <a:cubicBezTo>
                    <a:pt x="552" y="415"/>
                    <a:pt x="599" y="368"/>
                    <a:pt x="656" y="368"/>
                  </a:cubicBezTo>
                  <a:lnTo>
                    <a:pt x="1636" y="368"/>
                  </a:lnTo>
                  <a:close/>
                  <a:moveTo>
                    <a:pt x="184" y="288"/>
                  </a:moveTo>
                  <a:cubicBezTo>
                    <a:pt x="127" y="288"/>
                    <a:pt x="80" y="241"/>
                    <a:pt x="80" y="184"/>
                  </a:cubicBezTo>
                  <a:cubicBezTo>
                    <a:pt x="80" y="127"/>
                    <a:pt x="127" y="80"/>
                    <a:pt x="184" y="80"/>
                  </a:cubicBezTo>
                  <a:cubicBezTo>
                    <a:pt x="1164" y="80"/>
                    <a:pt x="1164" y="80"/>
                    <a:pt x="1164" y="80"/>
                  </a:cubicBezTo>
                  <a:cubicBezTo>
                    <a:pt x="1221" y="80"/>
                    <a:pt x="1268" y="127"/>
                    <a:pt x="1268" y="184"/>
                  </a:cubicBezTo>
                  <a:cubicBezTo>
                    <a:pt x="1268" y="241"/>
                    <a:pt x="1221" y="288"/>
                    <a:pt x="1164" y="288"/>
                  </a:cubicBezTo>
                  <a:lnTo>
                    <a:pt x="184" y="288"/>
                  </a:lnTo>
                  <a:close/>
                  <a:moveTo>
                    <a:pt x="400" y="656"/>
                  </a:moveTo>
                  <a:cubicBezTo>
                    <a:pt x="1380" y="656"/>
                    <a:pt x="1380" y="656"/>
                    <a:pt x="1380" y="656"/>
                  </a:cubicBezTo>
                  <a:cubicBezTo>
                    <a:pt x="1396" y="656"/>
                    <a:pt x="1412" y="660"/>
                    <a:pt x="1425" y="666"/>
                  </a:cubicBezTo>
                  <a:cubicBezTo>
                    <a:pt x="1406" y="665"/>
                    <a:pt x="1387" y="664"/>
                    <a:pt x="1368" y="664"/>
                  </a:cubicBezTo>
                  <a:cubicBezTo>
                    <a:pt x="1180" y="664"/>
                    <a:pt x="1010" y="741"/>
                    <a:pt x="887" y="864"/>
                  </a:cubicBezTo>
                  <a:cubicBezTo>
                    <a:pt x="400" y="864"/>
                    <a:pt x="400" y="864"/>
                    <a:pt x="400" y="864"/>
                  </a:cubicBezTo>
                  <a:cubicBezTo>
                    <a:pt x="343" y="864"/>
                    <a:pt x="296" y="817"/>
                    <a:pt x="296" y="760"/>
                  </a:cubicBezTo>
                  <a:cubicBezTo>
                    <a:pt x="296" y="703"/>
                    <a:pt x="343" y="656"/>
                    <a:pt x="400" y="656"/>
                  </a:cubicBezTo>
                  <a:close/>
                  <a:moveTo>
                    <a:pt x="400" y="944"/>
                  </a:moveTo>
                  <a:cubicBezTo>
                    <a:pt x="818" y="944"/>
                    <a:pt x="818" y="944"/>
                    <a:pt x="818" y="944"/>
                  </a:cubicBezTo>
                  <a:cubicBezTo>
                    <a:pt x="773" y="1006"/>
                    <a:pt x="738" y="1076"/>
                    <a:pt x="716" y="1152"/>
                  </a:cubicBezTo>
                  <a:cubicBezTo>
                    <a:pt x="400" y="1152"/>
                    <a:pt x="400" y="1152"/>
                    <a:pt x="400" y="1152"/>
                  </a:cubicBezTo>
                  <a:cubicBezTo>
                    <a:pt x="343" y="1152"/>
                    <a:pt x="296" y="1105"/>
                    <a:pt x="296" y="1048"/>
                  </a:cubicBezTo>
                  <a:cubicBezTo>
                    <a:pt x="296" y="991"/>
                    <a:pt x="343" y="944"/>
                    <a:pt x="400" y="944"/>
                  </a:cubicBezTo>
                  <a:close/>
                  <a:moveTo>
                    <a:pt x="400" y="1232"/>
                  </a:moveTo>
                  <a:cubicBezTo>
                    <a:pt x="697" y="1232"/>
                    <a:pt x="697" y="1232"/>
                    <a:pt x="697" y="1232"/>
                  </a:cubicBezTo>
                  <a:cubicBezTo>
                    <a:pt x="691" y="1268"/>
                    <a:pt x="688" y="1306"/>
                    <a:pt x="688" y="1344"/>
                  </a:cubicBezTo>
                  <a:cubicBezTo>
                    <a:pt x="688" y="1377"/>
                    <a:pt x="690" y="1409"/>
                    <a:pt x="695" y="1440"/>
                  </a:cubicBezTo>
                  <a:cubicBezTo>
                    <a:pt x="400" y="1440"/>
                    <a:pt x="400" y="1440"/>
                    <a:pt x="400" y="1440"/>
                  </a:cubicBezTo>
                  <a:cubicBezTo>
                    <a:pt x="343" y="1440"/>
                    <a:pt x="296" y="1393"/>
                    <a:pt x="296" y="1336"/>
                  </a:cubicBezTo>
                  <a:cubicBezTo>
                    <a:pt x="296" y="1279"/>
                    <a:pt x="343" y="1232"/>
                    <a:pt x="400" y="1232"/>
                  </a:cubicBezTo>
                  <a:close/>
                  <a:moveTo>
                    <a:pt x="400" y="1728"/>
                  </a:moveTo>
                  <a:cubicBezTo>
                    <a:pt x="343" y="1728"/>
                    <a:pt x="296" y="1681"/>
                    <a:pt x="296" y="1624"/>
                  </a:cubicBezTo>
                  <a:cubicBezTo>
                    <a:pt x="296" y="1567"/>
                    <a:pt x="343" y="1520"/>
                    <a:pt x="400" y="1520"/>
                  </a:cubicBezTo>
                  <a:cubicBezTo>
                    <a:pt x="711" y="1520"/>
                    <a:pt x="711" y="1520"/>
                    <a:pt x="711" y="1520"/>
                  </a:cubicBezTo>
                  <a:cubicBezTo>
                    <a:pt x="731" y="1595"/>
                    <a:pt x="764" y="1665"/>
                    <a:pt x="807" y="1728"/>
                  </a:cubicBezTo>
                  <a:lnTo>
                    <a:pt x="400" y="1728"/>
                  </a:lnTo>
                  <a:close/>
                  <a:moveTo>
                    <a:pt x="1368" y="1944"/>
                  </a:moveTo>
                  <a:cubicBezTo>
                    <a:pt x="1037" y="1944"/>
                    <a:pt x="768" y="1675"/>
                    <a:pt x="768" y="1344"/>
                  </a:cubicBezTo>
                  <a:cubicBezTo>
                    <a:pt x="768" y="1013"/>
                    <a:pt x="1037" y="744"/>
                    <a:pt x="1368" y="744"/>
                  </a:cubicBezTo>
                  <a:cubicBezTo>
                    <a:pt x="1699" y="744"/>
                    <a:pt x="1968" y="1013"/>
                    <a:pt x="1968" y="1344"/>
                  </a:cubicBezTo>
                  <a:cubicBezTo>
                    <a:pt x="1968" y="1675"/>
                    <a:pt x="1699" y="1944"/>
                    <a:pt x="1368" y="19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endParaRPr>
            </a:p>
          </p:txBody>
        </p:sp>
      </p:grpSp>
      <p:grpSp>
        <p:nvGrpSpPr>
          <p:cNvPr id="10" name="Group 9">
            <a:extLst>
              <a:ext uri="{FF2B5EF4-FFF2-40B4-BE49-F238E27FC236}">
                <a16:creationId xmlns:a16="http://schemas.microsoft.com/office/drawing/2014/main" id="{E760701E-2956-4589-A8A1-46C59A925E46}"/>
              </a:ext>
            </a:extLst>
          </p:cNvPr>
          <p:cNvGrpSpPr/>
          <p:nvPr/>
        </p:nvGrpSpPr>
        <p:grpSpPr>
          <a:xfrm>
            <a:off x="5306774" y="2000220"/>
            <a:ext cx="4824380" cy="4163908"/>
            <a:chOff x="6522327" y="1130123"/>
            <a:chExt cx="5212622" cy="4498999"/>
          </a:xfrm>
        </p:grpSpPr>
        <p:grpSp>
          <p:nvGrpSpPr>
            <p:cNvPr id="3" name="Group 2"/>
            <p:cNvGrpSpPr/>
            <p:nvPr/>
          </p:nvGrpSpPr>
          <p:grpSpPr>
            <a:xfrm>
              <a:off x="6522327" y="1130123"/>
              <a:ext cx="5193847" cy="4498999"/>
              <a:chOff x="5599113" y="976313"/>
              <a:chExt cx="5648325" cy="4892675"/>
            </a:xfrm>
            <a:gradFill flip="none" rotWithShape="1">
              <a:gsLst>
                <a:gs pos="0">
                  <a:srgbClr val="00B0F0"/>
                </a:gs>
                <a:gs pos="89000">
                  <a:srgbClr val="6F4498"/>
                </a:gs>
              </a:gsLst>
              <a:lin ang="5400000" scaled="1"/>
              <a:tileRect/>
            </a:gradFill>
          </p:grpSpPr>
          <p:sp>
            <p:nvSpPr>
              <p:cNvPr id="4" name="03"/>
              <p:cNvSpPr>
                <a:spLocks/>
              </p:cNvSpPr>
              <p:nvPr/>
            </p:nvSpPr>
            <p:spPr bwMode="auto">
              <a:xfrm>
                <a:off x="8513763" y="3470275"/>
                <a:ext cx="2733675" cy="2398713"/>
              </a:xfrm>
              <a:custGeom>
                <a:avLst/>
                <a:gdLst>
                  <a:gd name="T0" fmla="*/ 654 w 717"/>
                  <a:gd name="T1" fmla="*/ 629 h 629"/>
                  <a:gd name="T2" fmla="*/ 31 w 717"/>
                  <a:gd name="T3" fmla="*/ 629 h 629"/>
                  <a:gd name="T4" fmla="*/ 0 w 717"/>
                  <a:gd name="T5" fmla="*/ 599 h 629"/>
                  <a:gd name="T6" fmla="*/ 0 w 717"/>
                  <a:gd name="T7" fmla="*/ 223 h 629"/>
                  <a:gd name="T8" fmla="*/ 15 w 717"/>
                  <a:gd name="T9" fmla="*/ 196 h 629"/>
                  <a:gd name="T10" fmla="*/ 341 w 717"/>
                  <a:gd name="T11" fmla="*/ 8 h 629"/>
                  <a:gd name="T12" fmla="*/ 383 w 717"/>
                  <a:gd name="T13" fmla="*/ 19 h 629"/>
                  <a:gd name="T14" fmla="*/ 694 w 717"/>
                  <a:gd name="T15" fmla="*/ 559 h 629"/>
                  <a:gd name="T16" fmla="*/ 654 w 717"/>
                  <a:gd name="T17" fmla="*/ 62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7" h="629">
                    <a:moveTo>
                      <a:pt x="654" y="629"/>
                    </a:moveTo>
                    <a:cubicBezTo>
                      <a:pt x="31" y="629"/>
                      <a:pt x="31" y="629"/>
                      <a:pt x="31" y="629"/>
                    </a:cubicBezTo>
                    <a:cubicBezTo>
                      <a:pt x="14" y="629"/>
                      <a:pt x="0" y="616"/>
                      <a:pt x="0" y="599"/>
                    </a:cubicBezTo>
                    <a:cubicBezTo>
                      <a:pt x="0" y="223"/>
                      <a:pt x="0" y="223"/>
                      <a:pt x="0" y="223"/>
                    </a:cubicBezTo>
                    <a:cubicBezTo>
                      <a:pt x="0" y="212"/>
                      <a:pt x="6" y="202"/>
                      <a:pt x="15" y="196"/>
                    </a:cubicBezTo>
                    <a:cubicBezTo>
                      <a:pt x="341" y="8"/>
                      <a:pt x="341" y="8"/>
                      <a:pt x="341" y="8"/>
                    </a:cubicBezTo>
                    <a:cubicBezTo>
                      <a:pt x="356" y="0"/>
                      <a:pt x="374" y="5"/>
                      <a:pt x="383" y="19"/>
                    </a:cubicBezTo>
                    <a:cubicBezTo>
                      <a:pt x="694" y="559"/>
                      <a:pt x="694" y="559"/>
                      <a:pt x="694" y="559"/>
                    </a:cubicBezTo>
                    <a:cubicBezTo>
                      <a:pt x="717" y="598"/>
                      <a:pt x="699" y="629"/>
                      <a:pt x="654" y="629"/>
                    </a:cubicBezTo>
                    <a:close/>
                  </a:path>
                </a:pathLst>
              </a:custGeom>
              <a:solidFill>
                <a:srgbClr val="22B5E9"/>
              </a:solidFill>
              <a:ln>
                <a:noFill/>
              </a:ln>
            </p:spPr>
            <p:txBody>
              <a:bodyPr vert="horz" wrap="square" lIns="80189" tIns="40095" rIns="80189" bIns="40095" numCol="1" anchor="t" anchorCtr="0" compatLnSpc="1">
                <a:prstTxWarp prst="textNoShape">
                  <a:avLst/>
                </a:prstTxWarp>
              </a:bodyPr>
              <a:lstStyle/>
              <a:p>
                <a:pPr>
                  <a:defRPr/>
                </a:pPr>
                <a:endParaRPr lang="ru-RU" sz="2105" kern="0" dirty="0">
                  <a:solidFill>
                    <a:srgbClr val="414042"/>
                  </a:solidFill>
                  <a:latin typeface="Century Gothic" panose="020B0502020202020204" pitchFamily="34" charset="0"/>
                  <a:ea typeface="Open Sans" panose="020B0606030504020204" pitchFamily="34" charset="0"/>
                  <a:cs typeface="Open Sans" panose="020B0606030504020204" pitchFamily="34" charset="0"/>
                </a:endParaRPr>
              </a:p>
            </p:txBody>
          </p:sp>
          <p:sp>
            <p:nvSpPr>
              <p:cNvPr id="5" name="02"/>
              <p:cNvSpPr>
                <a:spLocks/>
              </p:cNvSpPr>
              <p:nvPr/>
            </p:nvSpPr>
            <p:spPr bwMode="auto">
              <a:xfrm>
                <a:off x="7046913" y="976313"/>
                <a:ext cx="2747963" cy="3100388"/>
              </a:xfrm>
              <a:custGeom>
                <a:avLst/>
                <a:gdLst>
                  <a:gd name="T0" fmla="*/ 346 w 721"/>
                  <a:gd name="T1" fmla="*/ 808 h 813"/>
                  <a:gd name="T2" fmla="*/ 20 w 721"/>
                  <a:gd name="T3" fmla="*/ 620 h 813"/>
                  <a:gd name="T4" fmla="*/ 9 w 721"/>
                  <a:gd name="T5" fmla="*/ 578 h 813"/>
                  <a:gd name="T6" fmla="*/ 320 w 721"/>
                  <a:gd name="T7" fmla="*/ 39 h 813"/>
                  <a:gd name="T8" fmla="*/ 402 w 721"/>
                  <a:gd name="T9" fmla="*/ 39 h 813"/>
                  <a:gd name="T10" fmla="*/ 713 w 721"/>
                  <a:gd name="T11" fmla="*/ 578 h 813"/>
                  <a:gd name="T12" fmla="*/ 702 w 721"/>
                  <a:gd name="T13" fmla="*/ 620 h 813"/>
                  <a:gd name="T14" fmla="*/ 376 w 721"/>
                  <a:gd name="T15" fmla="*/ 808 h 813"/>
                  <a:gd name="T16" fmla="*/ 346 w 721"/>
                  <a:gd name="T17" fmla="*/ 808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1" h="813">
                    <a:moveTo>
                      <a:pt x="346" y="808"/>
                    </a:moveTo>
                    <a:cubicBezTo>
                      <a:pt x="20" y="620"/>
                      <a:pt x="20" y="620"/>
                      <a:pt x="20" y="620"/>
                    </a:cubicBezTo>
                    <a:cubicBezTo>
                      <a:pt x="5" y="611"/>
                      <a:pt x="0" y="593"/>
                      <a:pt x="9" y="578"/>
                    </a:cubicBezTo>
                    <a:cubicBezTo>
                      <a:pt x="320" y="39"/>
                      <a:pt x="320" y="39"/>
                      <a:pt x="320" y="39"/>
                    </a:cubicBezTo>
                    <a:cubicBezTo>
                      <a:pt x="343" y="0"/>
                      <a:pt x="379" y="0"/>
                      <a:pt x="402" y="39"/>
                    </a:cubicBezTo>
                    <a:cubicBezTo>
                      <a:pt x="713" y="578"/>
                      <a:pt x="713" y="578"/>
                      <a:pt x="713" y="578"/>
                    </a:cubicBezTo>
                    <a:cubicBezTo>
                      <a:pt x="721" y="593"/>
                      <a:pt x="716" y="611"/>
                      <a:pt x="702" y="620"/>
                    </a:cubicBezTo>
                    <a:cubicBezTo>
                      <a:pt x="376" y="808"/>
                      <a:pt x="376" y="808"/>
                      <a:pt x="376" y="808"/>
                    </a:cubicBezTo>
                    <a:cubicBezTo>
                      <a:pt x="367" y="813"/>
                      <a:pt x="355" y="813"/>
                      <a:pt x="346" y="808"/>
                    </a:cubicBezTo>
                    <a:close/>
                  </a:path>
                </a:pathLst>
              </a:custGeom>
              <a:solidFill>
                <a:srgbClr val="0F1B37"/>
              </a:solidFill>
              <a:ln>
                <a:noFill/>
              </a:ln>
            </p:spPr>
            <p:txBody>
              <a:bodyPr vert="horz" wrap="square" lIns="80189" tIns="40095" rIns="80189" bIns="40095" numCol="1" anchor="t" anchorCtr="0" compatLnSpc="1">
                <a:prstTxWarp prst="textNoShape">
                  <a:avLst/>
                </a:prstTxWarp>
              </a:bodyPr>
              <a:lstStyle/>
              <a:p>
                <a:pPr>
                  <a:defRPr/>
                </a:pPr>
                <a:endParaRPr lang="ru-RU" sz="2105" kern="0" dirty="0">
                  <a:solidFill>
                    <a:srgbClr val="414042"/>
                  </a:solidFill>
                  <a:latin typeface="Century Gothic" panose="020B0502020202020204" pitchFamily="34" charset="0"/>
                  <a:ea typeface="Open Sans" panose="020B0606030504020204" pitchFamily="34" charset="0"/>
                  <a:cs typeface="Open Sans" panose="020B0606030504020204" pitchFamily="34" charset="0"/>
                </a:endParaRPr>
              </a:p>
            </p:txBody>
          </p:sp>
          <p:sp>
            <p:nvSpPr>
              <p:cNvPr id="6" name="01"/>
              <p:cNvSpPr>
                <a:spLocks/>
              </p:cNvSpPr>
              <p:nvPr/>
            </p:nvSpPr>
            <p:spPr bwMode="auto">
              <a:xfrm>
                <a:off x="5599113" y="3470275"/>
                <a:ext cx="2728913" cy="2398713"/>
              </a:xfrm>
              <a:custGeom>
                <a:avLst/>
                <a:gdLst>
                  <a:gd name="T0" fmla="*/ 716 w 716"/>
                  <a:gd name="T1" fmla="*/ 599 h 629"/>
                  <a:gd name="T2" fmla="*/ 686 w 716"/>
                  <a:gd name="T3" fmla="*/ 629 h 629"/>
                  <a:gd name="T4" fmla="*/ 63 w 716"/>
                  <a:gd name="T5" fmla="*/ 629 h 629"/>
                  <a:gd name="T6" fmla="*/ 22 w 716"/>
                  <a:gd name="T7" fmla="*/ 559 h 629"/>
                  <a:gd name="T8" fmla="*/ 334 w 716"/>
                  <a:gd name="T9" fmla="*/ 19 h 629"/>
                  <a:gd name="T10" fmla="*/ 375 w 716"/>
                  <a:gd name="T11" fmla="*/ 8 h 629"/>
                  <a:gd name="T12" fmla="*/ 701 w 716"/>
                  <a:gd name="T13" fmla="*/ 196 h 629"/>
                  <a:gd name="T14" fmla="*/ 716 w 716"/>
                  <a:gd name="T15" fmla="*/ 222 h 629"/>
                  <a:gd name="T16" fmla="*/ 716 w 716"/>
                  <a:gd name="T17" fmla="*/ 59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6" h="629">
                    <a:moveTo>
                      <a:pt x="716" y="599"/>
                    </a:moveTo>
                    <a:cubicBezTo>
                      <a:pt x="716" y="616"/>
                      <a:pt x="703" y="629"/>
                      <a:pt x="686" y="629"/>
                    </a:cubicBezTo>
                    <a:cubicBezTo>
                      <a:pt x="63" y="629"/>
                      <a:pt x="63" y="629"/>
                      <a:pt x="63" y="629"/>
                    </a:cubicBezTo>
                    <a:cubicBezTo>
                      <a:pt x="18" y="629"/>
                      <a:pt x="0" y="598"/>
                      <a:pt x="22" y="559"/>
                    </a:cubicBezTo>
                    <a:cubicBezTo>
                      <a:pt x="334" y="19"/>
                      <a:pt x="334" y="19"/>
                      <a:pt x="334" y="19"/>
                    </a:cubicBezTo>
                    <a:cubicBezTo>
                      <a:pt x="342" y="5"/>
                      <a:pt x="361" y="0"/>
                      <a:pt x="375" y="8"/>
                    </a:cubicBezTo>
                    <a:cubicBezTo>
                      <a:pt x="701" y="196"/>
                      <a:pt x="701" y="196"/>
                      <a:pt x="701" y="196"/>
                    </a:cubicBezTo>
                    <a:cubicBezTo>
                      <a:pt x="711" y="202"/>
                      <a:pt x="716" y="212"/>
                      <a:pt x="716" y="222"/>
                    </a:cubicBezTo>
                    <a:lnTo>
                      <a:pt x="716" y="599"/>
                    </a:lnTo>
                    <a:close/>
                  </a:path>
                </a:pathLst>
              </a:custGeom>
              <a:solidFill>
                <a:srgbClr val="0067B4"/>
              </a:solidFill>
              <a:ln>
                <a:noFill/>
              </a:ln>
            </p:spPr>
            <p:txBody>
              <a:bodyPr vert="horz" wrap="square" lIns="80189" tIns="40095" rIns="80189" bIns="40095" numCol="1" anchor="t" anchorCtr="0" compatLnSpc="1">
                <a:prstTxWarp prst="textNoShape">
                  <a:avLst/>
                </a:prstTxWarp>
              </a:bodyPr>
              <a:lstStyle/>
              <a:p>
                <a:pPr>
                  <a:defRPr/>
                </a:pPr>
                <a:endParaRPr lang="ru-RU" sz="2105" kern="0" dirty="0">
                  <a:solidFill>
                    <a:srgbClr val="414042"/>
                  </a:solidFill>
                  <a:latin typeface="Century Gothic" panose="020B0502020202020204" pitchFamily="34" charset="0"/>
                  <a:ea typeface="Open Sans" panose="020B0606030504020204" pitchFamily="34" charset="0"/>
                  <a:cs typeface="Open Sans" panose="020B0606030504020204" pitchFamily="34" charset="0"/>
                </a:endParaRPr>
              </a:p>
            </p:txBody>
          </p:sp>
        </p:grpSp>
        <p:grpSp>
          <p:nvGrpSpPr>
            <p:cNvPr id="39" name="Group 38"/>
            <p:cNvGrpSpPr/>
            <p:nvPr/>
          </p:nvGrpSpPr>
          <p:grpSpPr>
            <a:xfrm>
              <a:off x="7640528" y="2031950"/>
              <a:ext cx="2953063" cy="1288363"/>
              <a:chOff x="1608748" y="1905232"/>
              <a:chExt cx="3706397" cy="1288363"/>
            </a:xfrm>
          </p:grpSpPr>
          <p:sp>
            <p:nvSpPr>
              <p:cNvPr id="40" name="Shape 349"/>
              <p:cNvSpPr/>
              <p:nvPr/>
            </p:nvSpPr>
            <p:spPr>
              <a:xfrm>
                <a:off x="2440175" y="2477985"/>
                <a:ext cx="2043545" cy="715610"/>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pPr algn="ctr">
                  <a:lnSpc>
                    <a:spcPct val="110000"/>
                  </a:lnSpc>
                </a:pP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p>
            </p:txBody>
          </p:sp>
          <p:sp>
            <p:nvSpPr>
              <p:cNvPr id="41" name="Shape 350"/>
              <p:cNvSpPr/>
              <p:nvPr/>
            </p:nvSpPr>
            <p:spPr>
              <a:xfrm>
                <a:off x="1608748" y="1905232"/>
                <a:ext cx="3706397" cy="539439"/>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algn="ctr" defTabSz="723907" hangingPunct="0">
                  <a:lnSpc>
                    <a:spcPct val="100000"/>
                  </a:lnSpc>
                  <a:defRPr/>
                </a:pPr>
                <a:r>
                  <a:rPr sz="1403" kern="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Project </a:t>
                </a:r>
                <a:endParaRPr lang="en-US" sz="1403" kern="0" dirty="0">
                  <a:solidFill>
                    <a:schemeClr val="bg1"/>
                  </a:solidFill>
                  <a:latin typeface="Century Gothic" panose="020B0502020202020204" pitchFamily="34" charset="0"/>
                  <a:ea typeface="Open Sans" panose="020B0606030504020204" pitchFamily="34" charset="0"/>
                  <a:cs typeface="Open Sans" panose="020B0606030504020204" pitchFamily="34" charset="0"/>
                </a:endParaRPr>
              </a:p>
              <a:p>
                <a:pPr algn="ctr" defTabSz="723907" hangingPunct="0">
                  <a:lnSpc>
                    <a:spcPct val="100000"/>
                  </a:lnSpc>
                  <a:defRPr/>
                </a:pPr>
                <a:r>
                  <a:rPr sz="1403" kern="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name</a:t>
                </a:r>
              </a:p>
            </p:txBody>
          </p:sp>
        </p:grpSp>
        <p:grpSp>
          <p:nvGrpSpPr>
            <p:cNvPr id="42" name="Group 41"/>
            <p:cNvGrpSpPr/>
            <p:nvPr/>
          </p:nvGrpSpPr>
          <p:grpSpPr>
            <a:xfrm>
              <a:off x="6542884" y="4183846"/>
              <a:ext cx="2325903" cy="1032472"/>
              <a:chOff x="1501567" y="2064899"/>
              <a:chExt cx="2919247" cy="1032472"/>
            </a:xfrm>
          </p:grpSpPr>
          <p:sp>
            <p:nvSpPr>
              <p:cNvPr id="43" name="Shape 349"/>
              <p:cNvSpPr/>
              <p:nvPr/>
            </p:nvSpPr>
            <p:spPr>
              <a:xfrm>
                <a:off x="2377269" y="2381761"/>
                <a:ext cx="2043545" cy="715610"/>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pPr algn="r">
                  <a:lnSpc>
                    <a:spcPct val="110000"/>
                  </a:lnSpc>
                </a:pP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accodare</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p>
            </p:txBody>
          </p:sp>
          <p:sp>
            <p:nvSpPr>
              <p:cNvPr id="44" name="Shape 350"/>
              <p:cNvSpPr/>
              <p:nvPr/>
            </p:nvSpPr>
            <p:spPr>
              <a:xfrm>
                <a:off x="1501567" y="2064899"/>
                <a:ext cx="2919246" cy="306174"/>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algn="r" defTabSz="723907" hangingPunct="0">
                  <a:lnSpc>
                    <a:spcPct val="100000"/>
                  </a:lnSpc>
                  <a:defRPr/>
                </a:pPr>
                <a:r>
                  <a:rPr sz="1403" kern="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nvGrpSpPr>
            <p:cNvPr id="45" name="Group 44"/>
            <p:cNvGrpSpPr/>
            <p:nvPr/>
          </p:nvGrpSpPr>
          <p:grpSpPr>
            <a:xfrm>
              <a:off x="9409047" y="4216939"/>
              <a:ext cx="2325902" cy="1038960"/>
              <a:chOff x="1538304" y="2062749"/>
              <a:chExt cx="2919246" cy="1038960"/>
            </a:xfrm>
          </p:grpSpPr>
          <p:sp>
            <p:nvSpPr>
              <p:cNvPr id="46" name="Shape 349"/>
              <p:cNvSpPr/>
              <p:nvPr/>
            </p:nvSpPr>
            <p:spPr>
              <a:xfrm>
                <a:off x="1538304" y="2386099"/>
                <a:ext cx="2134360" cy="715610"/>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pPr>
                  <a:lnSpc>
                    <a:spcPct val="110000"/>
                  </a:lnSpc>
                </a:pP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921" dirty="0" err="1">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accmodare</a:t>
                </a:r>
                <a:r>
                  <a:rPr lang="en-US" sz="921" dirty="0">
                    <a:solidFill>
                      <a:schemeClr val="bg1"/>
                    </a:solidFill>
                    <a:latin typeface="Century Gothic" panose="020B0502020202020204" pitchFamily="34" charset="0"/>
                    <a:ea typeface="Open Sans" panose="020B0606030504020204" pitchFamily="34" charset="0"/>
                    <a:cs typeface="Open Sans" panose="020B0606030504020204" pitchFamily="34" charset="0"/>
                    <a:sym typeface="PT Sans"/>
                  </a:rPr>
                  <a:t>. </a:t>
                </a:r>
              </a:p>
            </p:txBody>
          </p:sp>
          <p:sp>
            <p:nvSpPr>
              <p:cNvPr id="47" name="Shape 350"/>
              <p:cNvSpPr/>
              <p:nvPr/>
            </p:nvSpPr>
            <p:spPr>
              <a:xfrm>
                <a:off x="1538304" y="2062749"/>
                <a:ext cx="2919246" cy="306174"/>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defTabSz="723907" hangingPunct="0">
                  <a:lnSpc>
                    <a:spcPct val="100000"/>
                  </a:lnSpc>
                  <a:defRPr/>
                </a:pPr>
                <a:r>
                  <a:rPr sz="1403" kern="0" dirty="0">
                    <a:solidFill>
                      <a:schemeClr val="bg1"/>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sp>
        <p:nvSpPr>
          <p:cNvPr id="12" name="Text Placeholder 11">
            <a:extLst>
              <a:ext uri="{FF2B5EF4-FFF2-40B4-BE49-F238E27FC236}">
                <a16:creationId xmlns:a16="http://schemas.microsoft.com/office/drawing/2014/main" id="{BB9E83E3-318D-48B6-BFE6-933E5948C137}"/>
              </a:ext>
            </a:extLst>
          </p:cNvPr>
          <p:cNvSpPr>
            <a:spLocks noGrp="1"/>
          </p:cNvSpPr>
          <p:nvPr>
            <p:ph type="body" sz="quarter" idx="10"/>
          </p:nvPr>
        </p:nvSpPr>
        <p:spPr/>
        <p:txBody>
          <a:bodyPr/>
          <a:lstStyle/>
          <a:p>
            <a:endParaRPr lang="en-GB"/>
          </a:p>
        </p:txBody>
      </p:sp>
      <p:sp>
        <p:nvSpPr>
          <p:cNvPr id="13" name="Picture Placeholder 12">
            <a:extLst>
              <a:ext uri="{FF2B5EF4-FFF2-40B4-BE49-F238E27FC236}">
                <a16:creationId xmlns:a16="http://schemas.microsoft.com/office/drawing/2014/main" id="{EDD6A58A-B72C-46E2-8569-A59E045C026E}"/>
              </a:ext>
            </a:extLst>
          </p:cNvPr>
          <p:cNvSpPr>
            <a:spLocks noGrp="1"/>
          </p:cNvSpPr>
          <p:nvPr>
            <p:ph type="pic" sz="quarter" idx="14"/>
          </p:nvPr>
        </p:nvSpPr>
        <p:spPr/>
      </p:sp>
      <p:sp>
        <p:nvSpPr>
          <p:cNvPr id="2" name="Slide Number Placeholder 1"/>
          <p:cNvSpPr>
            <a:spLocks noGrp="1"/>
          </p:cNvSpPr>
          <p:nvPr>
            <p:ph type="sldNum" sz="quarter" idx="4"/>
          </p:nvPr>
        </p:nvSpPr>
        <p:spPr>
          <a:prstGeom prst="rect">
            <a:avLst/>
          </a:prstGeom>
        </p:spPr>
        <p:txBody>
          <a:bodyPr/>
          <a:lstStyle/>
          <a:p>
            <a:fld id="{9882531F-0419-42E2-AE7E-586455CD40C0}" type="slidenum">
              <a:rPr lang="en-US" smtClean="0">
                <a:solidFill>
                  <a:schemeClr val="bg1"/>
                </a:solidFill>
              </a:rPr>
              <a:pPr/>
              <a:t>34</a:t>
            </a:fld>
            <a:endParaRPr lang="en-US">
              <a:solidFill>
                <a:schemeClr val="bg1"/>
              </a:solidFill>
            </a:endParaRPr>
          </a:p>
        </p:txBody>
      </p:sp>
      <p:grpSp>
        <p:nvGrpSpPr>
          <p:cNvPr id="51" name="Group 50"/>
          <p:cNvGrpSpPr/>
          <p:nvPr/>
        </p:nvGrpSpPr>
        <p:grpSpPr>
          <a:xfrm>
            <a:off x="1682596" y="2568577"/>
            <a:ext cx="3557785" cy="871026"/>
            <a:chOff x="1501347" y="1984829"/>
            <a:chExt cx="3706619" cy="993241"/>
          </a:xfrm>
        </p:grpSpPr>
        <p:sp>
          <p:nvSpPr>
            <p:cNvPr id="52" name="Shape 349"/>
            <p:cNvSpPr/>
            <p:nvPr/>
          </p:nvSpPr>
          <p:spPr>
            <a:xfrm>
              <a:off x="1501347" y="2262460"/>
              <a:ext cx="3588123" cy="715610"/>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53" name="Shape 350"/>
            <p:cNvSpPr/>
            <p:nvPr/>
          </p:nvSpPr>
          <p:spPr>
            <a:xfrm>
              <a:off x="1501569" y="1984829"/>
              <a:ext cx="3706397" cy="298489"/>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defTabSz="723907" hangingPunct="0">
                <a:defRPr/>
              </a:pPr>
              <a:r>
                <a:rPr sz="1403"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nvGrpSpPr>
          <p:cNvPr id="54" name="Group 53"/>
          <p:cNvGrpSpPr/>
          <p:nvPr/>
        </p:nvGrpSpPr>
        <p:grpSpPr>
          <a:xfrm>
            <a:off x="1686642" y="3740424"/>
            <a:ext cx="3557784" cy="871026"/>
            <a:chOff x="1501348" y="1984829"/>
            <a:chExt cx="3706618" cy="993241"/>
          </a:xfrm>
        </p:grpSpPr>
        <p:sp>
          <p:nvSpPr>
            <p:cNvPr id="55" name="Shape 349"/>
            <p:cNvSpPr/>
            <p:nvPr/>
          </p:nvSpPr>
          <p:spPr>
            <a:xfrm>
              <a:off x="1501348" y="2262460"/>
              <a:ext cx="3376128" cy="715610"/>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56" name="Shape 350"/>
            <p:cNvSpPr/>
            <p:nvPr/>
          </p:nvSpPr>
          <p:spPr>
            <a:xfrm>
              <a:off x="1501570" y="1984829"/>
              <a:ext cx="3706396" cy="298489"/>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defTabSz="723907" hangingPunct="0">
                <a:defRPr/>
              </a:pPr>
              <a:r>
                <a:rPr sz="1403"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nvGrpSpPr>
          <p:cNvPr id="57" name="Group 56"/>
          <p:cNvGrpSpPr/>
          <p:nvPr/>
        </p:nvGrpSpPr>
        <p:grpSpPr>
          <a:xfrm>
            <a:off x="1692802" y="4881495"/>
            <a:ext cx="3557784" cy="871026"/>
            <a:chOff x="1501348" y="1984829"/>
            <a:chExt cx="3706618" cy="993241"/>
          </a:xfrm>
        </p:grpSpPr>
        <p:sp>
          <p:nvSpPr>
            <p:cNvPr id="58" name="Shape 349"/>
            <p:cNvSpPr/>
            <p:nvPr/>
          </p:nvSpPr>
          <p:spPr>
            <a:xfrm>
              <a:off x="1501348" y="2262460"/>
              <a:ext cx="3376128" cy="715610"/>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59" name="Shape 350"/>
            <p:cNvSpPr/>
            <p:nvPr/>
          </p:nvSpPr>
          <p:spPr>
            <a:xfrm>
              <a:off x="1501570" y="1984829"/>
              <a:ext cx="3706396" cy="298489"/>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defTabSz="723907" hangingPunct="0">
                <a:defRPr/>
              </a:pPr>
              <a:r>
                <a:rPr sz="1403"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spTree>
    <p:extLst>
      <p:ext uri="{BB962C8B-B14F-4D97-AF65-F5344CB8AC3E}">
        <p14:creationId xmlns:p14="http://schemas.microsoft.com/office/powerpoint/2010/main" val="9787488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9682807-9C80-4266-A670-6D5903F893D7}"/>
              </a:ext>
            </a:extLst>
          </p:cNvPr>
          <p:cNvSpPr>
            <a:spLocks noGrp="1"/>
          </p:cNvSpPr>
          <p:nvPr>
            <p:ph type="body" sz="quarter" idx="10"/>
          </p:nvPr>
        </p:nvSpPr>
        <p:spPr/>
        <p:txBody>
          <a:bodyPr/>
          <a:lstStyle/>
          <a:p>
            <a:endParaRPr lang="en-GB"/>
          </a:p>
        </p:txBody>
      </p:sp>
      <p:sp>
        <p:nvSpPr>
          <p:cNvPr id="9" name="Picture Placeholder 8">
            <a:extLst>
              <a:ext uri="{FF2B5EF4-FFF2-40B4-BE49-F238E27FC236}">
                <a16:creationId xmlns:a16="http://schemas.microsoft.com/office/drawing/2014/main" id="{0BEA05A7-8C3A-42AC-A080-CB899A5C2F83}"/>
              </a:ext>
            </a:extLst>
          </p:cNvPr>
          <p:cNvSpPr>
            <a:spLocks noGrp="1"/>
          </p:cNvSpPr>
          <p:nvPr>
            <p:ph type="pic" sz="quarter" idx="14"/>
          </p:nvPr>
        </p:nvSpPr>
        <p:spPr/>
      </p:sp>
      <p:sp>
        <p:nvSpPr>
          <p:cNvPr id="2" name="Slide Number Placeholder 1"/>
          <p:cNvSpPr>
            <a:spLocks noGrp="1"/>
          </p:cNvSpPr>
          <p:nvPr>
            <p:ph type="sldNum" sz="quarter" idx="4"/>
          </p:nvPr>
        </p:nvSpPr>
        <p:spPr>
          <a:prstGeom prst="rect">
            <a:avLst/>
          </a:prstGeom>
        </p:spPr>
        <p:txBody>
          <a:bodyPr/>
          <a:lstStyle/>
          <a:p>
            <a:fld id="{9882531F-0419-42E2-AE7E-586455CD40C0}" type="slidenum">
              <a:rPr lang="en-US" smtClean="0">
                <a:solidFill>
                  <a:schemeClr val="bg1"/>
                </a:solidFill>
              </a:rPr>
              <a:pPr/>
              <a:t>35</a:t>
            </a:fld>
            <a:endParaRPr lang="en-US">
              <a:solidFill>
                <a:schemeClr val="bg1"/>
              </a:solidFill>
            </a:endParaRPr>
          </a:p>
        </p:txBody>
      </p:sp>
      <p:sp>
        <p:nvSpPr>
          <p:cNvPr id="4" name="フリーフォーム 51"/>
          <p:cNvSpPr/>
          <p:nvPr/>
        </p:nvSpPr>
        <p:spPr>
          <a:xfrm>
            <a:off x="5367779" y="2400454"/>
            <a:ext cx="1684565" cy="1951307"/>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rgbClr val="22B5E9"/>
          </a:solidFill>
          <a:ln w="38100" cap="flat" cmpd="sng" algn="ctr">
            <a:solidFill>
              <a:sysClr val="window" lastClr="FFFFFF"/>
            </a:solidFill>
            <a:prstDash val="solid"/>
            <a:miter lim="800000"/>
          </a:ln>
          <a:effectLst/>
        </p:spPr>
        <p:txBody>
          <a:bodyPr rtlCol="0" anchor="ctr"/>
          <a:lstStyle/>
          <a:p>
            <a:pPr algn="ctr" defTabSz="801866">
              <a:defRPr/>
            </a:pPr>
            <a:endParaRPr kumimoji="1" lang="ja-JP" altLang="en-US" sz="1579" kern="0">
              <a:solidFill>
                <a:prstClr val="white"/>
              </a:solidFill>
              <a:latin typeface="Calibri" panose="020F0502020204030204"/>
            </a:endParaRPr>
          </a:p>
        </p:txBody>
      </p:sp>
      <p:sp>
        <p:nvSpPr>
          <p:cNvPr id="5" name="フリーフォーム 52"/>
          <p:cNvSpPr/>
          <p:nvPr/>
        </p:nvSpPr>
        <p:spPr>
          <a:xfrm rot="5400000">
            <a:off x="5234408" y="3955550"/>
            <a:ext cx="1684565" cy="1951307"/>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rgbClr val="15274E"/>
          </a:solidFill>
          <a:ln w="38100" cap="flat" cmpd="sng" algn="ctr">
            <a:solidFill>
              <a:sysClr val="window" lastClr="FFFFFF"/>
            </a:solidFill>
            <a:prstDash val="solid"/>
            <a:miter lim="800000"/>
          </a:ln>
          <a:effectLst/>
        </p:spPr>
        <p:txBody>
          <a:bodyPr rtlCol="0" anchor="ctr"/>
          <a:lstStyle/>
          <a:p>
            <a:pPr algn="ctr" defTabSz="801866">
              <a:defRPr/>
            </a:pPr>
            <a:endParaRPr kumimoji="1" lang="ja-JP" altLang="en-US" sz="1579" kern="0">
              <a:solidFill>
                <a:prstClr val="white"/>
              </a:solidFill>
              <a:latin typeface="Calibri" panose="020F0502020204030204"/>
            </a:endParaRPr>
          </a:p>
        </p:txBody>
      </p:sp>
      <p:sp>
        <p:nvSpPr>
          <p:cNvPr id="6" name="フリーフォーム 53"/>
          <p:cNvSpPr/>
          <p:nvPr/>
        </p:nvSpPr>
        <p:spPr>
          <a:xfrm rot="10800000">
            <a:off x="3683215" y="3822180"/>
            <a:ext cx="1684565" cy="1951307"/>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rgbClr val="0067B4"/>
          </a:solidFill>
          <a:ln w="38100" cap="flat" cmpd="sng" algn="ctr">
            <a:solidFill>
              <a:sysClr val="window" lastClr="FFFFFF"/>
            </a:solidFill>
            <a:prstDash val="solid"/>
            <a:miter lim="800000"/>
          </a:ln>
          <a:effectLst/>
        </p:spPr>
        <p:txBody>
          <a:bodyPr rtlCol="0" anchor="ctr"/>
          <a:lstStyle/>
          <a:p>
            <a:pPr algn="ctr" defTabSz="801866">
              <a:defRPr/>
            </a:pPr>
            <a:endParaRPr kumimoji="1" lang="ja-JP" altLang="en-US" sz="1579" kern="0">
              <a:solidFill>
                <a:prstClr val="white"/>
              </a:solidFill>
              <a:latin typeface="Calibri" panose="020F0502020204030204"/>
            </a:endParaRPr>
          </a:p>
        </p:txBody>
      </p:sp>
      <p:sp>
        <p:nvSpPr>
          <p:cNvPr id="7" name="フリーフォーム 54"/>
          <p:cNvSpPr/>
          <p:nvPr/>
        </p:nvSpPr>
        <p:spPr>
          <a:xfrm rot="16200000">
            <a:off x="3816586" y="2267082"/>
            <a:ext cx="1684565" cy="1951307"/>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rgbClr val="000000"/>
          </a:solidFill>
          <a:ln w="38100" cap="flat" cmpd="sng" algn="ctr">
            <a:solidFill>
              <a:sysClr val="window" lastClr="FFFFFF"/>
            </a:solidFill>
            <a:prstDash val="solid"/>
            <a:miter lim="800000"/>
          </a:ln>
          <a:effectLst/>
        </p:spPr>
        <p:txBody>
          <a:bodyPr rtlCol="0" anchor="ctr"/>
          <a:lstStyle/>
          <a:p>
            <a:pPr algn="ctr" defTabSz="801866">
              <a:defRPr/>
            </a:pPr>
            <a:endParaRPr kumimoji="1" lang="ja-JP" altLang="en-US" sz="1579" kern="0">
              <a:solidFill>
                <a:prstClr val="white"/>
              </a:solidFill>
              <a:latin typeface="Calibri" panose="020F0502020204030204"/>
            </a:endParaRPr>
          </a:p>
        </p:txBody>
      </p:sp>
      <p:grpSp>
        <p:nvGrpSpPr>
          <p:cNvPr id="16" name="Group 15"/>
          <p:cNvGrpSpPr/>
          <p:nvPr/>
        </p:nvGrpSpPr>
        <p:grpSpPr>
          <a:xfrm>
            <a:off x="6076687" y="3007187"/>
            <a:ext cx="410913" cy="410913"/>
            <a:chOff x="5921375" y="1471613"/>
            <a:chExt cx="1738313" cy="1738312"/>
          </a:xfrm>
          <a:solidFill>
            <a:sysClr val="window" lastClr="FFFFFF"/>
          </a:solidFill>
        </p:grpSpPr>
        <p:sp>
          <p:nvSpPr>
            <p:cNvPr id="17" name="Freeform 16"/>
            <p:cNvSpPr>
              <a:spLocks/>
            </p:cNvSpPr>
            <p:nvPr/>
          </p:nvSpPr>
          <p:spPr bwMode="auto">
            <a:xfrm>
              <a:off x="6773863" y="2282825"/>
              <a:ext cx="74613" cy="74613"/>
            </a:xfrm>
            <a:custGeom>
              <a:avLst/>
              <a:gdLst>
                <a:gd name="T0" fmla="*/ 73 w 88"/>
                <a:gd name="T1" fmla="*/ 72 h 88"/>
                <a:gd name="T2" fmla="*/ 73 w 88"/>
                <a:gd name="T3" fmla="*/ 15 h 88"/>
                <a:gd name="T4" fmla="*/ 16 w 88"/>
                <a:gd name="T5" fmla="*/ 15 h 88"/>
                <a:gd name="T6" fmla="*/ 16 w 88"/>
                <a:gd name="T7" fmla="*/ 72 h 88"/>
                <a:gd name="T8" fmla="*/ 73 w 88"/>
                <a:gd name="T9" fmla="*/ 72 h 88"/>
              </a:gdLst>
              <a:ahLst/>
              <a:cxnLst>
                <a:cxn ang="0">
                  <a:pos x="T0" y="T1"/>
                </a:cxn>
                <a:cxn ang="0">
                  <a:pos x="T2" y="T3"/>
                </a:cxn>
                <a:cxn ang="0">
                  <a:pos x="T4" y="T5"/>
                </a:cxn>
                <a:cxn ang="0">
                  <a:pos x="T6" y="T7"/>
                </a:cxn>
                <a:cxn ang="0">
                  <a:pos x="T8" y="T9"/>
                </a:cxn>
              </a:cxnLst>
              <a:rect l="0" t="0" r="r" b="b"/>
              <a:pathLst>
                <a:path w="88" h="88">
                  <a:moveTo>
                    <a:pt x="73" y="72"/>
                  </a:moveTo>
                  <a:cubicBezTo>
                    <a:pt x="88" y="56"/>
                    <a:pt x="88" y="31"/>
                    <a:pt x="73" y="15"/>
                  </a:cubicBezTo>
                  <a:cubicBezTo>
                    <a:pt x="57" y="0"/>
                    <a:pt x="32" y="0"/>
                    <a:pt x="16" y="15"/>
                  </a:cubicBezTo>
                  <a:cubicBezTo>
                    <a:pt x="0" y="31"/>
                    <a:pt x="0" y="56"/>
                    <a:pt x="16" y="72"/>
                  </a:cubicBezTo>
                  <a:cubicBezTo>
                    <a:pt x="32" y="88"/>
                    <a:pt x="57" y="88"/>
                    <a:pt x="73"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sp>
          <p:nvSpPr>
            <p:cNvPr id="18" name="Freeform 17"/>
            <p:cNvSpPr>
              <a:spLocks noEditPoints="1"/>
            </p:cNvSpPr>
            <p:nvPr/>
          </p:nvSpPr>
          <p:spPr bwMode="auto">
            <a:xfrm>
              <a:off x="6961188" y="1798638"/>
              <a:ext cx="371475" cy="371475"/>
            </a:xfrm>
            <a:custGeom>
              <a:avLst/>
              <a:gdLst>
                <a:gd name="T0" fmla="*/ 361 w 439"/>
                <a:gd name="T1" fmla="*/ 361 h 439"/>
                <a:gd name="T2" fmla="*/ 361 w 439"/>
                <a:gd name="T3" fmla="*/ 78 h 439"/>
                <a:gd name="T4" fmla="*/ 78 w 439"/>
                <a:gd name="T5" fmla="*/ 78 h 439"/>
                <a:gd name="T6" fmla="*/ 78 w 439"/>
                <a:gd name="T7" fmla="*/ 361 h 439"/>
                <a:gd name="T8" fmla="*/ 361 w 439"/>
                <a:gd name="T9" fmla="*/ 361 h 439"/>
                <a:gd name="T10" fmla="*/ 134 w 439"/>
                <a:gd name="T11" fmla="*/ 135 h 439"/>
                <a:gd name="T12" fmla="*/ 304 w 439"/>
                <a:gd name="T13" fmla="*/ 135 h 439"/>
                <a:gd name="T14" fmla="*/ 304 w 439"/>
                <a:gd name="T15" fmla="*/ 305 h 439"/>
                <a:gd name="T16" fmla="*/ 134 w 439"/>
                <a:gd name="T17" fmla="*/ 305 h 439"/>
                <a:gd name="T18" fmla="*/ 134 w 439"/>
                <a:gd name="T19" fmla="*/ 135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9" h="439">
                  <a:moveTo>
                    <a:pt x="361" y="361"/>
                  </a:moveTo>
                  <a:cubicBezTo>
                    <a:pt x="439" y="283"/>
                    <a:pt x="439" y="156"/>
                    <a:pt x="361" y="78"/>
                  </a:cubicBezTo>
                  <a:cubicBezTo>
                    <a:pt x="283" y="0"/>
                    <a:pt x="156" y="0"/>
                    <a:pt x="78" y="78"/>
                  </a:cubicBezTo>
                  <a:cubicBezTo>
                    <a:pt x="0" y="156"/>
                    <a:pt x="0" y="283"/>
                    <a:pt x="78" y="361"/>
                  </a:cubicBezTo>
                  <a:cubicBezTo>
                    <a:pt x="156" y="439"/>
                    <a:pt x="283" y="439"/>
                    <a:pt x="361" y="361"/>
                  </a:cubicBezTo>
                  <a:close/>
                  <a:moveTo>
                    <a:pt x="134" y="135"/>
                  </a:moveTo>
                  <a:cubicBezTo>
                    <a:pt x="181" y="88"/>
                    <a:pt x="257" y="88"/>
                    <a:pt x="304" y="135"/>
                  </a:cubicBezTo>
                  <a:cubicBezTo>
                    <a:pt x="351" y="182"/>
                    <a:pt x="351" y="258"/>
                    <a:pt x="304" y="305"/>
                  </a:cubicBezTo>
                  <a:cubicBezTo>
                    <a:pt x="257" y="351"/>
                    <a:pt x="181" y="351"/>
                    <a:pt x="134" y="305"/>
                  </a:cubicBezTo>
                  <a:cubicBezTo>
                    <a:pt x="88" y="258"/>
                    <a:pt x="88" y="182"/>
                    <a:pt x="134"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sp>
          <p:nvSpPr>
            <p:cNvPr id="19" name="Freeform 18"/>
            <p:cNvSpPr>
              <a:spLocks noEditPoints="1"/>
            </p:cNvSpPr>
            <p:nvPr/>
          </p:nvSpPr>
          <p:spPr bwMode="auto">
            <a:xfrm>
              <a:off x="6249988" y="1471613"/>
              <a:ext cx="1409700" cy="1409700"/>
            </a:xfrm>
            <a:custGeom>
              <a:avLst/>
              <a:gdLst>
                <a:gd name="T0" fmla="*/ 41 w 1665"/>
                <a:gd name="T1" fmla="*/ 985 h 1664"/>
                <a:gd name="T2" fmla="*/ 281 w 1665"/>
                <a:gd name="T3" fmla="*/ 902 h 1664"/>
                <a:gd name="T4" fmla="*/ 229 w 1665"/>
                <a:gd name="T5" fmla="*/ 1111 h 1664"/>
                <a:gd name="T6" fmla="*/ 126 w 1665"/>
                <a:gd name="T7" fmla="*/ 1256 h 1664"/>
                <a:gd name="T8" fmla="*/ 13 w 1665"/>
                <a:gd name="T9" fmla="*/ 1652 h 1664"/>
                <a:gd name="T10" fmla="*/ 44 w 1665"/>
                <a:gd name="T11" fmla="*/ 1664 h 1664"/>
                <a:gd name="T12" fmla="*/ 485 w 1665"/>
                <a:gd name="T13" fmla="*/ 1431 h 1664"/>
                <a:gd name="T14" fmla="*/ 749 w 1665"/>
                <a:gd name="T15" fmla="*/ 1370 h 1664"/>
                <a:gd name="T16" fmla="*/ 692 w 1665"/>
                <a:gd name="T17" fmla="*/ 1596 h 1664"/>
                <a:gd name="T18" fmla="*/ 720 w 1665"/>
                <a:gd name="T19" fmla="*/ 1664 h 1664"/>
                <a:gd name="T20" fmla="*/ 1164 w 1665"/>
                <a:gd name="T21" fmla="*/ 1116 h 1664"/>
                <a:gd name="T22" fmla="*/ 1566 w 1665"/>
                <a:gd name="T23" fmla="*/ 522 h 1664"/>
                <a:gd name="T24" fmla="*/ 1653 w 1665"/>
                <a:gd name="T25" fmla="*/ 12 h 1664"/>
                <a:gd name="T26" fmla="*/ 1143 w 1665"/>
                <a:gd name="T27" fmla="*/ 99 h 1664"/>
                <a:gd name="T28" fmla="*/ 549 w 1665"/>
                <a:gd name="T29" fmla="*/ 501 h 1664"/>
                <a:gd name="T30" fmla="*/ 1 w 1665"/>
                <a:gd name="T31" fmla="*/ 945 h 1664"/>
                <a:gd name="T32" fmla="*/ 352 w 1665"/>
                <a:gd name="T33" fmla="*/ 1483 h 1664"/>
                <a:gd name="T34" fmla="*/ 182 w 1665"/>
                <a:gd name="T35" fmla="*/ 1313 h 1664"/>
                <a:gd name="T36" fmla="*/ 420 w 1665"/>
                <a:gd name="T37" fmla="*/ 1380 h 1664"/>
                <a:gd name="T38" fmla="*/ 535 w 1665"/>
                <a:gd name="T39" fmla="*/ 1358 h 1664"/>
                <a:gd name="T40" fmla="*/ 318 w 1665"/>
                <a:gd name="T41" fmla="*/ 1165 h 1664"/>
                <a:gd name="T42" fmla="*/ 357 w 1665"/>
                <a:gd name="T43" fmla="*/ 978 h 1664"/>
                <a:gd name="T44" fmla="*/ 535 w 1665"/>
                <a:gd name="T45" fmla="*/ 1358 h 1664"/>
                <a:gd name="T46" fmla="*/ 806 w 1665"/>
                <a:gd name="T47" fmla="*/ 1574 h 1664"/>
                <a:gd name="T48" fmla="*/ 827 w 1665"/>
                <a:gd name="T49" fmla="*/ 1335 h 1664"/>
                <a:gd name="T50" fmla="*/ 1111 w 1665"/>
                <a:gd name="T51" fmla="*/ 1380 h 1664"/>
                <a:gd name="T52" fmla="*/ 1231 w 1665"/>
                <a:gd name="T53" fmla="*/ 155 h 1664"/>
                <a:gd name="T54" fmla="*/ 1510 w 1665"/>
                <a:gd name="T55" fmla="*/ 434 h 1664"/>
                <a:gd name="T56" fmla="*/ 1146 w 1665"/>
                <a:gd name="T57" fmla="*/ 184 h 1664"/>
                <a:gd name="T58" fmla="*/ 1201 w 1665"/>
                <a:gd name="T59" fmla="*/ 973 h 1664"/>
                <a:gd name="T60" fmla="*/ 767 w 1665"/>
                <a:gd name="T61" fmla="*/ 1275 h 1664"/>
                <a:gd name="T62" fmla="*/ 588 w 1665"/>
                <a:gd name="T63" fmla="*/ 580 h 1664"/>
                <a:gd name="T64" fmla="*/ 285 w 1665"/>
                <a:gd name="T65" fmla="*/ 554 h 1664"/>
                <a:gd name="T66" fmla="*/ 330 w 1665"/>
                <a:gd name="T67" fmla="*/ 838 h 1664"/>
                <a:gd name="T68" fmla="*/ 91 w 1665"/>
                <a:gd name="T69" fmla="*/ 859 h 1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5" h="1664">
                  <a:moveTo>
                    <a:pt x="26" y="982"/>
                  </a:moveTo>
                  <a:cubicBezTo>
                    <a:pt x="31" y="984"/>
                    <a:pt x="36" y="985"/>
                    <a:pt x="41" y="985"/>
                  </a:cubicBezTo>
                  <a:cubicBezTo>
                    <a:pt x="51" y="985"/>
                    <a:pt x="62" y="981"/>
                    <a:pt x="69" y="973"/>
                  </a:cubicBezTo>
                  <a:cubicBezTo>
                    <a:pt x="150" y="893"/>
                    <a:pt x="249" y="898"/>
                    <a:pt x="281" y="902"/>
                  </a:cubicBezTo>
                  <a:cubicBezTo>
                    <a:pt x="295" y="916"/>
                    <a:pt x="295" y="916"/>
                    <a:pt x="295" y="916"/>
                  </a:cubicBezTo>
                  <a:cubicBezTo>
                    <a:pt x="268" y="982"/>
                    <a:pt x="245" y="1047"/>
                    <a:pt x="229" y="1111"/>
                  </a:cubicBezTo>
                  <a:cubicBezTo>
                    <a:pt x="223" y="1134"/>
                    <a:pt x="225" y="1158"/>
                    <a:pt x="234" y="1180"/>
                  </a:cubicBezTo>
                  <a:cubicBezTo>
                    <a:pt x="195" y="1198"/>
                    <a:pt x="158" y="1224"/>
                    <a:pt x="126" y="1256"/>
                  </a:cubicBezTo>
                  <a:cubicBezTo>
                    <a:pt x="23" y="1359"/>
                    <a:pt x="2" y="1610"/>
                    <a:pt x="1" y="1621"/>
                  </a:cubicBezTo>
                  <a:cubicBezTo>
                    <a:pt x="0" y="1632"/>
                    <a:pt x="5" y="1644"/>
                    <a:pt x="13" y="1652"/>
                  </a:cubicBezTo>
                  <a:cubicBezTo>
                    <a:pt x="20" y="1660"/>
                    <a:pt x="31" y="1664"/>
                    <a:pt x="41" y="1664"/>
                  </a:cubicBezTo>
                  <a:cubicBezTo>
                    <a:pt x="42" y="1664"/>
                    <a:pt x="43" y="1664"/>
                    <a:pt x="44" y="1664"/>
                  </a:cubicBezTo>
                  <a:cubicBezTo>
                    <a:pt x="55" y="1663"/>
                    <a:pt x="306" y="1642"/>
                    <a:pt x="409" y="1539"/>
                  </a:cubicBezTo>
                  <a:cubicBezTo>
                    <a:pt x="441" y="1507"/>
                    <a:pt x="467" y="1470"/>
                    <a:pt x="485" y="1431"/>
                  </a:cubicBezTo>
                  <a:cubicBezTo>
                    <a:pt x="508" y="1440"/>
                    <a:pt x="533" y="1441"/>
                    <a:pt x="554" y="1436"/>
                  </a:cubicBezTo>
                  <a:cubicBezTo>
                    <a:pt x="618" y="1420"/>
                    <a:pt x="683" y="1397"/>
                    <a:pt x="749" y="1370"/>
                  </a:cubicBezTo>
                  <a:cubicBezTo>
                    <a:pt x="763" y="1384"/>
                    <a:pt x="763" y="1384"/>
                    <a:pt x="763" y="1384"/>
                  </a:cubicBezTo>
                  <a:cubicBezTo>
                    <a:pt x="767" y="1416"/>
                    <a:pt x="772" y="1515"/>
                    <a:pt x="692" y="1596"/>
                  </a:cubicBezTo>
                  <a:cubicBezTo>
                    <a:pt x="680" y="1607"/>
                    <a:pt x="677" y="1624"/>
                    <a:pt x="683" y="1639"/>
                  </a:cubicBezTo>
                  <a:cubicBezTo>
                    <a:pt x="689" y="1654"/>
                    <a:pt x="704" y="1664"/>
                    <a:pt x="720" y="1664"/>
                  </a:cubicBezTo>
                  <a:cubicBezTo>
                    <a:pt x="878" y="1664"/>
                    <a:pt x="1100" y="1570"/>
                    <a:pt x="1181" y="1417"/>
                  </a:cubicBezTo>
                  <a:cubicBezTo>
                    <a:pt x="1217" y="1351"/>
                    <a:pt x="1241" y="1247"/>
                    <a:pt x="1164" y="1116"/>
                  </a:cubicBezTo>
                  <a:cubicBezTo>
                    <a:pt x="1196" y="1088"/>
                    <a:pt x="1228" y="1060"/>
                    <a:pt x="1257" y="1030"/>
                  </a:cubicBezTo>
                  <a:cubicBezTo>
                    <a:pt x="1389" y="898"/>
                    <a:pt x="1493" y="727"/>
                    <a:pt x="1566" y="522"/>
                  </a:cubicBezTo>
                  <a:cubicBezTo>
                    <a:pt x="1656" y="266"/>
                    <a:pt x="1665" y="50"/>
                    <a:pt x="1665" y="41"/>
                  </a:cubicBezTo>
                  <a:cubicBezTo>
                    <a:pt x="1665" y="30"/>
                    <a:pt x="1661" y="20"/>
                    <a:pt x="1653" y="12"/>
                  </a:cubicBezTo>
                  <a:cubicBezTo>
                    <a:pt x="1645" y="4"/>
                    <a:pt x="1635" y="0"/>
                    <a:pt x="1624" y="0"/>
                  </a:cubicBezTo>
                  <a:cubicBezTo>
                    <a:pt x="1615" y="0"/>
                    <a:pt x="1399" y="9"/>
                    <a:pt x="1143" y="99"/>
                  </a:cubicBezTo>
                  <a:cubicBezTo>
                    <a:pt x="938" y="172"/>
                    <a:pt x="767" y="276"/>
                    <a:pt x="635" y="408"/>
                  </a:cubicBezTo>
                  <a:cubicBezTo>
                    <a:pt x="605" y="437"/>
                    <a:pt x="577" y="469"/>
                    <a:pt x="549" y="501"/>
                  </a:cubicBezTo>
                  <a:cubicBezTo>
                    <a:pt x="418" y="424"/>
                    <a:pt x="314" y="448"/>
                    <a:pt x="248" y="484"/>
                  </a:cubicBezTo>
                  <a:cubicBezTo>
                    <a:pt x="95" y="565"/>
                    <a:pt x="1" y="787"/>
                    <a:pt x="1" y="945"/>
                  </a:cubicBezTo>
                  <a:cubicBezTo>
                    <a:pt x="1" y="961"/>
                    <a:pt x="11" y="976"/>
                    <a:pt x="26" y="982"/>
                  </a:cubicBezTo>
                  <a:close/>
                  <a:moveTo>
                    <a:pt x="352" y="1483"/>
                  </a:moveTo>
                  <a:cubicBezTo>
                    <a:pt x="297" y="1538"/>
                    <a:pt x="168" y="1567"/>
                    <a:pt x="87" y="1578"/>
                  </a:cubicBezTo>
                  <a:cubicBezTo>
                    <a:pt x="98" y="1497"/>
                    <a:pt x="127" y="1368"/>
                    <a:pt x="182" y="1313"/>
                  </a:cubicBezTo>
                  <a:cubicBezTo>
                    <a:pt x="213" y="1282"/>
                    <a:pt x="249" y="1259"/>
                    <a:pt x="285" y="1246"/>
                  </a:cubicBezTo>
                  <a:cubicBezTo>
                    <a:pt x="420" y="1380"/>
                    <a:pt x="420" y="1380"/>
                    <a:pt x="420" y="1380"/>
                  </a:cubicBezTo>
                  <a:cubicBezTo>
                    <a:pt x="406" y="1416"/>
                    <a:pt x="383" y="1452"/>
                    <a:pt x="352" y="1483"/>
                  </a:cubicBezTo>
                  <a:close/>
                  <a:moveTo>
                    <a:pt x="535" y="1358"/>
                  </a:moveTo>
                  <a:cubicBezTo>
                    <a:pt x="523" y="1361"/>
                    <a:pt x="510" y="1357"/>
                    <a:pt x="500" y="1347"/>
                  </a:cubicBezTo>
                  <a:cubicBezTo>
                    <a:pt x="305" y="1153"/>
                    <a:pt x="555" y="1402"/>
                    <a:pt x="318" y="1165"/>
                  </a:cubicBezTo>
                  <a:cubicBezTo>
                    <a:pt x="308" y="1155"/>
                    <a:pt x="304" y="1142"/>
                    <a:pt x="307" y="1130"/>
                  </a:cubicBezTo>
                  <a:cubicBezTo>
                    <a:pt x="319" y="1081"/>
                    <a:pt x="336" y="1029"/>
                    <a:pt x="357" y="978"/>
                  </a:cubicBezTo>
                  <a:cubicBezTo>
                    <a:pt x="687" y="1308"/>
                    <a:pt x="687" y="1308"/>
                    <a:pt x="687" y="1308"/>
                  </a:cubicBezTo>
                  <a:cubicBezTo>
                    <a:pt x="636" y="1329"/>
                    <a:pt x="584" y="1346"/>
                    <a:pt x="535" y="1358"/>
                  </a:cubicBezTo>
                  <a:close/>
                  <a:moveTo>
                    <a:pt x="1111" y="1380"/>
                  </a:moveTo>
                  <a:cubicBezTo>
                    <a:pt x="1058" y="1477"/>
                    <a:pt x="926" y="1550"/>
                    <a:pt x="806" y="1574"/>
                  </a:cubicBezTo>
                  <a:cubicBezTo>
                    <a:pt x="844" y="1502"/>
                    <a:pt x="853" y="1411"/>
                    <a:pt x="839" y="1355"/>
                  </a:cubicBezTo>
                  <a:cubicBezTo>
                    <a:pt x="835" y="1342"/>
                    <a:pt x="827" y="1335"/>
                    <a:pt x="827" y="1335"/>
                  </a:cubicBezTo>
                  <a:cubicBezTo>
                    <a:pt x="924" y="1288"/>
                    <a:pt x="1015" y="1231"/>
                    <a:pt x="1101" y="1167"/>
                  </a:cubicBezTo>
                  <a:cubicBezTo>
                    <a:pt x="1142" y="1243"/>
                    <a:pt x="1146" y="1314"/>
                    <a:pt x="1111" y="1380"/>
                  </a:cubicBezTo>
                  <a:close/>
                  <a:moveTo>
                    <a:pt x="1510" y="434"/>
                  </a:moveTo>
                  <a:cubicBezTo>
                    <a:pt x="1231" y="155"/>
                    <a:pt x="1231" y="155"/>
                    <a:pt x="1231" y="155"/>
                  </a:cubicBezTo>
                  <a:cubicBezTo>
                    <a:pt x="1383" y="107"/>
                    <a:pt x="1515" y="90"/>
                    <a:pt x="1582" y="83"/>
                  </a:cubicBezTo>
                  <a:cubicBezTo>
                    <a:pt x="1575" y="150"/>
                    <a:pt x="1558" y="282"/>
                    <a:pt x="1510" y="434"/>
                  </a:cubicBezTo>
                  <a:close/>
                  <a:moveTo>
                    <a:pt x="692" y="464"/>
                  </a:moveTo>
                  <a:cubicBezTo>
                    <a:pt x="810" y="346"/>
                    <a:pt x="963" y="251"/>
                    <a:pt x="1146" y="184"/>
                  </a:cubicBezTo>
                  <a:cubicBezTo>
                    <a:pt x="1481" y="519"/>
                    <a:pt x="1481" y="519"/>
                    <a:pt x="1481" y="519"/>
                  </a:cubicBezTo>
                  <a:cubicBezTo>
                    <a:pt x="1414" y="702"/>
                    <a:pt x="1319" y="855"/>
                    <a:pt x="1201" y="973"/>
                  </a:cubicBezTo>
                  <a:cubicBezTo>
                    <a:pt x="1165" y="1009"/>
                    <a:pt x="1126" y="1044"/>
                    <a:pt x="1085" y="1077"/>
                  </a:cubicBezTo>
                  <a:cubicBezTo>
                    <a:pt x="988" y="1155"/>
                    <a:pt x="881" y="1222"/>
                    <a:pt x="767" y="1275"/>
                  </a:cubicBezTo>
                  <a:cubicBezTo>
                    <a:pt x="390" y="898"/>
                    <a:pt x="390" y="898"/>
                    <a:pt x="390" y="898"/>
                  </a:cubicBezTo>
                  <a:cubicBezTo>
                    <a:pt x="443" y="784"/>
                    <a:pt x="510" y="677"/>
                    <a:pt x="588" y="580"/>
                  </a:cubicBezTo>
                  <a:cubicBezTo>
                    <a:pt x="621" y="539"/>
                    <a:pt x="656" y="500"/>
                    <a:pt x="692" y="464"/>
                  </a:cubicBezTo>
                  <a:close/>
                  <a:moveTo>
                    <a:pt x="285" y="554"/>
                  </a:moveTo>
                  <a:cubicBezTo>
                    <a:pt x="351" y="519"/>
                    <a:pt x="422" y="523"/>
                    <a:pt x="498" y="564"/>
                  </a:cubicBezTo>
                  <a:cubicBezTo>
                    <a:pt x="434" y="650"/>
                    <a:pt x="377" y="741"/>
                    <a:pt x="330" y="838"/>
                  </a:cubicBezTo>
                  <a:cubicBezTo>
                    <a:pt x="330" y="838"/>
                    <a:pt x="323" y="829"/>
                    <a:pt x="309" y="826"/>
                  </a:cubicBezTo>
                  <a:cubicBezTo>
                    <a:pt x="304" y="825"/>
                    <a:pt x="198" y="802"/>
                    <a:pt x="91" y="859"/>
                  </a:cubicBezTo>
                  <a:cubicBezTo>
                    <a:pt x="115" y="739"/>
                    <a:pt x="188" y="607"/>
                    <a:pt x="285" y="5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sp>
          <p:nvSpPr>
            <p:cNvPr id="20" name="Freeform 8"/>
            <p:cNvSpPr>
              <a:spLocks/>
            </p:cNvSpPr>
            <p:nvPr/>
          </p:nvSpPr>
          <p:spPr bwMode="auto">
            <a:xfrm>
              <a:off x="6581775" y="2859088"/>
              <a:ext cx="171450" cy="169863"/>
            </a:xfrm>
            <a:custGeom>
              <a:avLst/>
              <a:gdLst>
                <a:gd name="T0" fmla="*/ 72 w 201"/>
                <a:gd name="T1" fmla="*/ 185 h 201"/>
                <a:gd name="T2" fmla="*/ 185 w 201"/>
                <a:gd name="T3" fmla="*/ 72 h 201"/>
                <a:gd name="T4" fmla="*/ 185 w 201"/>
                <a:gd name="T5" fmla="*/ 15 h 201"/>
                <a:gd name="T6" fmla="*/ 129 w 201"/>
                <a:gd name="T7" fmla="*/ 15 h 201"/>
                <a:gd name="T8" fmla="*/ 16 w 201"/>
                <a:gd name="T9" fmla="*/ 128 h 201"/>
                <a:gd name="T10" fmla="*/ 16 w 201"/>
                <a:gd name="T11" fmla="*/ 185 h 201"/>
                <a:gd name="T12" fmla="*/ 72 w 201"/>
                <a:gd name="T13" fmla="*/ 185 h 201"/>
              </a:gdLst>
              <a:ahLst/>
              <a:cxnLst>
                <a:cxn ang="0">
                  <a:pos x="T0" y="T1"/>
                </a:cxn>
                <a:cxn ang="0">
                  <a:pos x="T2" y="T3"/>
                </a:cxn>
                <a:cxn ang="0">
                  <a:pos x="T4" y="T5"/>
                </a:cxn>
                <a:cxn ang="0">
                  <a:pos x="T6" y="T7"/>
                </a:cxn>
                <a:cxn ang="0">
                  <a:pos x="T8" y="T9"/>
                </a:cxn>
                <a:cxn ang="0">
                  <a:pos x="T10" y="T11"/>
                </a:cxn>
                <a:cxn ang="0">
                  <a:pos x="T12" y="T13"/>
                </a:cxn>
              </a:cxnLst>
              <a:rect l="0" t="0" r="r" b="b"/>
              <a:pathLst>
                <a:path w="201" h="201">
                  <a:moveTo>
                    <a:pt x="72" y="185"/>
                  </a:moveTo>
                  <a:cubicBezTo>
                    <a:pt x="185" y="72"/>
                    <a:pt x="185" y="72"/>
                    <a:pt x="185" y="72"/>
                  </a:cubicBezTo>
                  <a:cubicBezTo>
                    <a:pt x="201" y="56"/>
                    <a:pt x="201" y="31"/>
                    <a:pt x="185" y="15"/>
                  </a:cubicBezTo>
                  <a:cubicBezTo>
                    <a:pt x="170" y="0"/>
                    <a:pt x="145" y="0"/>
                    <a:pt x="129" y="15"/>
                  </a:cubicBezTo>
                  <a:cubicBezTo>
                    <a:pt x="16" y="128"/>
                    <a:pt x="16" y="128"/>
                    <a:pt x="16" y="128"/>
                  </a:cubicBezTo>
                  <a:cubicBezTo>
                    <a:pt x="0" y="144"/>
                    <a:pt x="0" y="169"/>
                    <a:pt x="16" y="185"/>
                  </a:cubicBezTo>
                  <a:cubicBezTo>
                    <a:pt x="31" y="201"/>
                    <a:pt x="57" y="201"/>
                    <a:pt x="72" y="1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sp>
          <p:nvSpPr>
            <p:cNvPr id="21" name="Freeform 9"/>
            <p:cNvSpPr>
              <a:spLocks/>
            </p:cNvSpPr>
            <p:nvPr/>
          </p:nvSpPr>
          <p:spPr bwMode="auto">
            <a:xfrm>
              <a:off x="6102350" y="2378075"/>
              <a:ext cx="169863" cy="171450"/>
            </a:xfrm>
            <a:custGeom>
              <a:avLst/>
              <a:gdLst>
                <a:gd name="T0" fmla="*/ 73 w 201"/>
                <a:gd name="T1" fmla="*/ 185 h 201"/>
                <a:gd name="T2" fmla="*/ 186 w 201"/>
                <a:gd name="T3" fmla="*/ 72 h 201"/>
                <a:gd name="T4" fmla="*/ 186 w 201"/>
                <a:gd name="T5" fmla="*/ 16 h 201"/>
                <a:gd name="T6" fmla="*/ 129 w 201"/>
                <a:gd name="T7" fmla="*/ 16 h 201"/>
                <a:gd name="T8" fmla="*/ 16 w 201"/>
                <a:gd name="T9" fmla="*/ 129 h 201"/>
                <a:gd name="T10" fmla="*/ 16 w 201"/>
                <a:gd name="T11" fmla="*/ 185 h 201"/>
                <a:gd name="T12" fmla="*/ 73 w 201"/>
                <a:gd name="T13" fmla="*/ 185 h 201"/>
              </a:gdLst>
              <a:ahLst/>
              <a:cxnLst>
                <a:cxn ang="0">
                  <a:pos x="T0" y="T1"/>
                </a:cxn>
                <a:cxn ang="0">
                  <a:pos x="T2" y="T3"/>
                </a:cxn>
                <a:cxn ang="0">
                  <a:pos x="T4" y="T5"/>
                </a:cxn>
                <a:cxn ang="0">
                  <a:pos x="T6" y="T7"/>
                </a:cxn>
                <a:cxn ang="0">
                  <a:pos x="T8" y="T9"/>
                </a:cxn>
                <a:cxn ang="0">
                  <a:pos x="T10" y="T11"/>
                </a:cxn>
                <a:cxn ang="0">
                  <a:pos x="T12" y="T13"/>
                </a:cxn>
              </a:cxnLst>
              <a:rect l="0" t="0" r="r" b="b"/>
              <a:pathLst>
                <a:path w="201" h="201">
                  <a:moveTo>
                    <a:pt x="73" y="185"/>
                  </a:moveTo>
                  <a:cubicBezTo>
                    <a:pt x="186" y="72"/>
                    <a:pt x="186" y="72"/>
                    <a:pt x="186" y="72"/>
                  </a:cubicBezTo>
                  <a:cubicBezTo>
                    <a:pt x="201" y="56"/>
                    <a:pt x="201" y="31"/>
                    <a:pt x="186" y="16"/>
                  </a:cubicBezTo>
                  <a:cubicBezTo>
                    <a:pt x="170" y="0"/>
                    <a:pt x="145" y="0"/>
                    <a:pt x="129" y="16"/>
                  </a:cubicBezTo>
                  <a:cubicBezTo>
                    <a:pt x="16" y="129"/>
                    <a:pt x="16" y="129"/>
                    <a:pt x="16" y="129"/>
                  </a:cubicBezTo>
                  <a:cubicBezTo>
                    <a:pt x="0" y="144"/>
                    <a:pt x="0" y="170"/>
                    <a:pt x="16" y="185"/>
                  </a:cubicBezTo>
                  <a:cubicBezTo>
                    <a:pt x="32" y="201"/>
                    <a:pt x="57" y="201"/>
                    <a:pt x="73" y="1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sp>
          <p:nvSpPr>
            <p:cNvPr id="22" name="Freeform 10"/>
            <p:cNvSpPr>
              <a:spLocks/>
            </p:cNvSpPr>
            <p:nvPr/>
          </p:nvSpPr>
          <p:spPr bwMode="auto">
            <a:xfrm>
              <a:off x="6208713" y="2905125"/>
              <a:ext cx="304800" cy="304800"/>
            </a:xfrm>
            <a:custGeom>
              <a:avLst/>
              <a:gdLst>
                <a:gd name="T0" fmla="*/ 287 w 359"/>
                <a:gd name="T1" fmla="*/ 16 h 359"/>
                <a:gd name="T2" fmla="*/ 16 w 359"/>
                <a:gd name="T3" fmla="*/ 287 h 359"/>
                <a:gd name="T4" fmla="*/ 16 w 359"/>
                <a:gd name="T5" fmla="*/ 343 h 359"/>
                <a:gd name="T6" fmla="*/ 73 w 359"/>
                <a:gd name="T7" fmla="*/ 343 h 359"/>
                <a:gd name="T8" fmla="*/ 344 w 359"/>
                <a:gd name="T9" fmla="*/ 72 h 359"/>
                <a:gd name="T10" fmla="*/ 344 w 359"/>
                <a:gd name="T11" fmla="*/ 16 h 359"/>
                <a:gd name="T12" fmla="*/ 287 w 359"/>
                <a:gd name="T13" fmla="*/ 16 h 359"/>
              </a:gdLst>
              <a:ahLst/>
              <a:cxnLst>
                <a:cxn ang="0">
                  <a:pos x="T0" y="T1"/>
                </a:cxn>
                <a:cxn ang="0">
                  <a:pos x="T2" y="T3"/>
                </a:cxn>
                <a:cxn ang="0">
                  <a:pos x="T4" y="T5"/>
                </a:cxn>
                <a:cxn ang="0">
                  <a:pos x="T6" y="T7"/>
                </a:cxn>
                <a:cxn ang="0">
                  <a:pos x="T8" y="T9"/>
                </a:cxn>
                <a:cxn ang="0">
                  <a:pos x="T10" y="T11"/>
                </a:cxn>
                <a:cxn ang="0">
                  <a:pos x="T12" y="T13"/>
                </a:cxn>
              </a:cxnLst>
              <a:rect l="0" t="0" r="r" b="b"/>
              <a:pathLst>
                <a:path w="359" h="359">
                  <a:moveTo>
                    <a:pt x="287" y="16"/>
                  </a:moveTo>
                  <a:cubicBezTo>
                    <a:pt x="16" y="287"/>
                    <a:pt x="16" y="287"/>
                    <a:pt x="16" y="287"/>
                  </a:cubicBezTo>
                  <a:cubicBezTo>
                    <a:pt x="0" y="302"/>
                    <a:pt x="0" y="328"/>
                    <a:pt x="16" y="343"/>
                  </a:cubicBezTo>
                  <a:cubicBezTo>
                    <a:pt x="32" y="359"/>
                    <a:pt x="57" y="359"/>
                    <a:pt x="73" y="343"/>
                  </a:cubicBezTo>
                  <a:cubicBezTo>
                    <a:pt x="344" y="72"/>
                    <a:pt x="344" y="72"/>
                    <a:pt x="344" y="72"/>
                  </a:cubicBezTo>
                  <a:cubicBezTo>
                    <a:pt x="359" y="57"/>
                    <a:pt x="359" y="31"/>
                    <a:pt x="344" y="16"/>
                  </a:cubicBezTo>
                  <a:cubicBezTo>
                    <a:pt x="328" y="0"/>
                    <a:pt x="303" y="0"/>
                    <a:pt x="28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sp>
          <p:nvSpPr>
            <p:cNvPr id="23" name="Freeform 11"/>
            <p:cNvSpPr>
              <a:spLocks/>
            </p:cNvSpPr>
            <p:nvPr/>
          </p:nvSpPr>
          <p:spPr bwMode="auto">
            <a:xfrm>
              <a:off x="5937250" y="2905125"/>
              <a:ext cx="304800" cy="304800"/>
            </a:xfrm>
            <a:custGeom>
              <a:avLst/>
              <a:gdLst>
                <a:gd name="T0" fmla="*/ 287 w 359"/>
                <a:gd name="T1" fmla="*/ 16 h 359"/>
                <a:gd name="T2" fmla="*/ 16 w 359"/>
                <a:gd name="T3" fmla="*/ 287 h 359"/>
                <a:gd name="T4" fmla="*/ 16 w 359"/>
                <a:gd name="T5" fmla="*/ 343 h 359"/>
                <a:gd name="T6" fmla="*/ 73 w 359"/>
                <a:gd name="T7" fmla="*/ 343 h 359"/>
                <a:gd name="T8" fmla="*/ 344 w 359"/>
                <a:gd name="T9" fmla="*/ 72 h 359"/>
                <a:gd name="T10" fmla="*/ 344 w 359"/>
                <a:gd name="T11" fmla="*/ 16 h 359"/>
                <a:gd name="T12" fmla="*/ 287 w 359"/>
                <a:gd name="T13" fmla="*/ 16 h 359"/>
              </a:gdLst>
              <a:ahLst/>
              <a:cxnLst>
                <a:cxn ang="0">
                  <a:pos x="T0" y="T1"/>
                </a:cxn>
                <a:cxn ang="0">
                  <a:pos x="T2" y="T3"/>
                </a:cxn>
                <a:cxn ang="0">
                  <a:pos x="T4" y="T5"/>
                </a:cxn>
                <a:cxn ang="0">
                  <a:pos x="T6" y="T7"/>
                </a:cxn>
                <a:cxn ang="0">
                  <a:pos x="T8" y="T9"/>
                </a:cxn>
                <a:cxn ang="0">
                  <a:pos x="T10" y="T11"/>
                </a:cxn>
                <a:cxn ang="0">
                  <a:pos x="T12" y="T13"/>
                </a:cxn>
              </a:cxnLst>
              <a:rect l="0" t="0" r="r" b="b"/>
              <a:pathLst>
                <a:path w="359" h="359">
                  <a:moveTo>
                    <a:pt x="287" y="16"/>
                  </a:moveTo>
                  <a:cubicBezTo>
                    <a:pt x="16" y="287"/>
                    <a:pt x="16" y="287"/>
                    <a:pt x="16" y="287"/>
                  </a:cubicBezTo>
                  <a:cubicBezTo>
                    <a:pt x="0" y="302"/>
                    <a:pt x="0" y="328"/>
                    <a:pt x="16" y="343"/>
                  </a:cubicBezTo>
                  <a:cubicBezTo>
                    <a:pt x="32" y="359"/>
                    <a:pt x="57" y="359"/>
                    <a:pt x="73" y="343"/>
                  </a:cubicBezTo>
                  <a:cubicBezTo>
                    <a:pt x="344" y="72"/>
                    <a:pt x="344" y="72"/>
                    <a:pt x="344" y="72"/>
                  </a:cubicBezTo>
                  <a:cubicBezTo>
                    <a:pt x="359" y="57"/>
                    <a:pt x="359" y="31"/>
                    <a:pt x="344" y="16"/>
                  </a:cubicBezTo>
                  <a:cubicBezTo>
                    <a:pt x="328" y="0"/>
                    <a:pt x="303" y="0"/>
                    <a:pt x="28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sp>
          <p:nvSpPr>
            <p:cNvPr id="24" name="Freeform 12"/>
            <p:cNvSpPr>
              <a:spLocks/>
            </p:cNvSpPr>
            <p:nvPr/>
          </p:nvSpPr>
          <p:spPr bwMode="auto">
            <a:xfrm>
              <a:off x="5921375" y="2617788"/>
              <a:ext cx="304800" cy="304800"/>
            </a:xfrm>
            <a:custGeom>
              <a:avLst/>
              <a:gdLst>
                <a:gd name="T0" fmla="*/ 72 w 359"/>
                <a:gd name="T1" fmla="*/ 343 h 359"/>
                <a:gd name="T2" fmla="*/ 343 w 359"/>
                <a:gd name="T3" fmla="*/ 72 h 359"/>
                <a:gd name="T4" fmla="*/ 343 w 359"/>
                <a:gd name="T5" fmla="*/ 15 h 359"/>
                <a:gd name="T6" fmla="*/ 287 w 359"/>
                <a:gd name="T7" fmla="*/ 15 h 359"/>
                <a:gd name="T8" fmla="*/ 16 w 359"/>
                <a:gd name="T9" fmla="*/ 286 h 359"/>
                <a:gd name="T10" fmla="*/ 16 w 359"/>
                <a:gd name="T11" fmla="*/ 343 h 359"/>
                <a:gd name="T12" fmla="*/ 72 w 359"/>
                <a:gd name="T13" fmla="*/ 343 h 359"/>
              </a:gdLst>
              <a:ahLst/>
              <a:cxnLst>
                <a:cxn ang="0">
                  <a:pos x="T0" y="T1"/>
                </a:cxn>
                <a:cxn ang="0">
                  <a:pos x="T2" y="T3"/>
                </a:cxn>
                <a:cxn ang="0">
                  <a:pos x="T4" y="T5"/>
                </a:cxn>
                <a:cxn ang="0">
                  <a:pos x="T6" y="T7"/>
                </a:cxn>
                <a:cxn ang="0">
                  <a:pos x="T8" y="T9"/>
                </a:cxn>
                <a:cxn ang="0">
                  <a:pos x="T10" y="T11"/>
                </a:cxn>
                <a:cxn ang="0">
                  <a:pos x="T12" y="T13"/>
                </a:cxn>
              </a:cxnLst>
              <a:rect l="0" t="0" r="r" b="b"/>
              <a:pathLst>
                <a:path w="359" h="359">
                  <a:moveTo>
                    <a:pt x="72" y="343"/>
                  </a:moveTo>
                  <a:cubicBezTo>
                    <a:pt x="343" y="72"/>
                    <a:pt x="343" y="72"/>
                    <a:pt x="343" y="72"/>
                  </a:cubicBezTo>
                  <a:cubicBezTo>
                    <a:pt x="359" y="56"/>
                    <a:pt x="359" y="31"/>
                    <a:pt x="343" y="15"/>
                  </a:cubicBezTo>
                  <a:cubicBezTo>
                    <a:pt x="328" y="0"/>
                    <a:pt x="302" y="0"/>
                    <a:pt x="287" y="15"/>
                  </a:cubicBezTo>
                  <a:cubicBezTo>
                    <a:pt x="16" y="286"/>
                    <a:pt x="16" y="286"/>
                    <a:pt x="16" y="286"/>
                  </a:cubicBezTo>
                  <a:cubicBezTo>
                    <a:pt x="0" y="302"/>
                    <a:pt x="0" y="327"/>
                    <a:pt x="16" y="343"/>
                  </a:cubicBezTo>
                  <a:cubicBezTo>
                    <a:pt x="31" y="359"/>
                    <a:pt x="57" y="359"/>
                    <a:pt x="72"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sp>
          <p:nvSpPr>
            <p:cNvPr id="25" name="Freeform 13"/>
            <p:cNvSpPr>
              <a:spLocks/>
            </p:cNvSpPr>
            <p:nvPr/>
          </p:nvSpPr>
          <p:spPr bwMode="auto">
            <a:xfrm>
              <a:off x="6870700" y="2138363"/>
              <a:ext cx="122238" cy="122238"/>
            </a:xfrm>
            <a:custGeom>
              <a:avLst/>
              <a:gdLst>
                <a:gd name="T0" fmla="*/ 72 w 144"/>
                <a:gd name="T1" fmla="*/ 129 h 144"/>
                <a:gd name="T2" fmla="*/ 128 w 144"/>
                <a:gd name="T3" fmla="*/ 72 h 144"/>
                <a:gd name="T4" fmla="*/ 128 w 144"/>
                <a:gd name="T5" fmla="*/ 16 h 144"/>
                <a:gd name="T6" fmla="*/ 72 w 144"/>
                <a:gd name="T7" fmla="*/ 16 h 144"/>
                <a:gd name="T8" fmla="*/ 15 w 144"/>
                <a:gd name="T9" fmla="*/ 72 h 144"/>
                <a:gd name="T10" fmla="*/ 15 w 144"/>
                <a:gd name="T11" fmla="*/ 129 h 144"/>
                <a:gd name="T12" fmla="*/ 72 w 144"/>
                <a:gd name="T13" fmla="*/ 129 h 144"/>
              </a:gdLst>
              <a:ahLst/>
              <a:cxnLst>
                <a:cxn ang="0">
                  <a:pos x="T0" y="T1"/>
                </a:cxn>
                <a:cxn ang="0">
                  <a:pos x="T2" y="T3"/>
                </a:cxn>
                <a:cxn ang="0">
                  <a:pos x="T4" y="T5"/>
                </a:cxn>
                <a:cxn ang="0">
                  <a:pos x="T6" y="T7"/>
                </a:cxn>
                <a:cxn ang="0">
                  <a:pos x="T8" y="T9"/>
                </a:cxn>
                <a:cxn ang="0">
                  <a:pos x="T10" y="T11"/>
                </a:cxn>
                <a:cxn ang="0">
                  <a:pos x="T12" y="T13"/>
                </a:cxn>
              </a:cxnLst>
              <a:rect l="0" t="0" r="r" b="b"/>
              <a:pathLst>
                <a:path w="144" h="144">
                  <a:moveTo>
                    <a:pt x="72" y="129"/>
                  </a:moveTo>
                  <a:cubicBezTo>
                    <a:pt x="128" y="72"/>
                    <a:pt x="128" y="72"/>
                    <a:pt x="128" y="72"/>
                  </a:cubicBezTo>
                  <a:cubicBezTo>
                    <a:pt x="144" y="57"/>
                    <a:pt x="144" y="31"/>
                    <a:pt x="128" y="16"/>
                  </a:cubicBezTo>
                  <a:cubicBezTo>
                    <a:pt x="113" y="0"/>
                    <a:pt x="87" y="0"/>
                    <a:pt x="72" y="16"/>
                  </a:cubicBezTo>
                  <a:cubicBezTo>
                    <a:pt x="15" y="72"/>
                    <a:pt x="15" y="72"/>
                    <a:pt x="15" y="72"/>
                  </a:cubicBezTo>
                  <a:cubicBezTo>
                    <a:pt x="0" y="88"/>
                    <a:pt x="0" y="113"/>
                    <a:pt x="15" y="129"/>
                  </a:cubicBezTo>
                  <a:cubicBezTo>
                    <a:pt x="31" y="144"/>
                    <a:pt x="56" y="144"/>
                    <a:pt x="72"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grpSp>
      <p:grpSp>
        <p:nvGrpSpPr>
          <p:cNvPr id="26" name="Group 25"/>
          <p:cNvGrpSpPr/>
          <p:nvPr/>
        </p:nvGrpSpPr>
        <p:grpSpPr>
          <a:xfrm>
            <a:off x="4365228" y="2946559"/>
            <a:ext cx="438709" cy="403902"/>
            <a:chOff x="1774825" y="2809875"/>
            <a:chExt cx="960438" cy="884238"/>
          </a:xfrm>
          <a:solidFill>
            <a:sysClr val="window" lastClr="FFFFFF"/>
          </a:solidFill>
        </p:grpSpPr>
        <p:sp>
          <p:nvSpPr>
            <p:cNvPr id="27" name="Freeform 5"/>
            <p:cNvSpPr>
              <a:spLocks/>
            </p:cNvSpPr>
            <p:nvPr/>
          </p:nvSpPr>
          <p:spPr bwMode="auto">
            <a:xfrm>
              <a:off x="2352675" y="3006725"/>
              <a:ext cx="41275" cy="39688"/>
            </a:xfrm>
            <a:custGeom>
              <a:avLst/>
              <a:gdLst>
                <a:gd name="T0" fmla="*/ 17 w 89"/>
                <a:gd name="T1" fmla="*/ 73 h 84"/>
                <a:gd name="T2" fmla="*/ 45 w 89"/>
                <a:gd name="T3" fmla="*/ 84 h 84"/>
                <a:gd name="T4" fmla="*/ 73 w 89"/>
                <a:gd name="T5" fmla="*/ 73 h 84"/>
                <a:gd name="T6" fmla="*/ 73 w 89"/>
                <a:gd name="T7" fmla="*/ 16 h 84"/>
                <a:gd name="T8" fmla="*/ 73 w 89"/>
                <a:gd name="T9" fmla="*/ 15 h 84"/>
                <a:gd name="T10" fmla="*/ 16 w 89"/>
                <a:gd name="T11" fmla="*/ 15 h 84"/>
                <a:gd name="T12" fmla="*/ 16 w 89"/>
                <a:gd name="T13" fmla="*/ 72 h 84"/>
                <a:gd name="T14" fmla="*/ 17 w 89"/>
                <a:gd name="T15" fmla="*/ 73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84">
                  <a:moveTo>
                    <a:pt x="17" y="73"/>
                  </a:moveTo>
                  <a:cubicBezTo>
                    <a:pt x="24" y="80"/>
                    <a:pt x="35" y="84"/>
                    <a:pt x="45" y="84"/>
                  </a:cubicBezTo>
                  <a:cubicBezTo>
                    <a:pt x="55" y="84"/>
                    <a:pt x="65" y="80"/>
                    <a:pt x="73" y="73"/>
                  </a:cubicBezTo>
                  <a:cubicBezTo>
                    <a:pt x="89" y="57"/>
                    <a:pt x="89" y="32"/>
                    <a:pt x="73" y="16"/>
                  </a:cubicBezTo>
                  <a:cubicBezTo>
                    <a:pt x="73" y="15"/>
                    <a:pt x="73" y="15"/>
                    <a:pt x="73" y="15"/>
                  </a:cubicBezTo>
                  <a:cubicBezTo>
                    <a:pt x="57" y="0"/>
                    <a:pt x="32" y="0"/>
                    <a:pt x="16" y="15"/>
                  </a:cubicBezTo>
                  <a:cubicBezTo>
                    <a:pt x="0" y="31"/>
                    <a:pt x="0" y="56"/>
                    <a:pt x="16" y="72"/>
                  </a:cubicBezTo>
                  <a:lnTo>
                    <a:pt x="17"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sp>
          <p:nvSpPr>
            <p:cNvPr id="28" name="Freeform 6"/>
            <p:cNvSpPr>
              <a:spLocks noEditPoints="1"/>
            </p:cNvSpPr>
            <p:nvPr/>
          </p:nvSpPr>
          <p:spPr bwMode="auto">
            <a:xfrm>
              <a:off x="1774825" y="2809875"/>
              <a:ext cx="960438" cy="884238"/>
            </a:xfrm>
            <a:custGeom>
              <a:avLst/>
              <a:gdLst>
                <a:gd name="T0" fmla="*/ 2036 w 2051"/>
                <a:gd name="T1" fmla="*/ 733 h 1888"/>
                <a:gd name="T2" fmla="*/ 2008 w 2051"/>
                <a:gd name="T3" fmla="*/ 664 h 1888"/>
                <a:gd name="T4" fmla="*/ 1489 w 2051"/>
                <a:gd name="T5" fmla="*/ 255 h 1888"/>
                <a:gd name="T6" fmla="*/ 255 w 2051"/>
                <a:gd name="T7" fmla="*/ 255 h 1888"/>
                <a:gd name="T8" fmla="*/ 255 w 2051"/>
                <a:gd name="T9" fmla="*/ 1489 h 1888"/>
                <a:gd name="T10" fmla="*/ 295 w 2051"/>
                <a:gd name="T11" fmla="*/ 1828 h 1888"/>
                <a:gd name="T12" fmla="*/ 330 w 2051"/>
                <a:gd name="T13" fmla="*/ 1888 h 1888"/>
                <a:gd name="T14" fmla="*/ 571 w 2051"/>
                <a:gd name="T15" fmla="*/ 1868 h 1888"/>
                <a:gd name="T16" fmla="*/ 872 w 2051"/>
                <a:gd name="T17" fmla="*/ 1744 h 1888"/>
                <a:gd name="T18" fmla="*/ 1173 w 2051"/>
                <a:gd name="T19" fmla="*/ 1868 h 1888"/>
                <a:gd name="T20" fmla="*/ 1414 w 2051"/>
                <a:gd name="T21" fmla="*/ 1888 h 1888"/>
                <a:gd name="T22" fmla="*/ 1449 w 2051"/>
                <a:gd name="T23" fmla="*/ 1828 h 1888"/>
                <a:gd name="T24" fmla="*/ 1489 w 2051"/>
                <a:gd name="T25" fmla="*/ 1489 h 1888"/>
                <a:gd name="T26" fmla="*/ 2008 w 2051"/>
                <a:gd name="T27" fmla="*/ 1080 h 1888"/>
                <a:gd name="T28" fmla="*/ 2036 w 2051"/>
                <a:gd name="T29" fmla="*/ 1011 h 1888"/>
                <a:gd name="T30" fmla="*/ 1824 w 2051"/>
                <a:gd name="T31" fmla="*/ 832 h 1888"/>
                <a:gd name="T32" fmla="*/ 1632 w 2051"/>
                <a:gd name="T33" fmla="*/ 744 h 1888"/>
                <a:gd name="T34" fmla="*/ 1824 w 2051"/>
                <a:gd name="T35" fmla="*/ 832 h 1888"/>
                <a:gd name="T36" fmla="*/ 399 w 2051"/>
                <a:gd name="T37" fmla="*/ 1808 h 1888"/>
                <a:gd name="T38" fmla="*/ 578 w 2051"/>
                <a:gd name="T39" fmla="*/ 1693 h 1888"/>
                <a:gd name="T40" fmla="*/ 1345 w 2051"/>
                <a:gd name="T41" fmla="*/ 1808 h 1888"/>
                <a:gd name="T42" fmla="*/ 1166 w 2051"/>
                <a:gd name="T43" fmla="*/ 1693 h 1888"/>
                <a:gd name="T44" fmla="*/ 1345 w 2051"/>
                <a:gd name="T45" fmla="*/ 1808 h 1888"/>
                <a:gd name="T46" fmla="*/ 1257 w 2051"/>
                <a:gd name="T47" fmla="*/ 1565 h 1888"/>
                <a:gd name="T48" fmla="*/ 1253 w 2051"/>
                <a:gd name="T49" fmla="*/ 1567 h 1888"/>
                <a:gd name="T50" fmla="*/ 1093 w 2051"/>
                <a:gd name="T51" fmla="*/ 1633 h 1888"/>
                <a:gd name="T52" fmla="*/ 651 w 2051"/>
                <a:gd name="T53" fmla="*/ 1633 h 1888"/>
                <a:gd name="T54" fmla="*/ 491 w 2051"/>
                <a:gd name="T55" fmla="*/ 1567 h 1888"/>
                <a:gd name="T56" fmla="*/ 487 w 2051"/>
                <a:gd name="T57" fmla="*/ 1565 h 1888"/>
                <a:gd name="T58" fmla="*/ 80 w 2051"/>
                <a:gd name="T59" fmla="*/ 872 h 1888"/>
                <a:gd name="T60" fmla="*/ 872 w 2051"/>
                <a:gd name="T61" fmla="*/ 80 h 1888"/>
                <a:gd name="T62" fmla="*/ 1636 w 2051"/>
                <a:gd name="T63" fmla="*/ 664 h 1888"/>
                <a:gd name="T64" fmla="*/ 1587 w 2051"/>
                <a:gd name="T65" fmla="*/ 676 h 1888"/>
                <a:gd name="T66" fmla="*/ 1412 w 2051"/>
                <a:gd name="T67" fmla="*/ 574 h 1888"/>
                <a:gd name="T68" fmla="*/ 1341 w 2051"/>
                <a:gd name="T69" fmla="*/ 613 h 1888"/>
                <a:gd name="T70" fmla="*/ 1230 w 2051"/>
                <a:gd name="T71" fmla="*/ 832 h 1888"/>
                <a:gd name="T72" fmla="*/ 872 w 2051"/>
                <a:gd name="T73" fmla="*/ 512 h 1888"/>
                <a:gd name="T74" fmla="*/ 512 w 2051"/>
                <a:gd name="T75" fmla="*/ 872 h 1888"/>
                <a:gd name="T76" fmla="*/ 872 w 2051"/>
                <a:gd name="T77" fmla="*/ 1232 h 1888"/>
                <a:gd name="T78" fmla="*/ 1230 w 2051"/>
                <a:gd name="T79" fmla="*/ 912 h 1888"/>
                <a:gd name="T80" fmla="*/ 1251 w 2051"/>
                <a:gd name="T81" fmla="*/ 1251 h 1888"/>
                <a:gd name="T82" fmla="*/ 493 w 2051"/>
                <a:gd name="T83" fmla="*/ 1251 h 1888"/>
                <a:gd name="T84" fmla="*/ 493 w 2051"/>
                <a:gd name="T85" fmla="*/ 493 h 1888"/>
                <a:gd name="T86" fmla="*/ 1185 w 2051"/>
                <a:gd name="T87" fmla="*/ 387 h 1888"/>
                <a:gd name="T88" fmla="*/ 790 w 2051"/>
                <a:gd name="T89" fmla="*/ 261 h 1888"/>
                <a:gd name="T90" fmla="*/ 256 w 2051"/>
                <a:gd name="T91" fmla="*/ 872 h 1888"/>
                <a:gd name="T92" fmla="*/ 872 w 2051"/>
                <a:gd name="T93" fmla="*/ 1488 h 1888"/>
                <a:gd name="T94" fmla="*/ 1481 w 2051"/>
                <a:gd name="T95" fmla="*/ 962 h 1888"/>
                <a:gd name="T96" fmla="*/ 1616 w 2051"/>
                <a:gd name="T97" fmla="*/ 1080 h 1888"/>
                <a:gd name="T98" fmla="*/ 1432 w 2051"/>
                <a:gd name="T99" fmla="*/ 1432 h 1888"/>
                <a:gd name="T100" fmla="*/ 948 w 2051"/>
                <a:gd name="T101" fmla="*/ 782 h 1888"/>
                <a:gd name="T102" fmla="*/ 832 w 2051"/>
                <a:gd name="T103" fmla="*/ 872 h 1888"/>
                <a:gd name="T104" fmla="*/ 948 w 2051"/>
                <a:gd name="T105" fmla="*/ 962 h 1888"/>
                <a:gd name="T106" fmla="*/ 1003 w 2051"/>
                <a:gd name="T107" fmla="*/ 947 h 1888"/>
                <a:gd name="T108" fmla="*/ 1149 w 2051"/>
                <a:gd name="T109" fmla="*/ 912 h 1888"/>
                <a:gd name="T110" fmla="*/ 1070 w 2051"/>
                <a:gd name="T111" fmla="*/ 1070 h 1888"/>
                <a:gd name="T112" fmla="*/ 674 w 2051"/>
                <a:gd name="T113" fmla="*/ 1070 h 1888"/>
                <a:gd name="T114" fmla="*/ 674 w 2051"/>
                <a:gd name="T115" fmla="*/ 674 h 1888"/>
                <a:gd name="T116" fmla="*/ 1070 w 2051"/>
                <a:gd name="T117" fmla="*/ 674 h 1888"/>
                <a:gd name="T118" fmla="*/ 1005 w 2051"/>
                <a:gd name="T119" fmla="*/ 832 h 1888"/>
                <a:gd name="T120" fmla="*/ 1632 w 2051"/>
                <a:gd name="T121" fmla="*/ 1000 h 1888"/>
                <a:gd name="T122" fmla="*/ 1824 w 2051"/>
                <a:gd name="T123" fmla="*/ 912 h 1888"/>
                <a:gd name="T124" fmla="*/ 1632 w 2051"/>
                <a:gd name="T125" fmla="*/ 1000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1" h="1888">
                  <a:moveTo>
                    <a:pt x="1897" y="872"/>
                  </a:moveTo>
                  <a:cubicBezTo>
                    <a:pt x="2036" y="733"/>
                    <a:pt x="2036" y="733"/>
                    <a:pt x="2036" y="733"/>
                  </a:cubicBezTo>
                  <a:cubicBezTo>
                    <a:pt x="2048" y="721"/>
                    <a:pt x="2051" y="704"/>
                    <a:pt x="2045" y="689"/>
                  </a:cubicBezTo>
                  <a:cubicBezTo>
                    <a:pt x="2039" y="674"/>
                    <a:pt x="2024" y="664"/>
                    <a:pt x="2008" y="664"/>
                  </a:cubicBezTo>
                  <a:cubicBezTo>
                    <a:pt x="1719" y="664"/>
                    <a:pt x="1719" y="664"/>
                    <a:pt x="1719" y="664"/>
                  </a:cubicBezTo>
                  <a:cubicBezTo>
                    <a:pt x="1681" y="510"/>
                    <a:pt x="1602" y="369"/>
                    <a:pt x="1489" y="255"/>
                  </a:cubicBezTo>
                  <a:cubicBezTo>
                    <a:pt x="1324" y="91"/>
                    <a:pt x="1105" y="0"/>
                    <a:pt x="872" y="0"/>
                  </a:cubicBezTo>
                  <a:cubicBezTo>
                    <a:pt x="639" y="0"/>
                    <a:pt x="420" y="91"/>
                    <a:pt x="255" y="255"/>
                  </a:cubicBezTo>
                  <a:cubicBezTo>
                    <a:pt x="91" y="420"/>
                    <a:pt x="0" y="639"/>
                    <a:pt x="0" y="872"/>
                  </a:cubicBezTo>
                  <a:cubicBezTo>
                    <a:pt x="0" y="1105"/>
                    <a:pt x="91" y="1324"/>
                    <a:pt x="255" y="1489"/>
                  </a:cubicBezTo>
                  <a:cubicBezTo>
                    <a:pt x="304" y="1538"/>
                    <a:pt x="358" y="1580"/>
                    <a:pt x="416" y="1615"/>
                  </a:cubicBezTo>
                  <a:cubicBezTo>
                    <a:pt x="295" y="1828"/>
                    <a:pt x="295" y="1828"/>
                    <a:pt x="295" y="1828"/>
                  </a:cubicBezTo>
                  <a:cubicBezTo>
                    <a:pt x="288" y="1841"/>
                    <a:pt x="288" y="1856"/>
                    <a:pt x="295" y="1868"/>
                  </a:cubicBezTo>
                  <a:cubicBezTo>
                    <a:pt x="303" y="1880"/>
                    <a:pt x="316" y="1888"/>
                    <a:pt x="330" y="1888"/>
                  </a:cubicBezTo>
                  <a:cubicBezTo>
                    <a:pt x="536" y="1888"/>
                    <a:pt x="536" y="1888"/>
                    <a:pt x="536" y="1888"/>
                  </a:cubicBezTo>
                  <a:cubicBezTo>
                    <a:pt x="550" y="1888"/>
                    <a:pt x="564" y="1880"/>
                    <a:pt x="571" y="1868"/>
                  </a:cubicBezTo>
                  <a:cubicBezTo>
                    <a:pt x="656" y="1717"/>
                    <a:pt x="656" y="1717"/>
                    <a:pt x="656" y="1717"/>
                  </a:cubicBezTo>
                  <a:cubicBezTo>
                    <a:pt x="726" y="1735"/>
                    <a:pt x="798" y="1744"/>
                    <a:pt x="872" y="1744"/>
                  </a:cubicBezTo>
                  <a:cubicBezTo>
                    <a:pt x="946" y="1744"/>
                    <a:pt x="1018" y="1735"/>
                    <a:pt x="1088" y="1717"/>
                  </a:cubicBezTo>
                  <a:cubicBezTo>
                    <a:pt x="1173" y="1868"/>
                    <a:pt x="1173" y="1868"/>
                    <a:pt x="1173" y="1868"/>
                  </a:cubicBezTo>
                  <a:cubicBezTo>
                    <a:pt x="1180" y="1880"/>
                    <a:pt x="1194" y="1888"/>
                    <a:pt x="1208" y="1888"/>
                  </a:cubicBezTo>
                  <a:cubicBezTo>
                    <a:pt x="1414" y="1888"/>
                    <a:pt x="1414" y="1888"/>
                    <a:pt x="1414" y="1888"/>
                  </a:cubicBezTo>
                  <a:cubicBezTo>
                    <a:pt x="1428" y="1888"/>
                    <a:pt x="1441" y="1880"/>
                    <a:pt x="1449" y="1868"/>
                  </a:cubicBezTo>
                  <a:cubicBezTo>
                    <a:pt x="1456" y="1856"/>
                    <a:pt x="1456" y="1841"/>
                    <a:pt x="1449" y="1828"/>
                  </a:cubicBezTo>
                  <a:cubicBezTo>
                    <a:pt x="1328" y="1615"/>
                    <a:pt x="1328" y="1615"/>
                    <a:pt x="1328" y="1615"/>
                  </a:cubicBezTo>
                  <a:cubicBezTo>
                    <a:pt x="1386" y="1580"/>
                    <a:pt x="1440" y="1538"/>
                    <a:pt x="1489" y="1489"/>
                  </a:cubicBezTo>
                  <a:cubicBezTo>
                    <a:pt x="1602" y="1375"/>
                    <a:pt x="1681" y="1234"/>
                    <a:pt x="1719" y="1080"/>
                  </a:cubicBezTo>
                  <a:cubicBezTo>
                    <a:pt x="2008" y="1080"/>
                    <a:pt x="2008" y="1080"/>
                    <a:pt x="2008" y="1080"/>
                  </a:cubicBezTo>
                  <a:cubicBezTo>
                    <a:pt x="2024" y="1080"/>
                    <a:pt x="2039" y="1070"/>
                    <a:pt x="2045" y="1055"/>
                  </a:cubicBezTo>
                  <a:cubicBezTo>
                    <a:pt x="2051" y="1040"/>
                    <a:pt x="2048" y="1023"/>
                    <a:pt x="2036" y="1011"/>
                  </a:cubicBezTo>
                  <a:lnTo>
                    <a:pt x="1897" y="872"/>
                  </a:lnTo>
                  <a:close/>
                  <a:moveTo>
                    <a:pt x="1824" y="832"/>
                  </a:moveTo>
                  <a:cubicBezTo>
                    <a:pt x="1545" y="832"/>
                    <a:pt x="1545" y="832"/>
                    <a:pt x="1545" y="832"/>
                  </a:cubicBezTo>
                  <a:cubicBezTo>
                    <a:pt x="1632" y="744"/>
                    <a:pt x="1632" y="744"/>
                    <a:pt x="1632" y="744"/>
                  </a:cubicBezTo>
                  <a:cubicBezTo>
                    <a:pt x="1911" y="744"/>
                    <a:pt x="1911" y="744"/>
                    <a:pt x="1911" y="744"/>
                  </a:cubicBezTo>
                  <a:lnTo>
                    <a:pt x="1824" y="832"/>
                  </a:lnTo>
                  <a:close/>
                  <a:moveTo>
                    <a:pt x="513" y="1808"/>
                  </a:moveTo>
                  <a:cubicBezTo>
                    <a:pt x="399" y="1808"/>
                    <a:pt x="399" y="1808"/>
                    <a:pt x="399" y="1808"/>
                  </a:cubicBezTo>
                  <a:cubicBezTo>
                    <a:pt x="486" y="1654"/>
                    <a:pt x="486" y="1654"/>
                    <a:pt x="486" y="1654"/>
                  </a:cubicBezTo>
                  <a:cubicBezTo>
                    <a:pt x="516" y="1669"/>
                    <a:pt x="546" y="1682"/>
                    <a:pt x="578" y="1693"/>
                  </a:cubicBezTo>
                  <a:lnTo>
                    <a:pt x="513" y="1808"/>
                  </a:lnTo>
                  <a:close/>
                  <a:moveTo>
                    <a:pt x="1345" y="1808"/>
                  </a:moveTo>
                  <a:cubicBezTo>
                    <a:pt x="1231" y="1808"/>
                    <a:pt x="1231" y="1808"/>
                    <a:pt x="1231" y="1808"/>
                  </a:cubicBezTo>
                  <a:cubicBezTo>
                    <a:pt x="1166" y="1693"/>
                    <a:pt x="1166" y="1693"/>
                    <a:pt x="1166" y="1693"/>
                  </a:cubicBezTo>
                  <a:cubicBezTo>
                    <a:pt x="1198" y="1682"/>
                    <a:pt x="1228" y="1669"/>
                    <a:pt x="1258" y="1654"/>
                  </a:cubicBezTo>
                  <a:lnTo>
                    <a:pt x="1345" y="1808"/>
                  </a:lnTo>
                  <a:close/>
                  <a:moveTo>
                    <a:pt x="1432" y="1432"/>
                  </a:moveTo>
                  <a:cubicBezTo>
                    <a:pt x="1379" y="1485"/>
                    <a:pt x="1320" y="1529"/>
                    <a:pt x="1257" y="1565"/>
                  </a:cubicBezTo>
                  <a:cubicBezTo>
                    <a:pt x="1256" y="1565"/>
                    <a:pt x="1255" y="1565"/>
                    <a:pt x="1254" y="1566"/>
                  </a:cubicBezTo>
                  <a:cubicBezTo>
                    <a:pt x="1254" y="1566"/>
                    <a:pt x="1253" y="1566"/>
                    <a:pt x="1253" y="1567"/>
                  </a:cubicBezTo>
                  <a:cubicBezTo>
                    <a:pt x="1204" y="1594"/>
                    <a:pt x="1153" y="1615"/>
                    <a:pt x="1100" y="1631"/>
                  </a:cubicBezTo>
                  <a:cubicBezTo>
                    <a:pt x="1097" y="1631"/>
                    <a:pt x="1095" y="1632"/>
                    <a:pt x="1093" y="1633"/>
                  </a:cubicBezTo>
                  <a:cubicBezTo>
                    <a:pt x="1022" y="1653"/>
                    <a:pt x="948" y="1664"/>
                    <a:pt x="872" y="1664"/>
                  </a:cubicBezTo>
                  <a:cubicBezTo>
                    <a:pt x="796" y="1664"/>
                    <a:pt x="722" y="1653"/>
                    <a:pt x="651" y="1633"/>
                  </a:cubicBezTo>
                  <a:cubicBezTo>
                    <a:pt x="649" y="1632"/>
                    <a:pt x="647" y="1631"/>
                    <a:pt x="644" y="1631"/>
                  </a:cubicBezTo>
                  <a:cubicBezTo>
                    <a:pt x="591" y="1615"/>
                    <a:pt x="540" y="1594"/>
                    <a:pt x="491" y="1567"/>
                  </a:cubicBezTo>
                  <a:cubicBezTo>
                    <a:pt x="491" y="1566"/>
                    <a:pt x="490" y="1566"/>
                    <a:pt x="490" y="1566"/>
                  </a:cubicBezTo>
                  <a:cubicBezTo>
                    <a:pt x="489" y="1565"/>
                    <a:pt x="488" y="1565"/>
                    <a:pt x="487" y="1565"/>
                  </a:cubicBezTo>
                  <a:cubicBezTo>
                    <a:pt x="424" y="1529"/>
                    <a:pt x="365" y="1485"/>
                    <a:pt x="312" y="1432"/>
                  </a:cubicBezTo>
                  <a:cubicBezTo>
                    <a:pt x="162" y="1282"/>
                    <a:pt x="80" y="1084"/>
                    <a:pt x="80" y="872"/>
                  </a:cubicBezTo>
                  <a:cubicBezTo>
                    <a:pt x="80" y="660"/>
                    <a:pt x="162" y="462"/>
                    <a:pt x="312" y="312"/>
                  </a:cubicBezTo>
                  <a:cubicBezTo>
                    <a:pt x="462" y="162"/>
                    <a:pt x="660" y="80"/>
                    <a:pt x="872" y="80"/>
                  </a:cubicBezTo>
                  <a:cubicBezTo>
                    <a:pt x="1084" y="80"/>
                    <a:pt x="1282" y="162"/>
                    <a:pt x="1432" y="312"/>
                  </a:cubicBezTo>
                  <a:cubicBezTo>
                    <a:pt x="1530" y="410"/>
                    <a:pt x="1600" y="531"/>
                    <a:pt x="1636" y="664"/>
                  </a:cubicBezTo>
                  <a:cubicBezTo>
                    <a:pt x="1616" y="664"/>
                    <a:pt x="1616" y="664"/>
                    <a:pt x="1616" y="664"/>
                  </a:cubicBezTo>
                  <a:cubicBezTo>
                    <a:pt x="1605" y="664"/>
                    <a:pt x="1595" y="669"/>
                    <a:pt x="1587" y="676"/>
                  </a:cubicBezTo>
                  <a:cubicBezTo>
                    <a:pt x="1481" y="782"/>
                    <a:pt x="1481" y="782"/>
                    <a:pt x="1481" y="782"/>
                  </a:cubicBezTo>
                  <a:cubicBezTo>
                    <a:pt x="1471" y="709"/>
                    <a:pt x="1447" y="639"/>
                    <a:pt x="1412" y="574"/>
                  </a:cubicBezTo>
                  <a:cubicBezTo>
                    <a:pt x="1401" y="555"/>
                    <a:pt x="1377" y="548"/>
                    <a:pt x="1357" y="559"/>
                  </a:cubicBezTo>
                  <a:cubicBezTo>
                    <a:pt x="1338" y="569"/>
                    <a:pt x="1331" y="594"/>
                    <a:pt x="1341" y="613"/>
                  </a:cubicBezTo>
                  <a:cubicBezTo>
                    <a:pt x="1379" y="682"/>
                    <a:pt x="1401" y="757"/>
                    <a:pt x="1406" y="832"/>
                  </a:cubicBezTo>
                  <a:cubicBezTo>
                    <a:pt x="1230" y="832"/>
                    <a:pt x="1230" y="832"/>
                    <a:pt x="1230" y="832"/>
                  </a:cubicBezTo>
                  <a:cubicBezTo>
                    <a:pt x="1221" y="751"/>
                    <a:pt x="1185" y="676"/>
                    <a:pt x="1127" y="617"/>
                  </a:cubicBezTo>
                  <a:cubicBezTo>
                    <a:pt x="1059" y="549"/>
                    <a:pt x="968" y="512"/>
                    <a:pt x="872" y="512"/>
                  </a:cubicBezTo>
                  <a:cubicBezTo>
                    <a:pt x="776" y="512"/>
                    <a:pt x="685" y="549"/>
                    <a:pt x="617" y="617"/>
                  </a:cubicBezTo>
                  <a:cubicBezTo>
                    <a:pt x="549" y="685"/>
                    <a:pt x="512" y="776"/>
                    <a:pt x="512" y="872"/>
                  </a:cubicBezTo>
                  <a:cubicBezTo>
                    <a:pt x="512" y="968"/>
                    <a:pt x="549" y="1059"/>
                    <a:pt x="617" y="1127"/>
                  </a:cubicBezTo>
                  <a:cubicBezTo>
                    <a:pt x="685" y="1195"/>
                    <a:pt x="776" y="1232"/>
                    <a:pt x="872" y="1232"/>
                  </a:cubicBezTo>
                  <a:cubicBezTo>
                    <a:pt x="968" y="1232"/>
                    <a:pt x="1059" y="1195"/>
                    <a:pt x="1127" y="1127"/>
                  </a:cubicBezTo>
                  <a:cubicBezTo>
                    <a:pt x="1185" y="1068"/>
                    <a:pt x="1221" y="993"/>
                    <a:pt x="1230" y="912"/>
                  </a:cubicBezTo>
                  <a:cubicBezTo>
                    <a:pt x="1406" y="912"/>
                    <a:pt x="1406" y="912"/>
                    <a:pt x="1406" y="912"/>
                  </a:cubicBezTo>
                  <a:cubicBezTo>
                    <a:pt x="1396" y="1037"/>
                    <a:pt x="1344" y="1158"/>
                    <a:pt x="1251" y="1251"/>
                  </a:cubicBezTo>
                  <a:cubicBezTo>
                    <a:pt x="1150" y="1352"/>
                    <a:pt x="1015" y="1408"/>
                    <a:pt x="872" y="1408"/>
                  </a:cubicBezTo>
                  <a:cubicBezTo>
                    <a:pt x="729" y="1408"/>
                    <a:pt x="594" y="1352"/>
                    <a:pt x="493" y="1251"/>
                  </a:cubicBezTo>
                  <a:cubicBezTo>
                    <a:pt x="392" y="1150"/>
                    <a:pt x="336" y="1015"/>
                    <a:pt x="336" y="872"/>
                  </a:cubicBezTo>
                  <a:cubicBezTo>
                    <a:pt x="336" y="729"/>
                    <a:pt x="392" y="594"/>
                    <a:pt x="493" y="493"/>
                  </a:cubicBezTo>
                  <a:cubicBezTo>
                    <a:pt x="661" y="325"/>
                    <a:pt x="923" y="288"/>
                    <a:pt x="1131" y="403"/>
                  </a:cubicBezTo>
                  <a:cubicBezTo>
                    <a:pt x="1150" y="413"/>
                    <a:pt x="1175" y="406"/>
                    <a:pt x="1185" y="387"/>
                  </a:cubicBezTo>
                  <a:cubicBezTo>
                    <a:pt x="1196" y="367"/>
                    <a:pt x="1189" y="343"/>
                    <a:pt x="1170" y="332"/>
                  </a:cubicBezTo>
                  <a:cubicBezTo>
                    <a:pt x="1055" y="269"/>
                    <a:pt x="920" y="244"/>
                    <a:pt x="790" y="261"/>
                  </a:cubicBezTo>
                  <a:cubicBezTo>
                    <a:pt x="655" y="280"/>
                    <a:pt x="533" y="340"/>
                    <a:pt x="436" y="436"/>
                  </a:cubicBezTo>
                  <a:cubicBezTo>
                    <a:pt x="320" y="553"/>
                    <a:pt x="256" y="707"/>
                    <a:pt x="256" y="872"/>
                  </a:cubicBezTo>
                  <a:cubicBezTo>
                    <a:pt x="256" y="1037"/>
                    <a:pt x="320" y="1191"/>
                    <a:pt x="436" y="1308"/>
                  </a:cubicBezTo>
                  <a:cubicBezTo>
                    <a:pt x="553" y="1424"/>
                    <a:pt x="707" y="1488"/>
                    <a:pt x="872" y="1488"/>
                  </a:cubicBezTo>
                  <a:cubicBezTo>
                    <a:pt x="1037" y="1488"/>
                    <a:pt x="1191" y="1424"/>
                    <a:pt x="1308" y="1308"/>
                  </a:cubicBezTo>
                  <a:cubicBezTo>
                    <a:pt x="1402" y="1213"/>
                    <a:pt x="1462" y="1094"/>
                    <a:pt x="1481" y="962"/>
                  </a:cubicBezTo>
                  <a:cubicBezTo>
                    <a:pt x="1587" y="1068"/>
                    <a:pt x="1587" y="1068"/>
                    <a:pt x="1587" y="1068"/>
                  </a:cubicBezTo>
                  <a:cubicBezTo>
                    <a:pt x="1595" y="1075"/>
                    <a:pt x="1605" y="1080"/>
                    <a:pt x="1616" y="1080"/>
                  </a:cubicBezTo>
                  <a:cubicBezTo>
                    <a:pt x="1636" y="1080"/>
                    <a:pt x="1636" y="1080"/>
                    <a:pt x="1636" y="1080"/>
                  </a:cubicBezTo>
                  <a:cubicBezTo>
                    <a:pt x="1600" y="1213"/>
                    <a:pt x="1530" y="1334"/>
                    <a:pt x="1432" y="1432"/>
                  </a:cubicBezTo>
                  <a:close/>
                  <a:moveTo>
                    <a:pt x="1003" y="797"/>
                  </a:moveTo>
                  <a:cubicBezTo>
                    <a:pt x="992" y="777"/>
                    <a:pt x="967" y="771"/>
                    <a:pt x="948" y="782"/>
                  </a:cubicBezTo>
                  <a:cubicBezTo>
                    <a:pt x="852" y="837"/>
                    <a:pt x="852" y="837"/>
                    <a:pt x="852" y="837"/>
                  </a:cubicBezTo>
                  <a:cubicBezTo>
                    <a:pt x="840" y="845"/>
                    <a:pt x="832" y="858"/>
                    <a:pt x="832" y="872"/>
                  </a:cubicBezTo>
                  <a:cubicBezTo>
                    <a:pt x="832" y="886"/>
                    <a:pt x="840" y="899"/>
                    <a:pt x="852" y="907"/>
                  </a:cubicBezTo>
                  <a:cubicBezTo>
                    <a:pt x="948" y="962"/>
                    <a:pt x="948" y="962"/>
                    <a:pt x="948" y="962"/>
                  </a:cubicBezTo>
                  <a:cubicBezTo>
                    <a:pt x="954" y="966"/>
                    <a:pt x="961" y="967"/>
                    <a:pt x="968" y="967"/>
                  </a:cubicBezTo>
                  <a:cubicBezTo>
                    <a:pt x="982" y="967"/>
                    <a:pt x="995" y="960"/>
                    <a:pt x="1003" y="947"/>
                  </a:cubicBezTo>
                  <a:cubicBezTo>
                    <a:pt x="1009" y="936"/>
                    <a:pt x="1010" y="923"/>
                    <a:pt x="1005" y="912"/>
                  </a:cubicBezTo>
                  <a:cubicBezTo>
                    <a:pt x="1149" y="912"/>
                    <a:pt x="1149" y="912"/>
                    <a:pt x="1149" y="912"/>
                  </a:cubicBezTo>
                  <a:cubicBezTo>
                    <a:pt x="1141" y="972"/>
                    <a:pt x="1113" y="1027"/>
                    <a:pt x="1070" y="1070"/>
                  </a:cubicBezTo>
                  <a:cubicBezTo>
                    <a:pt x="1070" y="1070"/>
                    <a:pt x="1070" y="1070"/>
                    <a:pt x="1070" y="1070"/>
                  </a:cubicBezTo>
                  <a:cubicBezTo>
                    <a:pt x="1017" y="1123"/>
                    <a:pt x="947" y="1152"/>
                    <a:pt x="872" y="1152"/>
                  </a:cubicBezTo>
                  <a:cubicBezTo>
                    <a:pt x="797" y="1152"/>
                    <a:pt x="727" y="1123"/>
                    <a:pt x="674" y="1070"/>
                  </a:cubicBezTo>
                  <a:cubicBezTo>
                    <a:pt x="621" y="1017"/>
                    <a:pt x="592" y="947"/>
                    <a:pt x="592" y="872"/>
                  </a:cubicBezTo>
                  <a:cubicBezTo>
                    <a:pt x="592" y="797"/>
                    <a:pt x="621" y="727"/>
                    <a:pt x="674" y="674"/>
                  </a:cubicBezTo>
                  <a:cubicBezTo>
                    <a:pt x="727" y="621"/>
                    <a:pt x="797" y="592"/>
                    <a:pt x="872" y="592"/>
                  </a:cubicBezTo>
                  <a:cubicBezTo>
                    <a:pt x="947" y="592"/>
                    <a:pt x="1017" y="621"/>
                    <a:pt x="1070" y="674"/>
                  </a:cubicBezTo>
                  <a:cubicBezTo>
                    <a:pt x="1113" y="717"/>
                    <a:pt x="1141" y="772"/>
                    <a:pt x="1149" y="832"/>
                  </a:cubicBezTo>
                  <a:cubicBezTo>
                    <a:pt x="1005" y="832"/>
                    <a:pt x="1005" y="832"/>
                    <a:pt x="1005" y="832"/>
                  </a:cubicBezTo>
                  <a:cubicBezTo>
                    <a:pt x="1010" y="821"/>
                    <a:pt x="1009" y="808"/>
                    <a:pt x="1003" y="797"/>
                  </a:cubicBezTo>
                  <a:close/>
                  <a:moveTo>
                    <a:pt x="1632" y="1000"/>
                  </a:moveTo>
                  <a:cubicBezTo>
                    <a:pt x="1545" y="912"/>
                    <a:pt x="1545" y="912"/>
                    <a:pt x="1545" y="912"/>
                  </a:cubicBezTo>
                  <a:cubicBezTo>
                    <a:pt x="1824" y="912"/>
                    <a:pt x="1824" y="912"/>
                    <a:pt x="1824" y="912"/>
                  </a:cubicBezTo>
                  <a:cubicBezTo>
                    <a:pt x="1911" y="1000"/>
                    <a:pt x="1911" y="1000"/>
                    <a:pt x="1911" y="1000"/>
                  </a:cubicBezTo>
                  <a:lnTo>
                    <a:pt x="1632" y="1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grpSp>
      <p:grpSp>
        <p:nvGrpSpPr>
          <p:cNvPr id="29" name="Group 28"/>
          <p:cNvGrpSpPr/>
          <p:nvPr/>
        </p:nvGrpSpPr>
        <p:grpSpPr>
          <a:xfrm>
            <a:off x="4307284" y="4818951"/>
            <a:ext cx="350917" cy="346986"/>
            <a:chOff x="-646113" y="4087813"/>
            <a:chExt cx="1984375" cy="1962150"/>
          </a:xfrm>
          <a:solidFill>
            <a:sysClr val="window" lastClr="FFFFFF"/>
          </a:solidFill>
        </p:grpSpPr>
        <p:sp>
          <p:nvSpPr>
            <p:cNvPr id="30" name="Freeform 9"/>
            <p:cNvSpPr>
              <a:spLocks/>
            </p:cNvSpPr>
            <p:nvPr/>
          </p:nvSpPr>
          <p:spPr bwMode="auto">
            <a:xfrm>
              <a:off x="517525" y="5068888"/>
              <a:ext cx="325438" cy="635000"/>
            </a:xfrm>
            <a:custGeom>
              <a:avLst/>
              <a:gdLst>
                <a:gd name="T0" fmla="*/ 168 w 336"/>
                <a:gd name="T1" fmla="*/ 288 h 654"/>
                <a:gd name="T2" fmla="*/ 80 w 336"/>
                <a:gd name="T3" fmla="*/ 212 h 654"/>
                <a:gd name="T4" fmla="*/ 168 w 336"/>
                <a:gd name="T5" fmla="*/ 136 h 654"/>
                <a:gd name="T6" fmla="*/ 256 w 336"/>
                <a:gd name="T7" fmla="*/ 212 h 654"/>
                <a:gd name="T8" fmla="*/ 296 w 336"/>
                <a:gd name="T9" fmla="*/ 252 h 654"/>
                <a:gd name="T10" fmla="*/ 336 w 336"/>
                <a:gd name="T11" fmla="*/ 212 h 654"/>
                <a:gd name="T12" fmla="*/ 208 w 336"/>
                <a:gd name="T13" fmla="*/ 61 h 654"/>
                <a:gd name="T14" fmla="*/ 208 w 336"/>
                <a:gd name="T15" fmla="*/ 40 h 654"/>
                <a:gd name="T16" fmla="*/ 168 w 336"/>
                <a:gd name="T17" fmla="*/ 0 h 654"/>
                <a:gd name="T18" fmla="*/ 128 w 336"/>
                <a:gd name="T19" fmla="*/ 40 h 654"/>
                <a:gd name="T20" fmla="*/ 128 w 336"/>
                <a:gd name="T21" fmla="*/ 61 h 654"/>
                <a:gd name="T22" fmla="*/ 0 w 336"/>
                <a:gd name="T23" fmla="*/ 212 h 654"/>
                <a:gd name="T24" fmla="*/ 168 w 336"/>
                <a:gd name="T25" fmla="*/ 368 h 654"/>
                <a:gd name="T26" fmla="*/ 256 w 336"/>
                <a:gd name="T27" fmla="*/ 445 h 654"/>
                <a:gd name="T28" fmla="*/ 168 w 336"/>
                <a:gd name="T29" fmla="*/ 521 h 654"/>
                <a:gd name="T30" fmla="*/ 80 w 336"/>
                <a:gd name="T31" fmla="*/ 445 h 654"/>
                <a:gd name="T32" fmla="*/ 40 w 336"/>
                <a:gd name="T33" fmla="*/ 405 h 654"/>
                <a:gd name="T34" fmla="*/ 0 w 336"/>
                <a:gd name="T35" fmla="*/ 445 h 654"/>
                <a:gd name="T36" fmla="*/ 128 w 336"/>
                <a:gd name="T37" fmla="*/ 596 h 654"/>
                <a:gd name="T38" fmla="*/ 128 w 336"/>
                <a:gd name="T39" fmla="*/ 614 h 654"/>
                <a:gd name="T40" fmla="*/ 168 w 336"/>
                <a:gd name="T41" fmla="*/ 654 h 654"/>
                <a:gd name="T42" fmla="*/ 208 w 336"/>
                <a:gd name="T43" fmla="*/ 614 h 654"/>
                <a:gd name="T44" fmla="*/ 208 w 336"/>
                <a:gd name="T45" fmla="*/ 596 h 654"/>
                <a:gd name="T46" fmla="*/ 336 w 336"/>
                <a:gd name="T47" fmla="*/ 445 h 654"/>
                <a:gd name="T48" fmla="*/ 168 w 336"/>
                <a:gd name="T49" fmla="*/ 288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6" h="654">
                  <a:moveTo>
                    <a:pt x="168" y="288"/>
                  </a:moveTo>
                  <a:cubicBezTo>
                    <a:pt x="119" y="288"/>
                    <a:pt x="80" y="254"/>
                    <a:pt x="80" y="212"/>
                  </a:cubicBezTo>
                  <a:cubicBezTo>
                    <a:pt x="80" y="170"/>
                    <a:pt x="119" y="136"/>
                    <a:pt x="168" y="136"/>
                  </a:cubicBezTo>
                  <a:cubicBezTo>
                    <a:pt x="216" y="136"/>
                    <a:pt x="256" y="170"/>
                    <a:pt x="256" y="212"/>
                  </a:cubicBezTo>
                  <a:cubicBezTo>
                    <a:pt x="256" y="234"/>
                    <a:pt x="274" y="252"/>
                    <a:pt x="296" y="252"/>
                  </a:cubicBezTo>
                  <a:cubicBezTo>
                    <a:pt x="318" y="252"/>
                    <a:pt x="336" y="234"/>
                    <a:pt x="336" y="212"/>
                  </a:cubicBezTo>
                  <a:cubicBezTo>
                    <a:pt x="336" y="139"/>
                    <a:pt x="281" y="77"/>
                    <a:pt x="208" y="61"/>
                  </a:cubicBezTo>
                  <a:cubicBezTo>
                    <a:pt x="208" y="40"/>
                    <a:pt x="208" y="40"/>
                    <a:pt x="208" y="40"/>
                  </a:cubicBezTo>
                  <a:cubicBezTo>
                    <a:pt x="208" y="18"/>
                    <a:pt x="190" y="0"/>
                    <a:pt x="168" y="0"/>
                  </a:cubicBezTo>
                  <a:cubicBezTo>
                    <a:pt x="146" y="0"/>
                    <a:pt x="128" y="18"/>
                    <a:pt x="128" y="40"/>
                  </a:cubicBezTo>
                  <a:cubicBezTo>
                    <a:pt x="128" y="61"/>
                    <a:pt x="128" y="61"/>
                    <a:pt x="128" y="61"/>
                  </a:cubicBezTo>
                  <a:cubicBezTo>
                    <a:pt x="54" y="77"/>
                    <a:pt x="0" y="139"/>
                    <a:pt x="0" y="212"/>
                  </a:cubicBezTo>
                  <a:cubicBezTo>
                    <a:pt x="0" y="298"/>
                    <a:pt x="75" y="368"/>
                    <a:pt x="168" y="368"/>
                  </a:cubicBezTo>
                  <a:cubicBezTo>
                    <a:pt x="216" y="368"/>
                    <a:pt x="256" y="403"/>
                    <a:pt x="256" y="445"/>
                  </a:cubicBezTo>
                  <a:cubicBezTo>
                    <a:pt x="256" y="487"/>
                    <a:pt x="216" y="521"/>
                    <a:pt x="168" y="521"/>
                  </a:cubicBezTo>
                  <a:cubicBezTo>
                    <a:pt x="119" y="521"/>
                    <a:pt x="80" y="487"/>
                    <a:pt x="80" y="445"/>
                  </a:cubicBezTo>
                  <a:cubicBezTo>
                    <a:pt x="80" y="423"/>
                    <a:pt x="62" y="405"/>
                    <a:pt x="40" y="405"/>
                  </a:cubicBezTo>
                  <a:cubicBezTo>
                    <a:pt x="18" y="405"/>
                    <a:pt x="0" y="423"/>
                    <a:pt x="0" y="445"/>
                  </a:cubicBezTo>
                  <a:cubicBezTo>
                    <a:pt x="0" y="518"/>
                    <a:pt x="54" y="580"/>
                    <a:pt x="128" y="596"/>
                  </a:cubicBezTo>
                  <a:cubicBezTo>
                    <a:pt x="128" y="614"/>
                    <a:pt x="128" y="614"/>
                    <a:pt x="128" y="614"/>
                  </a:cubicBezTo>
                  <a:cubicBezTo>
                    <a:pt x="128" y="636"/>
                    <a:pt x="146" y="654"/>
                    <a:pt x="168" y="654"/>
                  </a:cubicBezTo>
                  <a:cubicBezTo>
                    <a:pt x="190" y="654"/>
                    <a:pt x="208" y="636"/>
                    <a:pt x="208" y="614"/>
                  </a:cubicBezTo>
                  <a:cubicBezTo>
                    <a:pt x="208" y="596"/>
                    <a:pt x="208" y="596"/>
                    <a:pt x="208" y="596"/>
                  </a:cubicBezTo>
                  <a:cubicBezTo>
                    <a:pt x="281" y="580"/>
                    <a:pt x="336" y="518"/>
                    <a:pt x="336" y="445"/>
                  </a:cubicBezTo>
                  <a:cubicBezTo>
                    <a:pt x="336" y="358"/>
                    <a:pt x="260" y="288"/>
                    <a:pt x="168" y="2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sp>
          <p:nvSpPr>
            <p:cNvPr id="31" name="Freeform 10"/>
            <p:cNvSpPr>
              <a:spLocks/>
            </p:cNvSpPr>
            <p:nvPr/>
          </p:nvSpPr>
          <p:spPr bwMode="auto">
            <a:xfrm>
              <a:off x="836612" y="4927600"/>
              <a:ext cx="347663" cy="720725"/>
            </a:xfrm>
            <a:custGeom>
              <a:avLst/>
              <a:gdLst>
                <a:gd name="T0" fmla="*/ 276 w 358"/>
                <a:gd name="T1" fmla="*/ 198 h 743"/>
                <a:gd name="T2" fmla="*/ 63 w 358"/>
                <a:gd name="T3" fmla="*/ 9 h 743"/>
                <a:gd name="T4" fmla="*/ 10 w 358"/>
                <a:gd name="T5" fmla="*/ 28 h 743"/>
                <a:gd name="T6" fmla="*/ 28 w 358"/>
                <a:gd name="T7" fmla="*/ 81 h 743"/>
                <a:gd name="T8" fmla="*/ 278 w 358"/>
                <a:gd name="T9" fmla="*/ 478 h 743"/>
                <a:gd name="T10" fmla="*/ 227 w 358"/>
                <a:gd name="T11" fmla="*/ 684 h 743"/>
                <a:gd name="T12" fmla="*/ 243 w 358"/>
                <a:gd name="T13" fmla="*/ 738 h 743"/>
                <a:gd name="T14" fmla="*/ 262 w 358"/>
                <a:gd name="T15" fmla="*/ 743 h 743"/>
                <a:gd name="T16" fmla="*/ 297 w 358"/>
                <a:gd name="T17" fmla="*/ 722 h 743"/>
                <a:gd name="T18" fmla="*/ 358 w 358"/>
                <a:gd name="T19" fmla="*/ 478 h 743"/>
                <a:gd name="T20" fmla="*/ 276 w 358"/>
                <a:gd name="T21" fmla="*/ 198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8" h="743">
                  <a:moveTo>
                    <a:pt x="276" y="198"/>
                  </a:moveTo>
                  <a:cubicBezTo>
                    <a:pt x="224" y="116"/>
                    <a:pt x="150" y="51"/>
                    <a:pt x="63" y="9"/>
                  </a:cubicBezTo>
                  <a:cubicBezTo>
                    <a:pt x="43" y="0"/>
                    <a:pt x="19" y="8"/>
                    <a:pt x="10" y="28"/>
                  </a:cubicBezTo>
                  <a:cubicBezTo>
                    <a:pt x="0" y="48"/>
                    <a:pt x="8" y="72"/>
                    <a:pt x="28" y="81"/>
                  </a:cubicBezTo>
                  <a:cubicBezTo>
                    <a:pt x="180" y="154"/>
                    <a:pt x="278" y="310"/>
                    <a:pt x="278" y="478"/>
                  </a:cubicBezTo>
                  <a:cubicBezTo>
                    <a:pt x="278" y="550"/>
                    <a:pt x="260" y="621"/>
                    <a:pt x="227" y="684"/>
                  </a:cubicBezTo>
                  <a:cubicBezTo>
                    <a:pt x="216" y="704"/>
                    <a:pt x="224" y="728"/>
                    <a:pt x="243" y="738"/>
                  </a:cubicBezTo>
                  <a:cubicBezTo>
                    <a:pt x="249" y="742"/>
                    <a:pt x="256" y="743"/>
                    <a:pt x="262" y="743"/>
                  </a:cubicBezTo>
                  <a:cubicBezTo>
                    <a:pt x="276" y="743"/>
                    <a:pt x="290" y="735"/>
                    <a:pt x="297" y="722"/>
                  </a:cubicBezTo>
                  <a:cubicBezTo>
                    <a:pt x="337" y="647"/>
                    <a:pt x="358" y="563"/>
                    <a:pt x="358" y="478"/>
                  </a:cubicBezTo>
                  <a:cubicBezTo>
                    <a:pt x="358" y="378"/>
                    <a:pt x="330" y="281"/>
                    <a:pt x="276"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sp>
          <p:nvSpPr>
            <p:cNvPr id="32" name="Freeform 11"/>
            <p:cNvSpPr>
              <a:spLocks/>
            </p:cNvSpPr>
            <p:nvPr/>
          </p:nvSpPr>
          <p:spPr bwMode="auto">
            <a:xfrm>
              <a:off x="698500" y="4886325"/>
              <a:ext cx="80963" cy="77788"/>
            </a:xfrm>
            <a:custGeom>
              <a:avLst/>
              <a:gdLst>
                <a:gd name="T0" fmla="*/ 43 w 83"/>
                <a:gd name="T1" fmla="*/ 0 h 80"/>
                <a:gd name="T2" fmla="*/ 40 w 83"/>
                <a:gd name="T3" fmla="*/ 0 h 80"/>
                <a:gd name="T4" fmla="*/ 0 w 83"/>
                <a:gd name="T5" fmla="*/ 40 h 80"/>
                <a:gd name="T6" fmla="*/ 40 w 83"/>
                <a:gd name="T7" fmla="*/ 80 h 80"/>
                <a:gd name="T8" fmla="*/ 42 w 83"/>
                <a:gd name="T9" fmla="*/ 80 h 80"/>
                <a:gd name="T10" fmla="*/ 43 w 83"/>
                <a:gd name="T11" fmla="*/ 80 h 80"/>
                <a:gd name="T12" fmla="*/ 83 w 83"/>
                <a:gd name="T13" fmla="*/ 40 h 80"/>
                <a:gd name="T14" fmla="*/ 43 w 83"/>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80">
                  <a:moveTo>
                    <a:pt x="43" y="0"/>
                  </a:moveTo>
                  <a:cubicBezTo>
                    <a:pt x="40" y="0"/>
                    <a:pt x="40" y="0"/>
                    <a:pt x="40" y="0"/>
                  </a:cubicBezTo>
                  <a:cubicBezTo>
                    <a:pt x="18" y="0"/>
                    <a:pt x="0" y="18"/>
                    <a:pt x="0" y="40"/>
                  </a:cubicBezTo>
                  <a:cubicBezTo>
                    <a:pt x="0" y="62"/>
                    <a:pt x="18" y="80"/>
                    <a:pt x="40" y="80"/>
                  </a:cubicBezTo>
                  <a:cubicBezTo>
                    <a:pt x="42" y="80"/>
                    <a:pt x="42" y="80"/>
                    <a:pt x="42" y="80"/>
                  </a:cubicBezTo>
                  <a:cubicBezTo>
                    <a:pt x="42" y="80"/>
                    <a:pt x="42" y="80"/>
                    <a:pt x="43" y="80"/>
                  </a:cubicBezTo>
                  <a:cubicBezTo>
                    <a:pt x="65" y="80"/>
                    <a:pt x="82" y="62"/>
                    <a:pt x="83" y="40"/>
                  </a:cubicBezTo>
                  <a:cubicBezTo>
                    <a:pt x="83" y="18"/>
                    <a:pt x="65" y="0"/>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sp>
          <p:nvSpPr>
            <p:cNvPr id="33" name="Freeform 12"/>
            <p:cNvSpPr>
              <a:spLocks/>
            </p:cNvSpPr>
            <p:nvPr/>
          </p:nvSpPr>
          <p:spPr bwMode="auto">
            <a:xfrm>
              <a:off x="176212" y="5127625"/>
              <a:ext cx="346075" cy="722313"/>
            </a:xfrm>
            <a:custGeom>
              <a:avLst/>
              <a:gdLst>
                <a:gd name="T0" fmla="*/ 330 w 358"/>
                <a:gd name="T1" fmla="*/ 668 h 744"/>
                <a:gd name="T2" fmla="*/ 80 w 358"/>
                <a:gd name="T3" fmla="*/ 271 h 744"/>
                <a:gd name="T4" fmla="*/ 131 w 358"/>
                <a:gd name="T5" fmla="*/ 65 h 744"/>
                <a:gd name="T6" fmla="*/ 115 w 358"/>
                <a:gd name="T7" fmla="*/ 11 h 744"/>
                <a:gd name="T8" fmla="*/ 61 w 358"/>
                <a:gd name="T9" fmla="*/ 27 h 744"/>
                <a:gd name="T10" fmla="*/ 0 w 358"/>
                <a:gd name="T11" fmla="*/ 271 h 744"/>
                <a:gd name="T12" fmla="*/ 82 w 358"/>
                <a:gd name="T13" fmla="*/ 552 h 744"/>
                <a:gd name="T14" fmla="*/ 295 w 358"/>
                <a:gd name="T15" fmla="*/ 740 h 744"/>
                <a:gd name="T16" fmla="*/ 312 w 358"/>
                <a:gd name="T17" fmla="*/ 744 h 744"/>
                <a:gd name="T18" fmla="*/ 348 w 358"/>
                <a:gd name="T19" fmla="*/ 721 h 744"/>
                <a:gd name="T20" fmla="*/ 330 w 358"/>
                <a:gd name="T21" fmla="*/ 668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8" h="744">
                  <a:moveTo>
                    <a:pt x="330" y="668"/>
                  </a:moveTo>
                  <a:cubicBezTo>
                    <a:pt x="178" y="595"/>
                    <a:pt x="80" y="439"/>
                    <a:pt x="80" y="271"/>
                  </a:cubicBezTo>
                  <a:cubicBezTo>
                    <a:pt x="80" y="199"/>
                    <a:pt x="98" y="128"/>
                    <a:pt x="131" y="65"/>
                  </a:cubicBezTo>
                  <a:cubicBezTo>
                    <a:pt x="142" y="45"/>
                    <a:pt x="134" y="21"/>
                    <a:pt x="115" y="11"/>
                  </a:cubicBezTo>
                  <a:cubicBezTo>
                    <a:pt x="95" y="0"/>
                    <a:pt x="71" y="8"/>
                    <a:pt x="61" y="27"/>
                  </a:cubicBezTo>
                  <a:cubicBezTo>
                    <a:pt x="21" y="102"/>
                    <a:pt x="0" y="186"/>
                    <a:pt x="0" y="271"/>
                  </a:cubicBezTo>
                  <a:cubicBezTo>
                    <a:pt x="0" y="371"/>
                    <a:pt x="28" y="468"/>
                    <a:pt x="82" y="552"/>
                  </a:cubicBezTo>
                  <a:cubicBezTo>
                    <a:pt x="134" y="633"/>
                    <a:pt x="208" y="698"/>
                    <a:pt x="295" y="740"/>
                  </a:cubicBezTo>
                  <a:cubicBezTo>
                    <a:pt x="301" y="743"/>
                    <a:pt x="306" y="744"/>
                    <a:pt x="312" y="744"/>
                  </a:cubicBezTo>
                  <a:cubicBezTo>
                    <a:pt x="327" y="744"/>
                    <a:pt x="341" y="736"/>
                    <a:pt x="348" y="721"/>
                  </a:cubicBezTo>
                  <a:cubicBezTo>
                    <a:pt x="358" y="701"/>
                    <a:pt x="350" y="677"/>
                    <a:pt x="330" y="6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sp>
          <p:nvSpPr>
            <p:cNvPr id="34" name="Freeform 13"/>
            <p:cNvSpPr>
              <a:spLocks/>
            </p:cNvSpPr>
            <p:nvPr/>
          </p:nvSpPr>
          <p:spPr bwMode="auto">
            <a:xfrm>
              <a:off x="579437" y="5816600"/>
              <a:ext cx="80963" cy="77788"/>
            </a:xfrm>
            <a:custGeom>
              <a:avLst/>
              <a:gdLst>
                <a:gd name="T0" fmla="*/ 43 w 83"/>
                <a:gd name="T1" fmla="*/ 0 h 80"/>
                <a:gd name="T2" fmla="*/ 41 w 83"/>
                <a:gd name="T3" fmla="*/ 0 h 80"/>
                <a:gd name="T4" fmla="*/ 1 w 83"/>
                <a:gd name="T5" fmla="*/ 40 h 80"/>
                <a:gd name="T6" fmla="*/ 40 w 83"/>
                <a:gd name="T7" fmla="*/ 80 h 80"/>
                <a:gd name="T8" fmla="*/ 43 w 83"/>
                <a:gd name="T9" fmla="*/ 80 h 80"/>
                <a:gd name="T10" fmla="*/ 83 w 83"/>
                <a:gd name="T11" fmla="*/ 40 h 80"/>
                <a:gd name="T12" fmla="*/ 43 w 83"/>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83" h="80">
                  <a:moveTo>
                    <a:pt x="43" y="0"/>
                  </a:moveTo>
                  <a:cubicBezTo>
                    <a:pt x="41" y="0"/>
                    <a:pt x="41" y="0"/>
                    <a:pt x="41" y="0"/>
                  </a:cubicBezTo>
                  <a:cubicBezTo>
                    <a:pt x="19" y="0"/>
                    <a:pt x="1" y="18"/>
                    <a:pt x="1" y="40"/>
                  </a:cubicBezTo>
                  <a:cubicBezTo>
                    <a:pt x="0" y="62"/>
                    <a:pt x="18" y="80"/>
                    <a:pt x="40" y="80"/>
                  </a:cubicBezTo>
                  <a:cubicBezTo>
                    <a:pt x="43" y="80"/>
                    <a:pt x="43" y="80"/>
                    <a:pt x="43" y="80"/>
                  </a:cubicBezTo>
                  <a:cubicBezTo>
                    <a:pt x="65" y="80"/>
                    <a:pt x="83" y="62"/>
                    <a:pt x="83" y="40"/>
                  </a:cubicBezTo>
                  <a:cubicBezTo>
                    <a:pt x="83" y="18"/>
                    <a:pt x="65" y="0"/>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sp>
          <p:nvSpPr>
            <p:cNvPr id="35" name="Freeform 14"/>
            <p:cNvSpPr>
              <a:spLocks noEditPoints="1"/>
            </p:cNvSpPr>
            <p:nvPr/>
          </p:nvSpPr>
          <p:spPr bwMode="auto">
            <a:xfrm>
              <a:off x="-646113" y="4087813"/>
              <a:ext cx="1984375" cy="1962150"/>
            </a:xfrm>
            <a:custGeom>
              <a:avLst/>
              <a:gdLst>
                <a:gd name="T0" fmla="*/ 1532 w 2048"/>
                <a:gd name="T1" fmla="*/ 656 h 2024"/>
                <a:gd name="T2" fmla="*/ 1820 w 2048"/>
                <a:gd name="T3" fmla="*/ 472 h 2024"/>
                <a:gd name="T4" fmla="*/ 1316 w 2048"/>
                <a:gd name="T5" fmla="*/ 288 h 2024"/>
                <a:gd name="T6" fmla="*/ 1164 w 2048"/>
                <a:gd name="T7" fmla="*/ 0 h 2024"/>
                <a:gd name="T8" fmla="*/ 0 w 2048"/>
                <a:gd name="T9" fmla="*/ 184 h 2024"/>
                <a:gd name="T10" fmla="*/ 504 w 2048"/>
                <a:gd name="T11" fmla="*/ 368 h 2024"/>
                <a:gd name="T12" fmla="*/ 504 w 2048"/>
                <a:gd name="T13" fmla="*/ 576 h 2024"/>
                <a:gd name="T14" fmla="*/ 216 w 2048"/>
                <a:gd name="T15" fmla="*/ 760 h 2024"/>
                <a:gd name="T16" fmla="*/ 216 w 2048"/>
                <a:gd name="T17" fmla="*/ 1048 h 2024"/>
                <a:gd name="T18" fmla="*/ 216 w 2048"/>
                <a:gd name="T19" fmla="*/ 1336 h 2024"/>
                <a:gd name="T20" fmla="*/ 216 w 2048"/>
                <a:gd name="T21" fmla="*/ 1624 h 2024"/>
                <a:gd name="T22" fmla="*/ 871 w 2048"/>
                <a:gd name="T23" fmla="*/ 1808 h 2024"/>
                <a:gd name="T24" fmla="*/ 2048 w 2048"/>
                <a:gd name="T25" fmla="*/ 1344 h 2024"/>
                <a:gd name="T26" fmla="*/ 1636 w 2048"/>
                <a:gd name="T27" fmla="*/ 368 h 2024"/>
                <a:gd name="T28" fmla="*/ 1636 w 2048"/>
                <a:gd name="T29" fmla="*/ 576 h 2024"/>
                <a:gd name="T30" fmla="*/ 656 w 2048"/>
                <a:gd name="T31" fmla="*/ 576 h 2024"/>
                <a:gd name="T32" fmla="*/ 656 w 2048"/>
                <a:gd name="T33" fmla="*/ 368 h 2024"/>
                <a:gd name="T34" fmla="*/ 184 w 2048"/>
                <a:gd name="T35" fmla="*/ 288 h 2024"/>
                <a:gd name="T36" fmla="*/ 184 w 2048"/>
                <a:gd name="T37" fmla="*/ 80 h 2024"/>
                <a:gd name="T38" fmla="*/ 1268 w 2048"/>
                <a:gd name="T39" fmla="*/ 184 h 2024"/>
                <a:gd name="T40" fmla="*/ 184 w 2048"/>
                <a:gd name="T41" fmla="*/ 288 h 2024"/>
                <a:gd name="T42" fmla="*/ 1380 w 2048"/>
                <a:gd name="T43" fmla="*/ 656 h 2024"/>
                <a:gd name="T44" fmla="*/ 1368 w 2048"/>
                <a:gd name="T45" fmla="*/ 664 h 2024"/>
                <a:gd name="T46" fmla="*/ 400 w 2048"/>
                <a:gd name="T47" fmla="*/ 864 h 2024"/>
                <a:gd name="T48" fmla="*/ 400 w 2048"/>
                <a:gd name="T49" fmla="*/ 656 h 2024"/>
                <a:gd name="T50" fmla="*/ 818 w 2048"/>
                <a:gd name="T51" fmla="*/ 944 h 2024"/>
                <a:gd name="T52" fmla="*/ 400 w 2048"/>
                <a:gd name="T53" fmla="*/ 1152 h 2024"/>
                <a:gd name="T54" fmla="*/ 400 w 2048"/>
                <a:gd name="T55" fmla="*/ 944 h 2024"/>
                <a:gd name="T56" fmla="*/ 697 w 2048"/>
                <a:gd name="T57" fmla="*/ 1232 h 2024"/>
                <a:gd name="T58" fmla="*/ 695 w 2048"/>
                <a:gd name="T59" fmla="*/ 1440 h 2024"/>
                <a:gd name="T60" fmla="*/ 296 w 2048"/>
                <a:gd name="T61" fmla="*/ 1336 h 2024"/>
                <a:gd name="T62" fmla="*/ 400 w 2048"/>
                <a:gd name="T63" fmla="*/ 1728 h 2024"/>
                <a:gd name="T64" fmla="*/ 400 w 2048"/>
                <a:gd name="T65" fmla="*/ 1520 h 2024"/>
                <a:gd name="T66" fmla="*/ 807 w 2048"/>
                <a:gd name="T67" fmla="*/ 1728 h 2024"/>
                <a:gd name="T68" fmla="*/ 1368 w 2048"/>
                <a:gd name="T69" fmla="*/ 1944 h 2024"/>
                <a:gd name="T70" fmla="*/ 1368 w 2048"/>
                <a:gd name="T71" fmla="*/ 744 h 2024"/>
                <a:gd name="T72" fmla="*/ 1368 w 2048"/>
                <a:gd name="T73" fmla="*/ 194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8" h="2024">
                  <a:moveTo>
                    <a:pt x="1550" y="689"/>
                  </a:moveTo>
                  <a:cubicBezTo>
                    <a:pt x="1545" y="677"/>
                    <a:pt x="1539" y="666"/>
                    <a:pt x="1532" y="656"/>
                  </a:cubicBezTo>
                  <a:cubicBezTo>
                    <a:pt x="1636" y="656"/>
                    <a:pt x="1636" y="656"/>
                    <a:pt x="1636" y="656"/>
                  </a:cubicBezTo>
                  <a:cubicBezTo>
                    <a:pt x="1737" y="656"/>
                    <a:pt x="1820" y="573"/>
                    <a:pt x="1820" y="472"/>
                  </a:cubicBezTo>
                  <a:cubicBezTo>
                    <a:pt x="1820" y="371"/>
                    <a:pt x="1737" y="288"/>
                    <a:pt x="1636" y="288"/>
                  </a:cubicBezTo>
                  <a:cubicBezTo>
                    <a:pt x="1316" y="288"/>
                    <a:pt x="1316" y="288"/>
                    <a:pt x="1316" y="288"/>
                  </a:cubicBezTo>
                  <a:cubicBezTo>
                    <a:pt x="1336" y="258"/>
                    <a:pt x="1348" y="223"/>
                    <a:pt x="1348" y="184"/>
                  </a:cubicBezTo>
                  <a:cubicBezTo>
                    <a:pt x="1348" y="83"/>
                    <a:pt x="1265" y="0"/>
                    <a:pt x="1164" y="0"/>
                  </a:cubicBezTo>
                  <a:cubicBezTo>
                    <a:pt x="184" y="0"/>
                    <a:pt x="184" y="0"/>
                    <a:pt x="184" y="0"/>
                  </a:cubicBezTo>
                  <a:cubicBezTo>
                    <a:pt x="83" y="0"/>
                    <a:pt x="0" y="83"/>
                    <a:pt x="0" y="184"/>
                  </a:cubicBezTo>
                  <a:cubicBezTo>
                    <a:pt x="0" y="285"/>
                    <a:pt x="83" y="368"/>
                    <a:pt x="184" y="368"/>
                  </a:cubicBezTo>
                  <a:cubicBezTo>
                    <a:pt x="504" y="368"/>
                    <a:pt x="504" y="368"/>
                    <a:pt x="504" y="368"/>
                  </a:cubicBezTo>
                  <a:cubicBezTo>
                    <a:pt x="484" y="398"/>
                    <a:pt x="472" y="433"/>
                    <a:pt x="472" y="472"/>
                  </a:cubicBezTo>
                  <a:cubicBezTo>
                    <a:pt x="472" y="511"/>
                    <a:pt x="484" y="546"/>
                    <a:pt x="504" y="576"/>
                  </a:cubicBezTo>
                  <a:cubicBezTo>
                    <a:pt x="400" y="576"/>
                    <a:pt x="400" y="576"/>
                    <a:pt x="400" y="576"/>
                  </a:cubicBezTo>
                  <a:cubicBezTo>
                    <a:pt x="299" y="576"/>
                    <a:pt x="216" y="659"/>
                    <a:pt x="216" y="760"/>
                  </a:cubicBezTo>
                  <a:cubicBezTo>
                    <a:pt x="216" y="818"/>
                    <a:pt x="243" y="870"/>
                    <a:pt x="286" y="904"/>
                  </a:cubicBezTo>
                  <a:cubicBezTo>
                    <a:pt x="243" y="938"/>
                    <a:pt x="216" y="990"/>
                    <a:pt x="216" y="1048"/>
                  </a:cubicBezTo>
                  <a:cubicBezTo>
                    <a:pt x="216" y="1106"/>
                    <a:pt x="243" y="1158"/>
                    <a:pt x="286" y="1192"/>
                  </a:cubicBezTo>
                  <a:cubicBezTo>
                    <a:pt x="243" y="1226"/>
                    <a:pt x="216" y="1278"/>
                    <a:pt x="216" y="1336"/>
                  </a:cubicBezTo>
                  <a:cubicBezTo>
                    <a:pt x="216" y="1394"/>
                    <a:pt x="243" y="1446"/>
                    <a:pt x="286" y="1480"/>
                  </a:cubicBezTo>
                  <a:cubicBezTo>
                    <a:pt x="243" y="1514"/>
                    <a:pt x="216" y="1566"/>
                    <a:pt x="216" y="1624"/>
                  </a:cubicBezTo>
                  <a:cubicBezTo>
                    <a:pt x="216" y="1725"/>
                    <a:pt x="299" y="1808"/>
                    <a:pt x="400" y="1808"/>
                  </a:cubicBezTo>
                  <a:cubicBezTo>
                    <a:pt x="871" y="1808"/>
                    <a:pt x="871" y="1808"/>
                    <a:pt x="871" y="1808"/>
                  </a:cubicBezTo>
                  <a:cubicBezTo>
                    <a:pt x="996" y="1941"/>
                    <a:pt x="1172" y="2024"/>
                    <a:pt x="1368" y="2024"/>
                  </a:cubicBezTo>
                  <a:cubicBezTo>
                    <a:pt x="1743" y="2024"/>
                    <a:pt x="2048" y="1719"/>
                    <a:pt x="2048" y="1344"/>
                  </a:cubicBezTo>
                  <a:cubicBezTo>
                    <a:pt x="2048" y="1032"/>
                    <a:pt x="1837" y="768"/>
                    <a:pt x="1550" y="689"/>
                  </a:cubicBezTo>
                  <a:close/>
                  <a:moveTo>
                    <a:pt x="1636" y="368"/>
                  </a:moveTo>
                  <a:cubicBezTo>
                    <a:pt x="1693" y="368"/>
                    <a:pt x="1740" y="415"/>
                    <a:pt x="1740" y="472"/>
                  </a:cubicBezTo>
                  <a:cubicBezTo>
                    <a:pt x="1740" y="529"/>
                    <a:pt x="1693" y="576"/>
                    <a:pt x="1636" y="576"/>
                  </a:cubicBezTo>
                  <a:cubicBezTo>
                    <a:pt x="1380" y="576"/>
                    <a:pt x="1380" y="576"/>
                    <a:pt x="1380" y="576"/>
                  </a:cubicBezTo>
                  <a:cubicBezTo>
                    <a:pt x="656" y="576"/>
                    <a:pt x="656" y="576"/>
                    <a:pt x="656" y="576"/>
                  </a:cubicBezTo>
                  <a:cubicBezTo>
                    <a:pt x="599" y="576"/>
                    <a:pt x="552" y="529"/>
                    <a:pt x="552" y="472"/>
                  </a:cubicBezTo>
                  <a:cubicBezTo>
                    <a:pt x="552" y="415"/>
                    <a:pt x="599" y="368"/>
                    <a:pt x="656" y="368"/>
                  </a:cubicBezTo>
                  <a:lnTo>
                    <a:pt x="1636" y="368"/>
                  </a:lnTo>
                  <a:close/>
                  <a:moveTo>
                    <a:pt x="184" y="288"/>
                  </a:moveTo>
                  <a:cubicBezTo>
                    <a:pt x="127" y="288"/>
                    <a:pt x="80" y="241"/>
                    <a:pt x="80" y="184"/>
                  </a:cubicBezTo>
                  <a:cubicBezTo>
                    <a:pt x="80" y="127"/>
                    <a:pt x="127" y="80"/>
                    <a:pt x="184" y="80"/>
                  </a:cubicBezTo>
                  <a:cubicBezTo>
                    <a:pt x="1164" y="80"/>
                    <a:pt x="1164" y="80"/>
                    <a:pt x="1164" y="80"/>
                  </a:cubicBezTo>
                  <a:cubicBezTo>
                    <a:pt x="1221" y="80"/>
                    <a:pt x="1268" y="127"/>
                    <a:pt x="1268" y="184"/>
                  </a:cubicBezTo>
                  <a:cubicBezTo>
                    <a:pt x="1268" y="241"/>
                    <a:pt x="1221" y="288"/>
                    <a:pt x="1164" y="288"/>
                  </a:cubicBezTo>
                  <a:lnTo>
                    <a:pt x="184" y="288"/>
                  </a:lnTo>
                  <a:close/>
                  <a:moveTo>
                    <a:pt x="400" y="656"/>
                  </a:moveTo>
                  <a:cubicBezTo>
                    <a:pt x="1380" y="656"/>
                    <a:pt x="1380" y="656"/>
                    <a:pt x="1380" y="656"/>
                  </a:cubicBezTo>
                  <a:cubicBezTo>
                    <a:pt x="1396" y="656"/>
                    <a:pt x="1412" y="660"/>
                    <a:pt x="1425" y="666"/>
                  </a:cubicBezTo>
                  <a:cubicBezTo>
                    <a:pt x="1406" y="665"/>
                    <a:pt x="1387" y="664"/>
                    <a:pt x="1368" y="664"/>
                  </a:cubicBezTo>
                  <a:cubicBezTo>
                    <a:pt x="1180" y="664"/>
                    <a:pt x="1010" y="741"/>
                    <a:pt x="887" y="864"/>
                  </a:cubicBezTo>
                  <a:cubicBezTo>
                    <a:pt x="400" y="864"/>
                    <a:pt x="400" y="864"/>
                    <a:pt x="400" y="864"/>
                  </a:cubicBezTo>
                  <a:cubicBezTo>
                    <a:pt x="343" y="864"/>
                    <a:pt x="296" y="817"/>
                    <a:pt x="296" y="760"/>
                  </a:cubicBezTo>
                  <a:cubicBezTo>
                    <a:pt x="296" y="703"/>
                    <a:pt x="343" y="656"/>
                    <a:pt x="400" y="656"/>
                  </a:cubicBezTo>
                  <a:close/>
                  <a:moveTo>
                    <a:pt x="400" y="944"/>
                  </a:moveTo>
                  <a:cubicBezTo>
                    <a:pt x="818" y="944"/>
                    <a:pt x="818" y="944"/>
                    <a:pt x="818" y="944"/>
                  </a:cubicBezTo>
                  <a:cubicBezTo>
                    <a:pt x="773" y="1006"/>
                    <a:pt x="738" y="1076"/>
                    <a:pt x="716" y="1152"/>
                  </a:cubicBezTo>
                  <a:cubicBezTo>
                    <a:pt x="400" y="1152"/>
                    <a:pt x="400" y="1152"/>
                    <a:pt x="400" y="1152"/>
                  </a:cubicBezTo>
                  <a:cubicBezTo>
                    <a:pt x="343" y="1152"/>
                    <a:pt x="296" y="1105"/>
                    <a:pt x="296" y="1048"/>
                  </a:cubicBezTo>
                  <a:cubicBezTo>
                    <a:pt x="296" y="991"/>
                    <a:pt x="343" y="944"/>
                    <a:pt x="400" y="944"/>
                  </a:cubicBezTo>
                  <a:close/>
                  <a:moveTo>
                    <a:pt x="400" y="1232"/>
                  </a:moveTo>
                  <a:cubicBezTo>
                    <a:pt x="697" y="1232"/>
                    <a:pt x="697" y="1232"/>
                    <a:pt x="697" y="1232"/>
                  </a:cubicBezTo>
                  <a:cubicBezTo>
                    <a:pt x="691" y="1268"/>
                    <a:pt x="688" y="1306"/>
                    <a:pt x="688" y="1344"/>
                  </a:cubicBezTo>
                  <a:cubicBezTo>
                    <a:pt x="688" y="1377"/>
                    <a:pt x="690" y="1409"/>
                    <a:pt x="695" y="1440"/>
                  </a:cubicBezTo>
                  <a:cubicBezTo>
                    <a:pt x="400" y="1440"/>
                    <a:pt x="400" y="1440"/>
                    <a:pt x="400" y="1440"/>
                  </a:cubicBezTo>
                  <a:cubicBezTo>
                    <a:pt x="343" y="1440"/>
                    <a:pt x="296" y="1393"/>
                    <a:pt x="296" y="1336"/>
                  </a:cubicBezTo>
                  <a:cubicBezTo>
                    <a:pt x="296" y="1279"/>
                    <a:pt x="343" y="1232"/>
                    <a:pt x="400" y="1232"/>
                  </a:cubicBezTo>
                  <a:close/>
                  <a:moveTo>
                    <a:pt x="400" y="1728"/>
                  </a:moveTo>
                  <a:cubicBezTo>
                    <a:pt x="343" y="1728"/>
                    <a:pt x="296" y="1681"/>
                    <a:pt x="296" y="1624"/>
                  </a:cubicBezTo>
                  <a:cubicBezTo>
                    <a:pt x="296" y="1567"/>
                    <a:pt x="343" y="1520"/>
                    <a:pt x="400" y="1520"/>
                  </a:cubicBezTo>
                  <a:cubicBezTo>
                    <a:pt x="711" y="1520"/>
                    <a:pt x="711" y="1520"/>
                    <a:pt x="711" y="1520"/>
                  </a:cubicBezTo>
                  <a:cubicBezTo>
                    <a:pt x="731" y="1595"/>
                    <a:pt x="764" y="1665"/>
                    <a:pt x="807" y="1728"/>
                  </a:cubicBezTo>
                  <a:lnTo>
                    <a:pt x="400" y="1728"/>
                  </a:lnTo>
                  <a:close/>
                  <a:moveTo>
                    <a:pt x="1368" y="1944"/>
                  </a:moveTo>
                  <a:cubicBezTo>
                    <a:pt x="1037" y="1944"/>
                    <a:pt x="768" y="1675"/>
                    <a:pt x="768" y="1344"/>
                  </a:cubicBezTo>
                  <a:cubicBezTo>
                    <a:pt x="768" y="1013"/>
                    <a:pt x="1037" y="744"/>
                    <a:pt x="1368" y="744"/>
                  </a:cubicBezTo>
                  <a:cubicBezTo>
                    <a:pt x="1699" y="744"/>
                    <a:pt x="1968" y="1013"/>
                    <a:pt x="1968" y="1344"/>
                  </a:cubicBezTo>
                  <a:cubicBezTo>
                    <a:pt x="1968" y="1675"/>
                    <a:pt x="1699" y="1944"/>
                    <a:pt x="1368" y="19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grpSp>
      <p:grpSp>
        <p:nvGrpSpPr>
          <p:cNvPr id="36" name="Group 35"/>
          <p:cNvGrpSpPr/>
          <p:nvPr/>
        </p:nvGrpSpPr>
        <p:grpSpPr>
          <a:xfrm>
            <a:off x="6013444" y="4778825"/>
            <a:ext cx="438709" cy="403902"/>
            <a:chOff x="1774825" y="2809875"/>
            <a:chExt cx="960438" cy="884238"/>
          </a:xfrm>
          <a:solidFill>
            <a:sysClr val="window" lastClr="FFFFFF"/>
          </a:solidFill>
        </p:grpSpPr>
        <p:sp>
          <p:nvSpPr>
            <p:cNvPr id="37" name="Freeform 5"/>
            <p:cNvSpPr>
              <a:spLocks/>
            </p:cNvSpPr>
            <p:nvPr/>
          </p:nvSpPr>
          <p:spPr bwMode="auto">
            <a:xfrm>
              <a:off x="2352675" y="3006725"/>
              <a:ext cx="41275" cy="39688"/>
            </a:xfrm>
            <a:custGeom>
              <a:avLst/>
              <a:gdLst>
                <a:gd name="T0" fmla="*/ 17 w 89"/>
                <a:gd name="T1" fmla="*/ 73 h 84"/>
                <a:gd name="T2" fmla="*/ 45 w 89"/>
                <a:gd name="T3" fmla="*/ 84 h 84"/>
                <a:gd name="T4" fmla="*/ 73 w 89"/>
                <a:gd name="T5" fmla="*/ 73 h 84"/>
                <a:gd name="T6" fmla="*/ 73 w 89"/>
                <a:gd name="T7" fmla="*/ 16 h 84"/>
                <a:gd name="T8" fmla="*/ 73 w 89"/>
                <a:gd name="T9" fmla="*/ 15 h 84"/>
                <a:gd name="T10" fmla="*/ 16 w 89"/>
                <a:gd name="T11" fmla="*/ 15 h 84"/>
                <a:gd name="T12" fmla="*/ 16 w 89"/>
                <a:gd name="T13" fmla="*/ 72 h 84"/>
                <a:gd name="T14" fmla="*/ 17 w 89"/>
                <a:gd name="T15" fmla="*/ 73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84">
                  <a:moveTo>
                    <a:pt x="17" y="73"/>
                  </a:moveTo>
                  <a:cubicBezTo>
                    <a:pt x="24" y="80"/>
                    <a:pt x="35" y="84"/>
                    <a:pt x="45" y="84"/>
                  </a:cubicBezTo>
                  <a:cubicBezTo>
                    <a:pt x="55" y="84"/>
                    <a:pt x="65" y="80"/>
                    <a:pt x="73" y="73"/>
                  </a:cubicBezTo>
                  <a:cubicBezTo>
                    <a:pt x="89" y="57"/>
                    <a:pt x="89" y="32"/>
                    <a:pt x="73" y="16"/>
                  </a:cubicBezTo>
                  <a:cubicBezTo>
                    <a:pt x="73" y="15"/>
                    <a:pt x="73" y="15"/>
                    <a:pt x="73" y="15"/>
                  </a:cubicBezTo>
                  <a:cubicBezTo>
                    <a:pt x="57" y="0"/>
                    <a:pt x="32" y="0"/>
                    <a:pt x="16" y="15"/>
                  </a:cubicBezTo>
                  <a:cubicBezTo>
                    <a:pt x="0" y="31"/>
                    <a:pt x="0" y="56"/>
                    <a:pt x="16" y="72"/>
                  </a:cubicBezTo>
                  <a:lnTo>
                    <a:pt x="17"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sp>
          <p:nvSpPr>
            <p:cNvPr id="38" name="Freeform 6"/>
            <p:cNvSpPr>
              <a:spLocks noEditPoints="1"/>
            </p:cNvSpPr>
            <p:nvPr/>
          </p:nvSpPr>
          <p:spPr bwMode="auto">
            <a:xfrm>
              <a:off x="1774825" y="2809875"/>
              <a:ext cx="960438" cy="884238"/>
            </a:xfrm>
            <a:custGeom>
              <a:avLst/>
              <a:gdLst>
                <a:gd name="T0" fmla="*/ 2036 w 2051"/>
                <a:gd name="T1" fmla="*/ 733 h 1888"/>
                <a:gd name="T2" fmla="*/ 2008 w 2051"/>
                <a:gd name="T3" fmla="*/ 664 h 1888"/>
                <a:gd name="T4" fmla="*/ 1489 w 2051"/>
                <a:gd name="T5" fmla="*/ 255 h 1888"/>
                <a:gd name="T6" fmla="*/ 255 w 2051"/>
                <a:gd name="T7" fmla="*/ 255 h 1888"/>
                <a:gd name="T8" fmla="*/ 255 w 2051"/>
                <a:gd name="T9" fmla="*/ 1489 h 1888"/>
                <a:gd name="T10" fmla="*/ 295 w 2051"/>
                <a:gd name="T11" fmla="*/ 1828 h 1888"/>
                <a:gd name="T12" fmla="*/ 330 w 2051"/>
                <a:gd name="T13" fmla="*/ 1888 h 1888"/>
                <a:gd name="T14" fmla="*/ 571 w 2051"/>
                <a:gd name="T15" fmla="*/ 1868 h 1888"/>
                <a:gd name="T16" fmla="*/ 872 w 2051"/>
                <a:gd name="T17" fmla="*/ 1744 h 1888"/>
                <a:gd name="T18" fmla="*/ 1173 w 2051"/>
                <a:gd name="T19" fmla="*/ 1868 h 1888"/>
                <a:gd name="T20" fmla="*/ 1414 w 2051"/>
                <a:gd name="T21" fmla="*/ 1888 h 1888"/>
                <a:gd name="T22" fmla="*/ 1449 w 2051"/>
                <a:gd name="T23" fmla="*/ 1828 h 1888"/>
                <a:gd name="T24" fmla="*/ 1489 w 2051"/>
                <a:gd name="T25" fmla="*/ 1489 h 1888"/>
                <a:gd name="T26" fmla="*/ 2008 w 2051"/>
                <a:gd name="T27" fmla="*/ 1080 h 1888"/>
                <a:gd name="T28" fmla="*/ 2036 w 2051"/>
                <a:gd name="T29" fmla="*/ 1011 h 1888"/>
                <a:gd name="T30" fmla="*/ 1824 w 2051"/>
                <a:gd name="T31" fmla="*/ 832 h 1888"/>
                <a:gd name="T32" fmla="*/ 1632 w 2051"/>
                <a:gd name="T33" fmla="*/ 744 h 1888"/>
                <a:gd name="T34" fmla="*/ 1824 w 2051"/>
                <a:gd name="T35" fmla="*/ 832 h 1888"/>
                <a:gd name="T36" fmla="*/ 399 w 2051"/>
                <a:gd name="T37" fmla="*/ 1808 h 1888"/>
                <a:gd name="T38" fmla="*/ 578 w 2051"/>
                <a:gd name="T39" fmla="*/ 1693 h 1888"/>
                <a:gd name="T40" fmla="*/ 1345 w 2051"/>
                <a:gd name="T41" fmla="*/ 1808 h 1888"/>
                <a:gd name="T42" fmla="*/ 1166 w 2051"/>
                <a:gd name="T43" fmla="*/ 1693 h 1888"/>
                <a:gd name="T44" fmla="*/ 1345 w 2051"/>
                <a:gd name="T45" fmla="*/ 1808 h 1888"/>
                <a:gd name="T46" fmla="*/ 1257 w 2051"/>
                <a:gd name="T47" fmla="*/ 1565 h 1888"/>
                <a:gd name="T48" fmla="*/ 1253 w 2051"/>
                <a:gd name="T49" fmla="*/ 1567 h 1888"/>
                <a:gd name="T50" fmla="*/ 1093 w 2051"/>
                <a:gd name="T51" fmla="*/ 1633 h 1888"/>
                <a:gd name="T52" fmla="*/ 651 w 2051"/>
                <a:gd name="T53" fmla="*/ 1633 h 1888"/>
                <a:gd name="T54" fmla="*/ 491 w 2051"/>
                <a:gd name="T55" fmla="*/ 1567 h 1888"/>
                <a:gd name="T56" fmla="*/ 487 w 2051"/>
                <a:gd name="T57" fmla="*/ 1565 h 1888"/>
                <a:gd name="T58" fmla="*/ 80 w 2051"/>
                <a:gd name="T59" fmla="*/ 872 h 1888"/>
                <a:gd name="T60" fmla="*/ 872 w 2051"/>
                <a:gd name="T61" fmla="*/ 80 h 1888"/>
                <a:gd name="T62" fmla="*/ 1636 w 2051"/>
                <a:gd name="T63" fmla="*/ 664 h 1888"/>
                <a:gd name="T64" fmla="*/ 1587 w 2051"/>
                <a:gd name="T65" fmla="*/ 676 h 1888"/>
                <a:gd name="T66" fmla="*/ 1412 w 2051"/>
                <a:gd name="T67" fmla="*/ 574 h 1888"/>
                <a:gd name="T68" fmla="*/ 1341 w 2051"/>
                <a:gd name="T69" fmla="*/ 613 h 1888"/>
                <a:gd name="T70" fmla="*/ 1230 w 2051"/>
                <a:gd name="T71" fmla="*/ 832 h 1888"/>
                <a:gd name="T72" fmla="*/ 872 w 2051"/>
                <a:gd name="T73" fmla="*/ 512 h 1888"/>
                <a:gd name="T74" fmla="*/ 512 w 2051"/>
                <a:gd name="T75" fmla="*/ 872 h 1888"/>
                <a:gd name="T76" fmla="*/ 872 w 2051"/>
                <a:gd name="T77" fmla="*/ 1232 h 1888"/>
                <a:gd name="T78" fmla="*/ 1230 w 2051"/>
                <a:gd name="T79" fmla="*/ 912 h 1888"/>
                <a:gd name="T80" fmla="*/ 1251 w 2051"/>
                <a:gd name="T81" fmla="*/ 1251 h 1888"/>
                <a:gd name="T82" fmla="*/ 493 w 2051"/>
                <a:gd name="T83" fmla="*/ 1251 h 1888"/>
                <a:gd name="T84" fmla="*/ 493 w 2051"/>
                <a:gd name="T85" fmla="*/ 493 h 1888"/>
                <a:gd name="T86" fmla="*/ 1185 w 2051"/>
                <a:gd name="T87" fmla="*/ 387 h 1888"/>
                <a:gd name="T88" fmla="*/ 790 w 2051"/>
                <a:gd name="T89" fmla="*/ 261 h 1888"/>
                <a:gd name="T90" fmla="*/ 256 w 2051"/>
                <a:gd name="T91" fmla="*/ 872 h 1888"/>
                <a:gd name="T92" fmla="*/ 872 w 2051"/>
                <a:gd name="T93" fmla="*/ 1488 h 1888"/>
                <a:gd name="T94" fmla="*/ 1481 w 2051"/>
                <a:gd name="T95" fmla="*/ 962 h 1888"/>
                <a:gd name="T96" fmla="*/ 1616 w 2051"/>
                <a:gd name="T97" fmla="*/ 1080 h 1888"/>
                <a:gd name="T98" fmla="*/ 1432 w 2051"/>
                <a:gd name="T99" fmla="*/ 1432 h 1888"/>
                <a:gd name="T100" fmla="*/ 948 w 2051"/>
                <a:gd name="T101" fmla="*/ 782 h 1888"/>
                <a:gd name="T102" fmla="*/ 832 w 2051"/>
                <a:gd name="T103" fmla="*/ 872 h 1888"/>
                <a:gd name="T104" fmla="*/ 948 w 2051"/>
                <a:gd name="T105" fmla="*/ 962 h 1888"/>
                <a:gd name="T106" fmla="*/ 1003 w 2051"/>
                <a:gd name="T107" fmla="*/ 947 h 1888"/>
                <a:gd name="T108" fmla="*/ 1149 w 2051"/>
                <a:gd name="T109" fmla="*/ 912 h 1888"/>
                <a:gd name="T110" fmla="*/ 1070 w 2051"/>
                <a:gd name="T111" fmla="*/ 1070 h 1888"/>
                <a:gd name="T112" fmla="*/ 674 w 2051"/>
                <a:gd name="T113" fmla="*/ 1070 h 1888"/>
                <a:gd name="T114" fmla="*/ 674 w 2051"/>
                <a:gd name="T115" fmla="*/ 674 h 1888"/>
                <a:gd name="T116" fmla="*/ 1070 w 2051"/>
                <a:gd name="T117" fmla="*/ 674 h 1888"/>
                <a:gd name="T118" fmla="*/ 1005 w 2051"/>
                <a:gd name="T119" fmla="*/ 832 h 1888"/>
                <a:gd name="T120" fmla="*/ 1632 w 2051"/>
                <a:gd name="T121" fmla="*/ 1000 h 1888"/>
                <a:gd name="T122" fmla="*/ 1824 w 2051"/>
                <a:gd name="T123" fmla="*/ 912 h 1888"/>
                <a:gd name="T124" fmla="*/ 1632 w 2051"/>
                <a:gd name="T125" fmla="*/ 1000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1" h="1888">
                  <a:moveTo>
                    <a:pt x="1897" y="872"/>
                  </a:moveTo>
                  <a:cubicBezTo>
                    <a:pt x="2036" y="733"/>
                    <a:pt x="2036" y="733"/>
                    <a:pt x="2036" y="733"/>
                  </a:cubicBezTo>
                  <a:cubicBezTo>
                    <a:pt x="2048" y="721"/>
                    <a:pt x="2051" y="704"/>
                    <a:pt x="2045" y="689"/>
                  </a:cubicBezTo>
                  <a:cubicBezTo>
                    <a:pt x="2039" y="674"/>
                    <a:pt x="2024" y="664"/>
                    <a:pt x="2008" y="664"/>
                  </a:cubicBezTo>
                  <a:cubicBezTo>
                    <a:pt x="1719" y="664"/>
                    <a:pt x="1719" y="664"/>
                    <a:pt x="1719" y="664"/>
                  </a:cubicBezTo>
                  <a:cubicBezTo>
                    <a:pt x="1681" y="510"/>
                    <a:pt x="1602" y="369"/>
                    <a:pt x="1489" y="255"/>
                  </a:cubicBezTo>
                  <a:cubicBezTo>
                    <a:pt x="1324" y="91"/>
                    <a:pt x="1105" y="0"/>
                    <a:pt x="872" y="0"/>
                  </a:cubicBezTo>
                  <a:cubicBezTo>
                    <a:pt x="639" y="0"/>
                    <a:pt x="420" y="91"/>
                    <a:pt x="255" y="255"/>
                  </a:cubicBezTo>
                  <a:cubicBezTo>
                    <a:pt x="91" y="420"/>
                    <a:pt x="0" y="639"/>
                    <a:pt x="0" y="872"/>
                  </a:cubicBezTo>
                  <a:cubicBezTo>
                    <a:pt x="0" y="1105"/>
                    <a:pt x="91" y="1324"/>
                    <a:pt x="255" y="1489"/>
                  </a:cubicBezTo>
                  <a:cubicBezTo>
                    <a:pt x="304" y="1538"/>
                    <a:pt x="358" y="1580"/>
                    <a:pt x="416" y="1615"/>
                  </a:cubicBezTo>
                  <a:cubicBezTo>
                    <a:pt x="295" y="1828"/>
                    <a:pt x="295" y="1828"/>
                    <a:pt x="295" y="1828"/>
                  </a:cubicBezTo>
                  <a:cubicBezTo>
                    <a:pt x="288" y="1841"/>
                    <a:pt x="288" y="1856"/>
                    <a:pt x="295" y="1868"/>
                  </a:cubicBezTo>
                  <a:cubicBezTo>
                    <a:pt x="303" y="1880"/>
                    <a:pt x="316" y="1888"/>
                    <a:pt x="330" y="1888"/>
                  </a:cubicBezTo>
                  <a:cubicBezTo>
                    <a:pt x="536" y="1888"/>
                    <a:pt x="536" y="1888"/>
                    <a:pt x="536" y="1888"/>
                  </a:cubicBezTo>
                  <a:cubicBezTo>
                    <a:pt x="550" y="1888"/>
                    <a:pt x="564" y="1880"/>
                    <a:pt x="571" y="1868"/>
                  </a:cubicBezTo>
                  <a:cubicBezTo>
                    <a:pt x="656" y="1717"/>
                    <a:pt x="656" y="1717"/>
                    <a:pt x="656" y="1717"/>
                  </a:cubicBezTo>
                  <a:cubicBezTo>
                    <a:pt x="726" y="1735"/>
                    <a:pt x="798" y="1744"/>
                    <a:pt x="872" y="1744"/>
                  </a:cubicBezTo>
                  <a:cubicBezTo>
                    <a:pt x="946" y="1744"/>
                    <a:pt x="1018" y="1735"/>
                    <a:pt x="1088" y="1717"/>
                  </a:cubicBezTo>
                  <a:cubicBezTo>
                    <a:pt x="1173" y="1868"/>
                    <a:pt x="1173" y="1868"/>
                    <a:pt x="1173" y="1868"/>
                  </a:cubicBezTo>
                  <a:cubicBezTo>
                    <a:pt x="1180" y="1880"/>
                    <a:pt x="1194" y="1888"/>
                    <a:pt x="1208" y="1888"/>
                  </a:cubicBezTo>
                  <a:cubicBezTo>
                    <a:pt x="1414" y="1888"/>
                    <a:pt x="1414" y="1888"/>
                    <a:pt x="1414" y="1888"/>
                  </a:cubicBezTo>
                  <a:cubicBezTo>
                    <a:pt x="1428" y="1888"/>
                    <a:pt x="1441" y="1880"/>
                    <a:pt x="1449" y="1868"/>
                  </a:cubicBezTo>
                  <a:cubicBezTo>
                    <a:pt x="1456" y="1856"/>
                    <a:pt x="1456" y="1841"/>
                    <a:pt x="1449" y="1828"/>
                  </a:cubicBezTo>
                  <a:cubicBezTo>
                    <a:pt x="1328" y="1615"/>
                    <a:pt x="1328" y="1615"/>
                    <a:pt x="1328" y="1615"/>
                  </a:cubicBezTo>
                  <a:cubicBezTo>
                    <a:pt x="1386" y="1580"/>
                    <a:pt x="1440" y="1538"/>
                    <a:pt x="1489" y="1489"/>
                  </a:cubicBezTo>
                  <a:cubicBezTo>
                    <a:pt x="1602" y="1375"/>
                    <a:pt x="1681" y="1234"/>
                    <a:pt x="1719" y="1080"/>
                  </a:cubicBezTo>
                  <a:cubicBezTo>
                    <a:pt x="2008" y="1080"/>
                    <a:pt x="2008" y="1080"/>
                    <a:pt x="2008" y="1080"/>
                  </a:cubicBezTo>
                  <a:cubicBezTo>
                    <a:pt x="2024" y="1080"/>
                    <a:pt x="2039" y="1070"/>
                    <a:pt x="2045" y="1055"/>
                  </a:cubicBezTo>
                  <a:cubicBezTo>
                    <a:pt x="2051" y="1040"/>
                    <a:pt x="2048" y="1023"/>
                    <a:pt x="2036" y="1011"/>
                  </a:cubicBezTo>
                  <a:lnTo>
                    <a:pt x="1897" y="872"/>
                  </a:lnTo>
                  <a:close/>
                  <a:moveTo>
                    <a:pt x="1824" y="832"/>
                  </a:moveTo>
                  <a:cubicBezTo>
                    <a:pt x="1545" y="832"/>
                    <a:pt x="1545" y="832"/>
                    <a:pt x="1545" y="832"/>
                  </a:cubicBezTo>
                  <a:cubicBezTo>
                    <a:pt x="1632" y="744"/>
                    <a:pt x="1632" y="744"/>
                    <a:pt x="1632" y="744"/>
                  </a:cubicBezTo>
                  <a:cubicBezTo>
                    <a:pt x="1911" y="744"/>
                    <a:pt x="1911" y="744"/>
                    <a:pt x="1911" y="744"/>
                  </a:cubicBezTo>
                  <a:lnTo>
                    <a:pt x="1824" y="832"/>
                  </a:lnTo>
                  <a:close/>
                  <a:moveTo>
                    <a:pt x="513" y="1808"/>
                  </a:moveTo>
                  <a:cubicBezTo>
                    <a:pt x="399" y="1808"/>
                    <a:pt x="399" y="1808"/>
                    <a:pt x="399" y="1808"/>
                  </a:cubicBezTo>
                  <a:cubicBezTo>
                    <a:pt x="486" y="1654"/>
                    <a:pt x="486" y="1654"/>
                    <a:pt x="486" y="1654"/>
                  </a:cubicBezTo>
                  <a:cubicBezTo>
                    <a:pt x="516" y="1669"/>
                    <a:pt x="546" y="1682"/>
                    <a:pt x="578" y="1693"/>
                  </a:cubicBezTo>
                  <a:lnTo>
                    <a:pt x="513" y="1808"/>
                  </a:lnTo>
                  <a:close/>
                  <a:moveTo>
                    <a:pt x="1345" y="1808"/>
                  </a:moveTo>
                  <a:cubicBezTo>
                    <a:pt x="1231" y="1808"/>
                    <a:pt x="1231" y="1808"/>
                    <a:pt x="1231" y="1808"/>
                  </a:cubicBezTo>
                  <a:cubicBezTo>
                    <a:pt x="1166" y="1693"/>
                    <a:pt x="1166" y="1693"/>
                    <a:pt x="1166" y="1693"/>
                  </a:cubicBezTo>
                  <a:cubicBezTo>
                    <a:pt x="1198" y="1682"/>
                    <a:pt x="1228" y="1669"/>
                    <a:pt x="1258" y="1654"/>
                  </a:cubicBezTo>
                  <a:lnTo>
                    <a:pt x="1345" y="1808"/>
                  </a:lnTo>
                  <a:close/>
                  <a:moveTo>
                    <a:pt x="1432" y="1432"/>
                  </a:moveTo>
                  <a:cubicBezTo>
                    <a:pt x="1379" y="1485"/>
                    <a:pt x="1320" y="1529"/>
                    <a:pt x="1257" y="1565"/>
                  </a:cubicBezTo>
                  <a:cubicBezTo>
                    <a:pt x="1256" y="1565"/>
                    <a:pt x="1255" y="1565"/>
                    <a:pt x="1254" y="1566"/>
                  </a:cubicBezTo>
                  <a:cubicBezTo>
                    <a:pt x="1254" y="1566"/>
                    <a:pt x="1253" y="1566"/>
                    <a:pt x="1253" y="1567"/>
                  </a:cubicBezTo>
                  <a:cubicBezTo>
                    <a:pt x="1204" y="1594"/>
                    <a:pt x="1153" y="1615"/>
                    <a:pt x="1100" y="1631"/>
                  </a:cubicBezTo>
                  <a:cubicBezTo>
                    <a:pt x="1097" y="1631"/>
                    <a:pt x="1095" y="1632"/>
                    <a:pt x="1093" y="1633"/>
                  </a:cubicBezTo>
                  <a:cubicBezTo>
                    <a:pt x="1022" y="1653"/>
                    <a:pt x="948" y="1664"/>
                    <a:pt x="872" y="1664"/>
                  </a:cubicBezTo>
                  <a:cubicBezTo>
                    <a:pt x="796" y="1664"/>
                    <a:pt x="722" y="1653"/>
                    <a:pt x="651" y="1633"/>
                  </a:cubicBezTo>
                  <a:cubicBezTo>
                    <a:pt x="649" y="1632"/>
                    <a:pt x="647" y="1631"/>
                    <a:pt x="644" y="1631"/>
                  </a:cubicBezTo>
                  <a:cubicBezTo>
                    <a:pt x="591" y="1615"/>
                    <a:pt x="540" y="1594"/>
                    <a:pt x="491" y="1567"/>
                  </a:cubicBezTo>
                  <a:cubicBezTo>
                    <a:pt x="491" y="1566"/>
                    <a:pt x="490" y="1566"/>
                    <a:pt x="490" y="1566"/>
                  </a:cubicBezTo>
                  <a:cubicBezTo>
                    <a:pt x="489" y="1565"/>
                    <a:pt x="488" y="1565"/>
                    <a:pt x="487" y="1565"/>
                  </a:cubicBezTo>
                  <a:cubicBezTo>
                    <a:pt x="424" y="1529"/>
                    <a:pt x="365" y="1485"/>
                    <a:pt x="312" y="1432"/>
                  </a:cubicBezTo>
                  <a:cubicBezTo>
                    <a:pt x="162" y="1282"/>
                    <a:pt x="80" y="1084"/>
                    <a:pt x="80" y="872"/>
                  </a:cubicBezTo>
                  <a:cubicBezTo>
                    <a:pt x="80" y="660"/>
                    <a:pt x="162" y="462"/>
                    <a:pt x="312" y="312"/>
                  </a:cubicBezTo>
                  <a:cubicBezTo>
                    <a:pt x="462" y="162"/>
                    <a:pt x="660" y="80"/>
                    <a:pt x="872" y="80"/>
                  </a:cubicBezTo>
                  <a:cubicBezTo>
                    <a:pt x="1084" y="80"/>
                    <a:pt x="1282" y="162"/>
                    <a:pt x="1432" y="312"/>
                  </a:cubicBezTo>
                  <a:cubicBezTo>
                    <a:pt x="1530" y="410"/>
                    <a:pt x="1600" y="531"/>
                    <a:pt x="1636" y="664"/>
                  </a:cubicBezTo>
                  <a:cubicBezTo>
                    <a:pt x="1616" y="664"/>
                    <a:pt x="1616" y="664"/>
                    <a:pt x="1616" y="664"/>
                  </a:cubicBezTo>
                  <a:cubicBezTo>
                    <a:pt x="1605" y="664"/>
                    <a:pt x="1595" y="669"/>
                    <a:pt x="1587" y="676"/>
                  </a:cubicBezTo>
                  <a:cubicBezTo>
                    <a:pt x="1481" y="782"/>
                    <a:pt x="1481" y="782"/>
                    <a:pt x="1481" y="782"/>
                  </a:cubicBezTo>
                  <a:cubicBezTo>
                    <a:pt x="1471" y="709"/>
                    <a:pt x="1447" y="639"/>
                    <a:pt x="1412" y="574"/>
                  </a:cubicBezTo>
                  <a:cubicBezTo>
                    <a:pt x="1401" y="555"/>
                    <a:pt x="1377" y="548"/>
                    <a:pt x="1357" y="559"/>
                  </a:cubicBezTo>
                  <a:cubicBezTo>
                    <a:pt x="1338" y="569"/>
                    <a:pt x="1331" y="594"/>
                    <a:pt x="1341" y="613"/>
                  </a:cubicBezTo>
                  <a:cubicBezTo>
                    <a:pt x="1379" y="682"/>
                    <a:pt x="1401" y="757"/>
                    <a:pt x="1406" y="832"/>
                  </a:cubicBezTo>
                  <a:cubicBezTo>
                    <a:pt x="1230" y="832"/>
                    <a:pt x="1230" y="832"/>
                    <a:pt x="1230" y="832"/>
                  </a:cubicBezTo>
                  <a:cubicBezTo>
                    <a:pt x="1221" y="751"/>
                    <a:pt x="1185" y="676"/>
                    <a:pt x="1127" y="617"/>
                  </a:cubicBezTo>
                  <a:cubicBezTo>
                    <a:pt x="1059" y="549"/>
                    <a:pt x="968" y="512"/>
                    <a:pt x="872" y="512"/>
                  </a:cubicBezTo>
                  <a:cubicBezTo>
                    <a:pt x="776" y="512"/>
                    <a:pt x="685" y="549"/>
                    <a:pt x="617" y="617"/>
                  </a:cubicBezTo>
                  <a:cubicBezTo>
                    <a:pt x="549" y="685"/>
                    <a:pt x="512" y="776"/>
                    <a:pt x="512" y="872"/>
                  </a:cubicBezTo>
                  <a:cubicBezTo>
                    <a:pt x="512" y="968"/>
                    <a:pt x="549" y="1059"/>
                    <a:pt x="617" y="1127"/>
                  </a:cubicBezTo>
                  <a:cubicBezTo>
                    <a:pt x="685" y="1195"/>
                    <a:pt x="776" y="1232"/>
                    <a:pt x="872" y="1232"/>
                  </a:cubicBezTo>
                  <a:cubicBezTo>
                    <a:pt x="968" y="1232"/>
                    <a:pt x="1059" y="1195"/>
                    <a:pt x="1127" y="1127"/>
                  </a:cubicBezTo>
                  <a:cubicBezTo>
                    <a:pt x="1185" y="1068"/>
                    <a:pt x="1221" y="993"/>
                    <a:pt x="1230" y="912"/>
                  </a:cubicBezTo>
                  <a:cubicBezTo>
                    <a:pt x="1406" y="912"/>
                    <a:pt x="1406" y="912"/>
                    <a:pt x="1406" y="912"/>
                  </a:cubicBezTo>
                  <a:cubicBezTo>
                    <a:pt x="1396" y="1037"/>
                    <a:pt x="1344" y="1158"/>
                    <a:pt x="1251" y="1251"/>
                  </a:cubicBezTo>
                  <a:cubicBezTo>
                    <a:pt x="1150" y="1352"/>
                    <a:pt x="1015" y="1408"/>
                    <a:pt x="872" y="1408"/>
                  </a:cubicBezTo>
                  <a:cubicBezTo>
                    <a:pt x="729" y="1408"/>
                    <a:pt x="594" y="1352"/>
                    <a:pt x="493" y="1251"/>
                  </a:cubicBezTo>
                  <a:cubicBezTo>
                    <a:pt x="392" y="1150"/>
                    <a:pt x="336" y="1015"/>
                    <a:pt x="336" y="872"/>
                  </a:cubicBezTo>
                  <a:cubicBezTo>
                    <a:pt x="336" y="729"/>
                    <a:pt x="392" y="594"/>
                    <a:pt x="493" y="493"/>
                  </a:cubicBezTo>
                  <a:cubicBezTo>
                    <a:pt x="661" y="325"/>
                    <a:pt x="923" y="288"/>
                    <a:pt x="1131" y="403"/>
                  </a:cubicBezTo>
                  <a:cubicBezTo>
                    <a:pt x="1150" y="413"/>
                    <a:pt x="1175" y="406"/>
                    <a:pt x="1185" y="387"/>
                  </a:cubicBezTo>
                  <a:cubicBezTo>
                    <a:pt x="1196" y="367"/>
                    <a:pt x="1189" y="343"/>
                    <a:pt x="1170" y="332"/>
                  </a:cubicBezTo>
                  <a:cubicBezTo>
                    <a:pt x="1055" y="269"/>
                    <a:pt x="920" y="244"/>
                    <a:pt x="790" y="261"/>
                  </a:cubicBezTo>
                  <a:cubicBezTo>
                    <a:pt x="655" y="280"/>
                    <a:pt x="533" y="340"/>
                    <a:pt x="436" y="436"/>
                  </a:cubicBezTo>
                  <a:cubicBezTo>
                    <a:pt x="320" y="553"/>
                    <a:pt x="256" y="707"/>
                    <a:pt x="256" y="872"/>
                  </a:cubicBezTo>
                  <a:cubicBezTo>
                    <a:pt x="256" y="1037"/>
                    <a:pt x="320" y="1191"/>
                    <a:pt x="436" y="1308"/>
                  </a:cubicBezTo>
                  <a:cubicBezTo>
                    <a:pt x="553" y="1424"/>
                    <a:pt x="707" y="1488"/>
                    <a:pt x="872" y="1488"/>
                  </a:cubicBezTo>
                  <a:cubicBezTo>
                    <a:pt x="1037" y="1488"/>
                    <a:pt x="1191" y="1424"/>
                    <a:pt x="1308" y="1308"/>
                  </a:cubicBezTo>
                  <a:cubicBezTo>
                    <a:pt x="1402" y="1213"/>
                    <a:pt x="1462" y="1094"/>
                    <a:pt x="1481" y="962"/>
                  </a:cubicBezTo>
                  <a:cubicBezTo>
                    <a:pt x="1587" y="1068"/>
                    <a:pt x="1587" y="1068"/>
                    <a:pt x="1587" y="1068"/>
                  </a:cubicBezTo>
                  <a:cubicBezTo>
                    <a:pt x="1595" y="1075"/>
                    <a:pt x="1605" y="1080"/>
                    <a:pt x="1616" y="1080"/>
                  </a:cubicBezTo>
                  <a:cubicBezTo>
                    <a:pt x="1636" y="1080"/>
                    <a:pt x="1636" y="1080"/>
                    <a:pt x="1636" y="1080"/>
                  </a:cubicBezTo>
                  <a:cubicBezTo>
                    <a:pt x="1600" y="1213"/>
                    <a:pt x="1530" y="1334"/>
                    <a:pt x="1432" y="1432"/>
                  </a:cubicBezTo>
                  <a:close/>
                  <a:moveTo>
                    <a:pt x="1003" y="797"/>
                  </a:moveTo>
                  <a:cubicBezTo>
                    <a:pt x="992" y="777"/>
                    <a:pt x="967" y="771"/>
                    <a:pt x="948" y="782"/>
                  </a:cubicBezTo>
                  <a:cubicBezTo>
                    <a:pt x="852" y="837"/>
                    <a:pt x="852" y="837"/>
                    <a:pt x="852" y="837"/>
                  </a:cubicBezTo>
                  <a:cubicBezTo>
                    <a:pt x="840" y="845"/>
                    <a:pt x="832" y="858"/>
                    <a:pt x="832" y="872"/>
                  </a:cubicBezTo>
                  <a:cubicBezTo>
                    <a:pt x="832" y="886"/>
                    <a:pt x="840" y="899"/>
                    <a:pt x="852" y="907"/>
                  </a:cubicBezTo>
                  <a:cubicBezTo>
                    <a:pt x="948" y="962"/>
                    <a:pt x="948" y="962"/>
                    <a:pt x="948" y="962"/>
                  </a:cubicBezTo>
                  <a:cubicBezTo>
                    <a:pt x="954" y="966"/>
                    <a:pt x="961" y="967"/>
                    <a:pt x="968" y="967"/>
                  </a:cubicBezTo>
                  <a:cubicBezTo>
                    <a:pt x="982" y="967"/>
                    <a:pt x="995" y="960"/>
                    <a:pt x="1003" y="947"/>
                  </a:cubicBezTo>
                  <a:cubicBezTo>
                    <a:pt x="1009" y="936"/>
                    <a:pt x="1010" y="923"/>
                    <a:pt x="1005" y="912"/>
                  </a:cubicBezTo>
                  <a:cubicBezTo>
                    <a:pt x="1149" y="912"/>
                    <a:pt x="1149" y="912"/>
                    <a:pt x="1149" y="912"/>
                  </a:cubicBezTo>
                  <a:cubicBezTo>
                    <a:pt x="1141" y="972"/>
                    <a:pt x="1113" y="1027"/>
                    <a:pt x="1070" y="1070"/>
                  </a:cubicBezTo>
                  <a:cubicBezTo>
                    <a:pt x="1070" y="1070"/>
                    <a:pt x="1070" y="1070"/>
                    <a:pt x="1070" y="1070"/>
                  </a:cubicBezTo>
                  <a:cubicBezTo>
                    <a:pt x="1017" y="1123"/>
                    <a:pt x="947" y="1152"/>
                    <a:pt x="872" y="1152"/>
                  </a:cubicBezTo>
                  <a:cubicBezTo>
                    <a:pt x="797" y="1152"/>
                    <a:pt x="727" y="1123"/>
                    <a:pt x="674" y="1070"/>
                  </a:cubicBezTo>
                  <a:cubicBezTo>
                    <a:pt x="621" y="1017"/>
                    <a:pt x="592" y="947"/>
                    <a:pt x="592" y="872"/>
                  </a:cubicBezTo>
                  <a:cubicBezTo>
                    <a:pt x="592" y="797"/>
                    <a:pt x="621" y="727"/>
                    <a:pt x="674" y="674"/>
                  </a:cubicBezTo>
                  <a:cubicBezTo>
                    <a:pt x="727" y="621"/>
                    <a:pt x="797" y="592"/>
                    <a:pt x="872" y="592"/>
                  </a:cubicBezTo>
                  <a:cubicBezTo>
                    <a:pt x="947" y="592"/>
                    <a:pt x="1017" y="621"/>
                    <a:pt x="1070" y="674"/>
                  </a:cubicBezTo>
                  <a:cubicBezTo>
                    <a:pt x="1113" y="717"/>
                    <a:pt x="1141" y="772"/>
                    <a:pt x="1149" y="832"/>
                  </a:cubicBezTo>
                  <a:cubicBezTo>
                    <a:pt x="1005" y="832"/>
                    <a:pt x="1005" y="832"/>
                    <a:pt x="1005" y="832"/>
                  </a:cubicBezTo>
                  <a:cubicBezTo>
                    <a:pt x="1010" y="821"/>
                    <a:pt x="1009" y="808"/>
                    <a:pt x="1003" y="797"/>
                  </a:cubicBezTo>
                  <a:close/>
                  <a:moveTo>
                    <a:pt x="1632" y="1000"/>
                  </a:moveTo>
                  <a:cubicBezTo>
                    <a:pt x="1545" y="912"/>
                    <a:pt x="1545" y="912"/>
                    <a:pt x="1545" y="912"/>
                  </a:cubicBezTo>
                  <a:cubicBezTo>
                    <a:pt x="1824" y="912"/>
                    <a:pt x="1824" y="912"/>
                    <a:pt x="1824" y="912"/>
                  </a:cubicBezTo>
                  <a:cubicBezTo>
                    <a:pt x="1911" y="1000"/>
                    <a:pt x="1911" y="1000"/>
                    <a:pt x="1911" y="1000"/>
                  </a:cubicBezTo>
                  <a:lnTo>
                    <a:pt x="1632" y="1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a:solidFill>
                  <a:prstClr val="black"/>
                </a:solidFill>
                <a:latin typeface="Calibri" panose="020F0502020204030204"/>
              </a:endParaRPr>
            </a:p>
          </p:txBody>
        </p:sp>
      </p:grpSp>
      <p:grpSp>
        <p:nvGrpSpPr>
          <p:cNvPr id="41" name="Group 40"/>
          <p:cNvGrpSpPr/>
          <p:nvPr/>
        </p:nvGrpSpPr>
        <p:grpSpPr>
          <a:xfrm>
            <a:off x="7116514" y="2600975"/>
            <a:ext cx="3557784" cy="871026"/>
            <a:chOff x="1501348" y="1984829"/>
            <a:chExt cx="3706618" cy="993241"/>
          </a:xfrm>
        </p:grpSpPr>
        <p:sp>
          <p:nvSpPr>
            <p:cNvPr id="42" name="Shape 349"/>
            <p:cNvSpPr/>
            <p:nvPr/>
          </p:nvSpPr>
          <p:spPr>
            <a:xfrm>
              <a:off x="1501348" y="2262460"/>
              <a:ext cx="3376128" cy="715610"/>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43" name="Shape 350"/>
            <p:cNvSpPr/>
            <p:nvPr/>
          </p:nvSpPr>
          <p:spPr>
            <a:xfrm>
              <a:off x="1501570" y="1984829"/>
              <a:ext cx="3706396" cy="298489"/>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defTabSz="723907" hangingPunct="0">
                <a:defRPr/>
              </a:pPr>
              <a:r>
                <a:rPr sz="1403"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nvGrpSpPr>
          <p:cNvPr id="44" name="Group 43"/>
          <p:cNvGrpSpPr/>
          <p:nvPr/>
        </p:nvGrpSpPr>
        <p:grpSpPr>
          <a:xfrm>
            <a:off x="7116514" y="4695066"/>
            <a:ext cx="3557784" cy="871026"/>
            <a:chOff x="1501348" y="1984829"/>
            <a:chExt cx="3706618" cy="993241"/>
          </a:xfrm>
        </p:grpSpPr>
        <p:sp>
          <p:nvSpPr>
            <p:cNvPr id="45" name="Shape 349"/>
            <p:cNvSpPr/>
            <p:nvPr/>
          </p:nvSpPr>
          <p:spPr>
            <a:xfrm>
              <a:off x="1501348" y="2262460"/>
              <a:ext cx="3376128" cy="715610"/>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46" name="Shape 350"/>
            <p:cNvSpPr/>
            <p:nvPr/>
          </p:nvSpPr>
          <p:spPr>
            <a:xfrm>
              <a:off x="1501570" y="1984829"/>
              <a:ext cx="3706396" cy="298489"/>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defTabSz="723907" hangingPunct="0">
                <a:defRPr/>
              </a:pPr>
              <a:r>
                <a:rPr sz="1403"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nvGrpSpPr>
          <p:cNvPr id="47" name="Group 46"/>
          <p:cNvGrpSpPr/>
          <p:nvPr/>
        </p:nvGrpSpPr>
        <p:grpSpPr>
          <a:xfrm>
            <a:off x="-164695" y="2643332"/>
            <a:ext cx="3557784" cy="882348"/>
            <a:chOff x="1170858" y="1971919"/>
            <a:chExt cx="3706618" cy="1006151"/>
          </a:xfrm>
        </p:grpSpPr>
        <p:sp>
          <p:nvSpPr>
            <p:cNvPr id="48" name="Shape 349"/>
            <p:cNvSpPr/>
            <p:nvPr/>
          </p:nvSpPr>
          <p:spPr>
            <a:xfrm>
              <a:off x="1501348" y="2262460"/>
              <a:ext cx="3376128" cy="715610"/>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pPr algn="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49" name="Shape 350"/>
            <p:cNvSpPr/>
            <p:nvPr/>
          </p:nvSpPr>
          <p:spPr>
            <a:xfrm>
              <a:off x="1170858" y="1971919"/>
              <a:ext cx="3706396" cy="298489"/>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algn="r" defTabSz="723907" hangingPunct="0">
                <a:defRPr/>
              </a:pPr>
              <a:r>
                <a:rPr sz="1403"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nvGrpSpPr>
          <p:cNvPr id="50" name="Group 49"/>
          <p:cNvGrpSpPr/>
          <p:nvPr/>
        </p:nvGrpSpPr>
        <p:grpSpPr>
          <a:xfrm>
            <a:off x="-181101" y="4761652"/>
            <a:ext cx="3574190" cy="858119"/>
            <a:chOff x="1153766" y="1999547"/>
            <a:chExt cx="3723710" cy="978523"/>
          </a:xfrm>
        </p:grpSpPr>
        <p:sp>
          <p:nvSpPr>
            <p:cNvPr id="51" name="Shape 349"/>
            <p:cNvSpPr/>
            <p:nvPr/>
          </p:nvSpPr>
          <p:spPr>
            <a:xfrm>
              <a:off x="1501348" y="2262460"/>
              <a:ext cx="3376128" cy="715610"/>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pPr algn="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52" name="Shape 350"/>
            <p:cNvSpPr/>
            <p:nvPr/>
          </p:nvSpPr>
          <p:spPr>
            <a:xfrm>
              <a:off x="1153766" y="1999547"/>
              <a:ext cx="3706398" cy="298489"/>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algn="r" defTabSz="723907" hangingPunct="0">
                <a:defRPr/>
              </a:pPr>
              <a:r>
                <a:rPr sz="1403"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nvGrpSpPr>
          <p:cNvPr id="58" name="Group 57">
            <a:extLst>
              <a:ext uri="{FF2B5EF4-FFF2-40B4-BE49-F238E27FC236}">
                <a16:creationId xmlns:a16="http://schemas.microsoft.com/office/drawing/2014/main" id="{34A081AC-8633-4B5A-97CB-E17B34BE7D44}"/>
              </a:ext>
            </a:extLst>
          </p:cNvPr>
          <p:cNvGrpSpPr/>
          <p:nvPr/>
        </p:nvGrpSpPr>
        <p:grpSpPr>
          <a:xfrm>
            <a:off x="4740184" y="3963065"/>
            <a:ext cx="1231468" cy="241428"/>
            <a:chOff x="3348235" y="-1360498"/>
            <a:chExt cx="4412965" cy="848709"/>
          </a:xfrm>
        </p:grpSpPr>
        <p:sp>
          <p:nvSpPr>
            <p:cNvPr id="59" name="Freeform: Shape 58">
              <a:extLst>
                <a:ext uri="{FF2B5EF4-FFF2-40B4-BE49-F238E27FC236}">
                  <a16:creationId xmlns:a16="http://schemas.microsoft.com/office/drawing/2014/main" id="{698501CE-13D2-4220-A546-F27DA0772C7D}"/>
                </a:ext>
              </a:extLst>
            </p:cNvPr>
            <p:cNvSpPr/>
            <p:nvPr/>
          </p:nvSpPr>
          <p:spPr>
            <a:xfrm>
              <a:off x="3356840" y="-1360498"/>
              <a:ext cx="839152" cy="838199"/>
            </a:xfrm>
            <a:custGeom>
              <a:avLst/>
              <a:gdLst>
                <a:gd name="connsiteX0" fmla="*/ 767715 w 839152"/>
                <a:gd name="connsiteY0" fmla="*/ 639128 h 838199"/>
                <a:gd name="connsiteX1" fmla="*/ 631508 w 839152"/>
                <a:gd name="connsiteY1" fmla="*/ 689610 h 838199"/>
                <a:gd name="connsiteX2" fmla="*/ 423862 w 839152"/>
                <a:gd name="connsiteY2" fmla="*/ 481965 h 838199"/>
                <a:gd name="connsiteX3" fmla="*/ 424815 w 839152"/>
                <a:gd name="connsiteY3" fmla="*/ 460058 h 838199"/>
                <a:gd name="connsiteX4" fmla="*/ 631508 w 839152"/>
                <a:gd name="connsiteY4" fmla="*/ 274320 h 838199"/>
                <a:gd name="connsiteX5" fmla="*/ 837248 w 839152"/>
                <a:gd name="connsiteY5" fmla="*/ 456247 h 838199"/>
                <a:gd name="connsiteX6" fmla="*/ 839153 w 839152"/>
                <a:gd name="connsiteY6" fmla="*/ 419100 h 838199"/>
                <a:gd name="connsiteX7" fmla="*/ 420053 w 839152"/>
                <a:gd name="connsiteY7" fmla="*/ 0 h 838199"/>
                <a:gd name="connsiteX8" fmla="*/ 267653 w 839152"/>
                <a:gd name="connsiteY8" fmla="*/ 28575 h 838199"/>
                <a:gd name="connsiteX9" fmla="*/ 246697 w 839152"/>
                <a:gd name="connsiteY9" fmla="*/ 37147 h 838199"/>
                <a:gd name="connsiteX10" fmla="*/ 229552 w 839152"/>
                <a:gd name="connsiteY10" fmla="*/ 45720 h 838199"/>
                <a:gd name="connsiteX11" fmla="*/ 220980 w 839152"/>
                <a:gd name="connsiteY11" fmla="*/ 50482 h 838199"/>
                <a:gd name="connsiteX12" fmla="*/ 194310 w 839152"/>
                <a:gd name="connsiteY12" fmla="*/ 65722 h 838199"/>
                <a:gd name="connsiteX13" fmla="*/ 189547 w 839152"/>
                <a:gd name="connsiteY13" fmla="*/ 68580 h 838199"/>
                <a:gd name="connsiteX14" fmla="*/ 183833 w 839152"/>
                <a:gd name="connsiteY14" fmla="*/ 72390 h 838199"/>
                <a:gd name="connsiteX15" fmla="*/ 174308 w 839152"/>
                <a:gd name="connsiteY15" fmla="*/ 79057 h 838199"/>
                <a:gd name="connsiteX16" fmla="*/ 160972 w 839152"/>
                <a:gd name="connsiteY16" fmla="*/ 88582 h 838199"/>
                <a:gd name="connsiteX17" fmla="*/ 153352 w 839152"/>
                <a:gd name="connsiteY17" fmla="*/ 95250 h 838199"/>
                <a:gd name="connsiteX18" fmla="*/ 145733 w 839152"/>
                <a:gd name="connsiteY18" fmla="*/ 101918 h 838199"/>
                <a:gd name="connsiteX19" fmla="*/ 138113 w 839152"/>
                <a:gd name="connsiteY19" fmla="*/ 108585 h 838199"/>
                <a:gd name="connsiteX20" fmla="*/ 130493 w 839152"/>
                <a:gd name="connsiteY20" fmla="*/ 115252 h 838199"/>
                <a:gd name="connsiteX21" fmla="*/ 122872 w 839152"/>
                <a:gd name="connsiteY21" fmla="*/ 121920 h 838199"/>
                <a:gd name="connsiteX22" fmla="*/ 108585 w 839152"/>
                <a:gd name="connsiteY22" fmla="*/ 136208 h 838199"/>
                <a:gd name="connsiteX23" fmla="*/ 95250 w 839152"/>
                <a:gd name="connsiteY23" fmla="*/ 151447 h 838199"/>
                <a:gd name="connsiteX24" fmla="*/ 88582 w 839152"/>
                <a:gd name="connsiteY24" fmla="*/ 159068 h 838199"/>
                <a:gd name="connsiteX25" fmla="*/ 82868 w 839152"/>
                <a:gd name="connsiteY25" fmla="*/ 166688 h 838199"/>
                <a:gd name="connsiteX26" fmla="*/ 69532 w 839152"/>
                <a:gd name="connsiteY26" fmla="*/ 185738 h 838199"/>
                <a:gd name="connsiteX27" fmla="*/ 60960 w 839152"/>
                <a:gd name="connsiteY27" fmla="*/ 200025 h 838199"/>
                <a:gd name="connsiteX28" fmla="*/ 54293 w 839152"/>
                <a:gd name="connsiteY28" fmla="*/ 211455 h 838199"/>
                <a:gd name="connsiteX29" fmla="*/ 54293 w 839152"/>
                <a:gd name="connsiteY29" fmla="*/ 212408 h 838199"/>
                <a:gd name="connsiteX30" fmla="*/ 46672 w 839152"/>
                <a:gd name="connsiteY30" fmla="*/ 226695 h 838199"/>
                <a:gd name="connsiteX31" fmla="*/ 37147 w 839152"/>
                <a:gd name="connsiteY31" fmla="*/ 245745 h 838199"/>
                <a:gd name="connsiteX32" fmla="*/ 34290 w 839152"/>
                <a:gd name="connsiteY32" fmla="*/ 253365 h 838199"/>
                <a:gd name="connsiteX33" fmla="*/ 30480 w 839152"/>
                <a:gd name="connsiteY33" fmla="*/ 261937 h 838199"/>
                <a:gd name="connsiteX34" fmla="*/ 25718 w 839152"/>
                <a:gd name="connsiteY34" fmla="*/ 274320 h 838199"/>
                <a:gd name="connsiteX35" fmla="*/ 19050 w 839152"/>
                <a:gd name="connsiteY35" fmla="*/ 293370 h 838199"/>
                <a:gd name="connsiteX36" fmla="*/ 15240 w 839152"/>
                <a:gd name="connsiteY36" fmla="*/ 305753 h 838199"/>
                <a:gd name="connsiteX37" fmla="*/ 7620 w 839152"/>
                <a:gd name="connsiteY37" fmla="*/ 337185 h 838199"/>
                <a:gd name="connsiteX38" fmla="*/ 4763 w 839152"/>
                <a:gd name="connsiteY38" fmla="*/ 353378 h 838199"/>
                <a:gd name="connsiteX39" fmla="*/ 4763 w 839152"/>
                <a:gd name="connsiteY39" fmla="*/ 355283 h 838199"/>
                <a:gd name="connsiteX40" fmla="*/ 2857 w 839152"/>
                <a:gd name="connsiteY40" fmla="*/ 369570 h 838199"/>
                <a:gd name="connsiteX41" fmla="*/ 2857 w 839152"/>
                <a:gd name="connsiteY41" fmla="*/ 370522 h 838199"/>
                <a:gd name="connsiteX42" fmla="*/ 1905 w 839152"/>
                <a:gd name="connsiteY42" fmla="*/ 382905 h 838199"/>
                <a:gd name="connsiteX43" fmla="*/ 952 w 839152"/>
                <a:gd name="connsiteY43" fmla="*/ 389572 h 838199"/>
                <a:gd name="connsiteX44" fmla="*/ 0 w 839152"/>
                <a:gd name="connsiteY44" fmla="*/ 402908 h 838199"/>
                <a:gd name="connsiteX45" fmla="*/ 0 w 839152"/>
                <a:gd name="connsiteY45" fmla="*/ 419100 h 838199"/>
                <a:gd name="connsiteX46" fmla="*/ 0 w 839152"/>
                <a:gd name="connsiteY46" fmla="*/ 419100 h 838199"/>
                <a:gd name="connsiteX47" fmla="*/ 419100 w 839152"/>
                <a:gd name="connsiteY47" fmla="*/ 838200 h 838199"/>
                <a:gd name="connsiteX48" fmla="*/ 437197 w 839152"/>
                <a:gd name="connsiteY48" fmla="*/ 838200 h 838199"/>
                <a:gd name="connsiteX49" fmla="*/ 441960 w 839152"/>
                <a:gd name="connsiteY49" fmla="*/ 838200 h 838199"/>
                <a:gd name="connsiteX50" fmla="*/ 451485 w 839152"/>
                <a:gd name="connsiteY50" fmla="*/ 837248 h 838199"/>
                <a:gd name="connsiteX51" fmla="*/ 466725 w 839152"/>
                <a:gd name="connsiteY51" fmla="*/ 835343 h 838199"/>
                <a:gd name="connsiteX52" fmla="*/ 478155 w 839152"/>
                <a:gd name="connsiteY52" fmla="*/ 834390 h 838199"/>
                <a:gd name="connsiteX53" fmla="*/ 484822 w 839152"/>
                <a:gd name="connsiteY53" fmla="*/ 833437 h 838199"/>
                <a:gd name="connsiteX54" fmla="*/ 494347 w 839152"/>
                <a:gd name="connsiteY54" fmla="*/ 831533 h 838199"/>
                <a:gd name="connsiteX55" fmla="*/ 503872 w 839152"/>
                <a:gd name="connsiteY55" fmla="*/ 829628 h 838199"/>
                <a:gd name="connsiteX56" fmla="*/ 510540 w 839152"/>
                <a:gd name="connsiteY56" fmla="*/ 828675 h 838199"/>
                <a:gd name="connsiteX57" fmla="*/ 520065 w 839152"/>
                <a:gd name="connsiteY57" fmla="*/ 826770 h 838199"/>
                <a:gd name="connsiteX58" fmla="*/ 524828 w 839152"/>
                <a:gd name="connsiteY58" fmla="*/ 825818 h 838199"/>
                <a:gd name="connsiteX59" fmla="*/ 535305 w 839152"/>
                <a:gd name="connsiteY59" fmla="*/ 822960 h 838199"/>
                <a:gd name="connsiteX60" fmla="*/ 541020 w 839152"/>
                <a:gd name="connsiteY60" fmla="*/ 821055 h 838199"/>
                <a:gd name="connsiteX61" fmla="*/ 552450 w 839152"/>
                <a:gd name="connsiteY61" fmla="*/ 817245 h 838199"/>
                <a:gd name="connsiteX62" fmla="*/ 554355 w 839152"/>
                <a:gd name="connsiteY62" fmla="*/ 816293 h 838199"/>
                <a:gd name="connsiteX63" fmla="*/ 563880 w 839152"/>
                <a:gd name="connsiteY63" fmla="*/ 812483 h 838199"/>
                <a:gd name="connsiteX64" fmla="*/ 576262 w 839152"/>
                <a:gd name="connsiteY64" fmla="*/ 807720 h 838199"/>
                <a:gd name="connsiteX65" fmla="*/ 587693 w 839152"/>
                <a:gd name="connsiteY65" fmla="*/ 802958 h 838199"/>
                <a:gd name="connsiteX66" fmla="*/ 591503 w 839152"/>
                <a:gd name="connsiteY66" fmla="*/ 801053 h 838199"/>
                <a:gd name="connsiteX67" fmla="*/ 610553 w 839152"/>
                <a:gd name="connsiteY67" fmla="*/ 791528 h 838199"/>
                <a:gd name="connsiteX68" fmla="*/ 617220 w 839152"/>
                <a:gd name="connsiteY68" fmla="*/ 788670 h 838199"/>
                <a:gd name="connsiteX69" fmla="*/ 624840 w 839152"/>
                <a:gd name="connsiteY69" fmla="*/ 784860 h 838199"/>
                <a:gd name="connsiteX70" fmla="*/ 638175 w 839152"/>
                <a:gd name="connsiteY70" fmla="*/ 777240 h 838199"/>
                <a:gd name="connsiteX71" fmla="*/ 646748 w 839152"/>
                <a:gd name="connsiteY71" fmla="*/ 771525 h 838199"/>
                <a:gd name="connsiteX72" fmla="*/ 650558 w 839152"/>
                <a:gd name="connsiteY72" fmla="*/ 768668 h 838199"/>
                <a:gd name="connsiteX73" fmla="*/ 754380 w 839152"/>
                <a:gd name="connsiteY73" fmla="*/ 671512 h 838199"/>
                <a:gd name="connsiteX74" fmla="*/ 754380 w 839152"/>
                <a:gd name="connsiteY74" fmla="*/ 671512 h 838199"/>
                <a:gd name="connsiteX75" fmla="*/ 767715 w 839152"/>
                <a:gd name="connsiteY75" fmla="*/ 639128 h 838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839152" h="838199">
                  <a:moveTo>
                    <a:pt x="767715" y="639128"/>
                  </a:moveTo>
                  <a:cubicBezTo>
                    <a:pt x="731520" y="670560"/>
                    <a:pt x="683895" y="689610"/>
                    <a:pt x="631508" y="689610"/>
                  </a:cubicBezTo>
                  <a:cubicBezTo>
                    <a:pt x="517208" y="689610"/>
                    <a:pt x="423862" y="596265"/>
                    <a:pt x="423862" y="481965"/>
                  </a:cubicBezTo>
                  <a:cubicBezTo>
                    <a:pt x="423862" y="474345"/>
                    <a:pt x="423862" y="467678"/>
                    <a:pt x="424815" y="460058"/>
                  </a:cubicBezTo>
                  <a:cubicBezTo>
                    <a:pt x="435293" y="355283"/>
                    <a:pt x="523875" y="274320"/>
                    <a:pt x="631508" y="274320"/>
                  </a:cubicBezTo>
                  <a:cubicBezTo>
                    <a:pt x="737235" y="274320"/>
                    <a:pt x="824865" y="353378"/>
                    <a:pt x="837248" y="456247"/>
                  </a:cubicBezTo>
                  <a:cubicBezTo>
                    <a:pt x="838200" y="443865"/>
                    <a:pt x="839153" y="431483"/>
                    <a:pt x="839153" y="419100"/>
                  </a:cubicBezTo>
                  <a:cubicBezTo>
                    <a:pt x="839153" y="187643"/>
                    <a:pt x="651510" y="0"/>
                    <a:pt x="420053" y="0"/>
                  </a:cubicBezTo>
                  <a:cubicBezTo>
                    <a:pt x="366712" y="0"/>
                    <a:pt x="315278" y="10477"/>
                    <a:pt x="267653" y="28575"/>
                  </a:cubicBezTo>
                  <a:cubicBezTo>
                    <a:pt x="260985" y="31432"/>
                    <a:pt x="253365" y="34290"/>
                    <a:pt x="246697" y="37147"/>
                  </a:cubicBezTo>
                  <a:cubicBezTo>
                    <a:pt x="240983" y="40005"/>
                    <a:pt x="235268" y="42863"/>
                    <a:pt x="229552" y="45720"/>
                  </a:cubicBezTo>
                  <a:cubicBezTo>
                    <a:pt x="226695" y="47625"/>
                    <a:pt x="223838" y="48577"/>
                    <a:pt x="220980" y="50482"/>
                  </a:cubicBezTo>
                  <a:cubicBezTo>
                    <a:pt x="211455" y="55245"/>
                    <a:pt x="202883" y="60007"/>
                    <a:pt x="194310" y="65722"/>
                  </a:cubicBezTo>
                  <a:cubicBezTo>
                    <a:pt x="192405" y="66675"/>
                    <a:pt x="191452" y="67627"/>
                    <a:pt x="189547" y="68580"/>
                  </a:cubicBezTo>
                  <a:cubicBezTo>
                    <a:pt x="187643" y="69532"/>
                    <a:pt x="185738" y="70485"/>
                    <a:pt x="183833" y="72390"/>
                  </a:cubicBezTo>
                  <a:cubicBezTo>
                    <a:pt x="180022" y="74295"/>
                    <a:pt x="177165" y="77152"/>
                    <a:pt x="174308" y="79057"/>
                  </a:cubicBezTo>
                  <a:cubicBezTo>
                    <a:pt x="169545" y="81915"/>
                    <a:pt x="165735" y="85725"/>
                    <a:pt x="160972" y="88582"/>
                  </a:cubicBezTo>
                  <a:cubicBezTo>
                    <a:pt x="158115" y="90488"/>
                    <a:pt x="156210" y="92393"/>
                    <a:pt x="153352" y="95250"/>
                  </a:cubicBezTo>
                  <a:cubicBezTo>
                    <a:pt x="150495" y="97155"/>
                    <a:pt x="148590" y="99060"/>
                    <a:pt x="145733" y="101918"/>
                  </a:cubicBezTo>
                  <a:cubicBezTo>
                    <a:pt x="142875" y="103822"/>
                    <a:pt x="140970" y="106680"/>
                    <a:pt x="138113" y="108585"/>
                  </a:cubicBezTo>
                  <a:cubicBezTo>
                    <a:pt x="135255" y="110490"/>
                    <a:pt x="133350" y="113347"/>
                    <a:pt x="130493" y="115252"/>
                  </a:cubicBezTo>
                  <a:cubicBezTo>
                    <a:pt x="127635" y="117157"/>
                    <a:pt x="125730" y="120015"/>
                    <a:pt x="122872" y="121920"/>
                  </a:cubicBezTo>
                  <a:cubicBezTo>
                    <a:pt x="118110" y="126682"/>
                    <a:pt x="113347" y="131445"/>
                    <a:pt x="108585" y="136208"/>
                  </a:cubicBezTo>
                  <a:cubicBezTo>
                    <a:pt x="103822" y="140970"/>
                    <a:pt x="99060" y="145733"/>
                    <a:pt x="95250" y="151447"/>
                  </a:cubicBezTo>
                  <a:cubicBezTo>
                    <a:pt x="93345" y="154305"/>
                    <a:pt x="91440" y="156210"/>
                    <a:pt x="88582" y="159068"/>
                  </a:cubicBezTo>
                  <a:cubicBezTo>
                    <a:pt x="86677" y="161925"/>
                    <a:pt x="84772" y="163830"/>
                    <a:pt x="82868" y="166688"/>
                  </a:cubicBezTo>
                  <a:cubicBezTo>
                    <a:pt x="78105" y="173355"/>
                    <a:pt x="73343" y="179070"/>
                    <a:pt x="69532" y="185738"/>
                  </a:cubicBezTo>
                  <a:cubicBezTo>
                    <a:pt x="66675" y="190500"/>
                    <a:pt x="63818" y="195263"/>
                    <a:pt x="60960" y="200025"/>
                  </a:cubicBezTo>
                  <a:cubicBezTo>
                    <a:pt x="59055" y="203835"/>
                    <a:pt x="56197" y="207645"/>
                    <a:pt x="54293" y="211455"/>
                  </a:cubicBezTo>
                  <a:cubicBezTo>
                    <a:pt x="54293" y="211455"/>
                    <a:pt x="54293" y="211455"/>
                    <a:pt x="54293" y="212408"/>
                  </a:cubicBezTo>
                  <a:cubicBezTo>
                    <a:pt x="51435" y="217170"/>
                    <a:pt x="49530" y="221933"/>
                    <a:pt x="46672" y="226695"/>
                  </a:cubicBezTo>
                  <a:cubicBezTo>
                    <a:pt x="43815" y="232410"/>
                    <a:pt x="40005" y="239078"/>
                    <a:pt x="37147" y="245745"/>
                  </a:cubicBezTo>
                  <a:cubicBezTo>
                    <a:pt x="36195" y="247650"/>
                    <a:pt x="35243" y="250508"/>
                    <a:pt x="34290" y="253365"/>
                  </a:cubicBezTo>
                  <a:cubicBezTo>
                    <a:pt x="33338" y="256222"/>
                    <a:pt x="31432" y="259080"/>
                    <a:pt x="30480" y="261937"/>
                  </a:cubicBezTo>
                  <a:cubicBezTo>
                    <a:pt x="28575" y="265747"/>
                    <a:pt x="27622" y="270510"/>
                    <a:pt x="25718" y="274320"/>
                  </a:cubicBezTo>
                  <a:cubicBezTo>
                    <a:pt x="23813" y="280987"/>
                    <a:pt x="20955" y="286703"/>
                    <a:pt x="19050" y="293370"/>
                  </a:cubicBezTo>
                  <a:cubicBezTo>
                    <a:pt x="18097" y="297180"/>
                    <a:pt x="16193" y="301943"/>
                    <a:pt x="15240" y="305753"/>
                  </a:cubicBezTo>
                  <a:cubicBezTo>
                    <a:pt x="12382" y="316230"/>
                    <a:pt x="10477" y="326708"/>
                    <a:pt x="7620" y="337185"/>
                  </a:cubicBezTo>
                  <a:cubicBezTo>
                    <a:pt x="6668" y="341947"/>
                    <a:pt x="5715" y="347662"/>
                    <a:pt x="4763" y="353378"/>
                  </a:cubicBezTo>
                  <a:cubicBezTo>
                    <a:pt x="4763" y="354330"/>
                    <a:pt x="4763" y="354330"/>
                    <a:pt x="4763" y="355283"/>
                  </a:cubicBezTo>
                  <a:cubicBezTo>
                    <a:pt x="3810" y="360045"/>
                    <a:pt x="3810" y="364808"/>
                    <a:pt x="2857" y="369570"/>
                  </a:cubicBezTo>
                  <a:lnTo>
                    <a:pt x="2857" y="370522"/>
                  </a:lnTo>
                  <a:cubicBezTo>
                    <a:pt x="1905" y="374333"/>
                    <a:pt x="1905" y="379095"/>
                    <a:pt x="1905" y="382905"/>
                  </a:cubicBezTo>
                  <a:cubicBezTo>
                    <a:pt x="1905" y="384810"/>
                    <a:pt x="1905" y="387668"/>
                    <a:pt x="952" y="389572"/>
                  </a:cubicBezTo>
                  <a:cubicBezTo>
                    <a:pt x="952" y="394335"/>
                    <a:pt x="0" y="398145"/>
                    <a:pt x="0" y="402908"/>
                  </a:cubicBezTo>
                  <a:cubicBezTo>
                    <a:pt x="0" y="408622"/>
                    <a:pt x="0" y="414337"/>
                    <a:pt x="0" y="419100"/>
                  </a:cubicBezTo>
                  <a:lnTo>
                    <a:pt x="0" y="419100"/>
                  </a:lnTo>
                  <a:cubicBezTo>
                    <a:pt x="0" y="650558"/>
                    <a:pt x="187643" y="838200"/>
                    <a:pt x="419100" y="838200"/>
                  </a:cubicBezTo>
                  <a:cubicBezTo>
                    <a:pt x="425768" y="838200"/>
                    <a:pt x="431483" y="838200"/>
                    <a:pt x="437197" y="838200"/>
                  </a:cubicBezTo>
                  <a:cubicBezTo>
                    <a:pt x="439103" y="838200"/>
                    <a:pt x="440055" y="838200"/>
                    <a:pt x="441960" y="838200"/>
                  </a:cubicBezTo>
                  <a:cubicBezTo>
                    <a:pt x="444818" y="838200"/>
                    <a:pt x="447675" y="838200"/>
                    <a:pt x="451485" y="837248"/>
                  </a:cubicBezTo>
                  <a:cubicBezTo>
                    <a:pt x="456247" y="837248"/>
                    <a:pt x="461962" y="836295"/>
                    <a:pt x="466725" y="835343"/>
                  </a:cubicBezTo>
                  <a:cubicBezTo>
                    <a:pt x="470535" y="835343"/>
                    <a:pt x="474345" y="834390"/>
                    <a:pt x="478155" y="834390"/>
                  </a:cubicBezTo>
                  <a:cubicBezTo>
                    <a:pt x="480060" y="834390"/>
                    <a:pt x="482918" y="833437"/>
                    <a:pt x="484822" y="833437"/>
                  </a:cubicBezTo>
                  <a:cubicBezTo>
                    <a:pt x="487680" y="833437"/>
                    <a:pt x="491490" y="832485"/>
                    <a:pt x="494347" y="831533"/>
                  </a:cubicBezTo>
                  <a:cubicBezTo>
                    <a:pt x="497205" y="830580"/>
                    <a:pt x="501015" y="830580"/>
                    <a:pt x="503872" y="829628"/>
                  </a:cubicBezTo>
                  <a:cubicBezTo>
                    <a:pt x="505778" y="829628"/>
                    <a:pt x="507683" y="828675"/>
                    <a:pt x="510540" y="828675"/>
                  </a:cubicBezTo>
                  <a:cubicBezTo>
                    <a:pt x="513397" y="827723"/>
                    <a:pt x="516255" y="827723"/>
                    <a:pt x="520065" y="826770"/>
                  </a:cubicBezTo>
                  <a:cubicBezTo>
                    <a:pt x="521970" y="826770"/>
                    <a:pt x="523875" y="825818"/>
                    <a:pt x="524828" y="825818"/>
                  </a:cubicBezTo>
                  <a:cubicBezTo>
                    <a:pt x="528637" y="824865"/>
                    <a:pt x="531495" y="823912"/>
                    <a:pt x="535305" y="822960"/>
                  </a:cubicBezTo>
                  <a:cubicBezTo>
                    <a:pt x="537210" y="822008"/>
                    <a:pt x="539115" y="822008"/>
                    <a:pt x="541020" y="821055"/>
                  </a:cubicBezTo>
                  <a:cubicBezTo>
                    <a:pt x="544830" y="820103"/>
                    <a:pt x="548640" y="819150"/>
                    <a:pt x="552450" y="817245"/>
                  </a:cubicBezTo>
                  <a:cubicBezTo>
                    <a:pt x="553403" y="817245"/>
                    <a:pt x="553403" y="817245"/>
                    <a:pt x="554355" y="816293"/>
                  </a:cubicBezTo>
                  <a:cubicBezTo>
                    <a:pt x="557212" y="815340"/>
                    <a:pt x="561023" y="814387"/>
                    <a:pt x="563880" y="812483"/>
                  </a:cubicBezTo>
                  <a:cubicBezTo>
                    <a:pt x="567690" y="810578"/>
                    <a:pt x="571500" y="809625"/>
                    <a:pt x="576262" y="807720"/>
                  </a:cubicBezTo>
                  <a:cubicBezTo>
                    <a:pt x="580073" y="805815"/>
                    <a:pt x="583883" y="804862"/>
                    <a:pt x="587693" y="802958"/>
                  </a:cubicBezTo>
                  <a:cubicBezTo>
                    <a:pt x="588645" y="802005"/>
                    <a:pt x="590550" y="802005"/>
                    <a:pt x="591503" y="801053"/>
                  </a:cubicBezTo>
                  <a:cubicBezTo>
                    <a:pt x="598170" y="798195"/>
                    <a:pt x="603885" y="795337"/>
                    <a:pt x="610553" y="791528"/>
                  </a:cubicBezTo>
                  <a:cubicBezTo>
                    <a:pt x="612458" y="790575"/>
                    <a:pt x="614362" y="789623"/>
                    <a:pt x="617220" y="788670"/>
                  </a:cubicBezTo>
                  <a:cubicBezTo>
                    <a:pt x="620078" y="787718"/>
                    <a:pt x="621983" y="785812"/>
                    <a:pt x="624840" y="784860"/>
                  </a:cubicBezTo>
                  <a:cubicBezTo>
                    <a:pt x="629603" y="782955"/>
                    <a:pt x="633412" y="780098"/>
                    <a:pt x="638175" y="777240"/>
                  </a:cubicBezTo>
                  <a:cubicBezTo>
                    <a:pt x="641033" y="775335"/>
                    <a:pt x="643890" y="773430"/>
                    <a:pt x="646748" y="771525"/>
                  </a:cubicBezTo>
                  <a:cubicBezTo>
                    <a:pt x="648653" y="770573"/>
                    <a:pt x="649605" y="769620"/>
                    <a:pt x="650558" y="768668"/>
                  </a:cubicBezTo>
                  <a:cubicBezTo>
                    <a:pt x="690562" y="741998"/>
                    <a:pt x="725805" y="709612"/>
                    <a:pt x="754380" y="671512"/>
                  </a:cubicBezTo>
                  <a:lnTo>
                    <a:pt x="754380" y="671512"/>
                  </a:lnTo>
                  <a:lnTo>
                    <a:pt x="767715" y="639128"/>
                  </a:lnTo>
                  <a:close/>
                </a:path>
              </a:pathLst>
            </a:custGeom>
            <a:solidFill>
              <a:srgbClr val="15274E"/>
            </a:solidFill>
            <a:ln w="9525" cap="flat">
              <a:noFill/>
              <a:prstDash val="solid"/>
              <a:miter/>
            </a:ln>
          </p:spPr>
          <p:txBody>
            <a:bodyPr rtlCol="0" anchor="ctr"/>
            <a:lstStyle/>
            <a:p>
              <a:pPr defTabSz="801866">
                <a:defRPr/>
              </a:pPr>
              <a:endParaRPr lang="en-GB" sz="1579" kern="0">
                <a:solidFill>
                  <a:prstClr val="black"/>
                </a:solidFill>
              </a:endParaRPr>
            </a:p>
          </p:txBody>
        </p:sp>
        <p:grpSp>
          <p:nvGrpSpPr>
            <p:cNvPr id="60" name="Graphic 7">
              <a:extLst>
                <a:ext uri="{FF2B5EF4-FFF2-40B4-BE49-F238E27FC236}">
                  <a16:creationId xmlns:a16="http://schemas.microsoft.com/office/drawing/2014/main" id="{8881B794-3239-4861-879A-0E35628AC64B}"/>
                </a:ext>
              </a:extLst>
            </p:cNvPr>
            <p:cNvGrpSpPr/>
            <p:nvPr/>
          </p:nvGrpSpPr>
          <p:grpSpPr>
            <a:xfrm>
              <a:off x="4326485" y="-741373"/>
              <a:ext cx="3151822" cy="137160"/>
              <a:chOff x="4326485" y="-741373"/>
              <a:chExt cx="3151822" cy="137160"/>
            </a:xfrm>
            <a:solidFill>
              <a:srgbClr val="437DC0"/>
            </a:solidFill>
          </p:grpSpPr>
          <p:sp>
            <p:nvSpPr>
              <p:cNvPr id="76" name="Freeform: Shape 75">
                <a:extLst>
                  <a:ext uri="{FF2B5EF4-FFF2-40B4-BE49-F238E27FC236}">
                    <a16:creationId xmlns:a16="http://schemas.microsoft.com/office/drawing/2014/main" id="{F9F865B9-A288-43E0-ADDB-243B256E2959}"/>
                  </a:ext>
                </a:extLst>
              </p:cNvPr>
              <p:cNvSpPr/>
              <p:nvPr/>
            </p:nvSpPr>
            <p:spPr>
              <a:xfrm>
                <a:off x="4326485" y="-739468"/>
                <a:ext cx="82867" cy="112394"/>
              </a:xfrm>
              <a:custGeom>
                <a:avLst/>
                <a:gdLst>
                  <a:gd name="connsiteX0" fmla="*/ 0 w 82867"/>
                  <a:gd name="connsiteY0" fmla="*/ 0 h 112394"/>
                  <a:gd name="connsiteX1" fmla="*/ 27622 w 82867"/>
                  <a:gd name="connsiteY1" fmla="*/ 0 h 112394"/>
                  <a:gd name="connsiteX2" fmla="*/ 82867 w 82867"/>
                  <a:gd name="connsiteY2" fmla="*/ 55245 h 112394"/>
                  <a:gd name="connsiteX3" fmla="*/ 82867 w 82867"/>
                  <a:gd name="connsiteY3" fmla="*/ 57150 h 112394"/>
                  <a:gd name="connsiteX4" fmla="*/ 27622 w 82867"/>
                  <a:gd name="connsiteY4" fmla="*/ 112395 h 112394"/>
                  <a:gd name="connsiteX5" fmla="*/ 0 w 82867"/>
                  <a:gd name="connsiteY5" fmla="*/ 112395 h 112394"/>
                  <a:gd name="connsiteX6" fmla="*/ 0 w 82867"/>
                  <a:gd name="connsiteY6" fmla="*/ 0 h 112394"/>
                  <a:gd name="connsiteX7" fmla="*/ 9525 w 82867"/>
                  <a:gd name="connsiteY7" fmla="*/ 6667 h 112394"/>
                  <a:gd name="connsiteX8" fmla="*/ 9525 w 82867"/>
                  <a:gd name="connsiteY8" fmla="*/ 105727 h 112394"/>
                  <a:gd name="connsiteX9" fmla="*/ 26670 w 82867"/>
                  <a:gd name="connsiteY9" fmla="*/ 105727 h 112394"/>
                  <a:gd name="connsiteX10" fmla="*/ 73342 w 82867"/>
                  <a:gd name="connsiteY10" fmla="*/ 57150 h 112394"/>
                  <a:gd name="connsiteX11" fmla="*/ 73342 w 82867"/>
                  <a:gd name="connsiteY11" fmla="*/ 55245 h 112394"/>
                  <a:gd name="connsiteX12" fmla="*/ 26670 w 82867"/>
                  <a:gd name="connsiteY12" fmla="*/ 6667 h 112394"/>
                  <a:gd name="connsiteX13" fmla="*/ 9525 w 82867"/>
                  <a:gd name="connsiteY13" fmla="*/ 6667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112394">
                    <a:moveTo>
                      <a:pt x="0" y="0"/>
                    </a:moveTo>
                    <a:lnTo>
                      <a:pt x="27622" y="0"/>
                    </a:lnTo>
                    <a:cubicBezTo>
                      <a:pt x="60008" y="0"/>
                      <a:pt x="82867" y="20955"/>
                      <a:pt x="82867" y="55245"/>
                    </a:cubicBezTo>
                    <a:lnTo>
                      <a:pt x="82867" y="57150"/>
                    </a:lnTo>
                    <a:cubicBezTo>
                      <a:pt x="82867" y="91440"/>
                      <a:pt x="60008" y="112395"/>
                      <a:pt x="27622" y="112395"/>
                    </a:cubicBezTo>
                    <a:lnTo>
                      <a:pt x="0" y="112395"/>
                    </a:lnTo>
                    <a:lnTo>
                      <a:pt x="0" y="0"/>
                    </a:lnTo>
                    <a:close/>
                    <a:moveTo>
                      <a:pt x="9525" y="6667"/>
                    </a:moveTo>
                    <a:lnTo>
                      <a:pt x="9525" y="105727"/>
                    </a:lnTo>
                    <a:lnTo>
                      <a:pt x="26670" y="105727"/>
                    </a:lnTo>
                    <a:cubicBezTo>
                      <a:pt x="54292" y="105727"/>
                      <a:pt x="73342" y="87630"/>
                      <a:pt x="73342" y="57150"/>
                    </a:cubicBezTo>
                    <a:lnTo>
                      <a:pt x="73342" y="55245"/>
                    </a:lnTo>
                    <a:cubicBezTo>
                      <a:pt x="73342" y="24765"/>
                      <a:pt x="54292" y="6667"/>
                      <a:pt x="26670" y="6667"/>
                    </a:cubicBezTo>
                    <a:lnTo>
                      <a:pt x="9525" y="6667"/>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77" name="Freeform: Shape 76">
                <a:extLst>
                  <a:ext uri="{FF2B5EF4-FFF2-40B4-BE49-F238E27FC236}">
                    <a16:creationId xmlns:a16="http://schemas.microsoft.com/office/drawing/2014/main" id="{4036A2B0-3898-454D-A0CC-054DE23B467F}"/>
                  </a:ext>
                </a:extLst>
              </p:cNvPr>
              <p:cNvSpPr/>
              <p:nvPr/>
            </p:nvSpPr>
            <p:spPr>
              <a:xfrm>
                <a:off x="4423640"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8 w 67627"/>
                  <a:gd name="connsiteY3" fmla="*/ 41910 h 88582"/>
                  <a:gd name="connsiteX4" fmla="*/ 67628 w 67627"/>
                  <a:gd name="connsiteY4" fmla="*/ 46672 h 88582"/>
                  <a:gd name="connsiteX5" fmla="*/ 8573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3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2" y="0"/>
                      <a:pt x="34290" y="0"/>
                    </a:cubicBezTo>
                    <a:cubicBezTo>
                      <a:pt x="54292" y="0"/>
                      <a:pt x="67628" y="16192"/>
                      <a:pt x="67628" y="41910"/>
                    </a:cubicBezTo>
                    <a:lnTo>
                      <a:pt x="67628" y="46672"/>
                    </a:lnTo>
                    <a:lnTo>
                      <a:pt x="8573" y="46672"/>
                    </a:lnTo>
                    <a:cubicBezTo>
                      <a:pt x="9525" y="68580"/>
                      <a:pt x="22860" y="80963"/>
                      <a:pt x="40005" y="80963"/>
                    </a:cubicBezTo>
                    <a:cubicBezTo>
                      <a:pt x="48578" y="80963"/>
                      <a:pt x="55245" y="78105"/>
                      <a:pt x="61913" y="74295"/>
                    </a:cubicBezTo>
                    <a:lnTo>
                      <a:pt x="66675" y="80010"/>
                    </a:lnTo>
                    <a:cubicBezTo>
                      <a:pt x="59055" y="85725"/>
                      <a:pt x="50483" y="88582"/>
                      <a:pt x="40005" y="88582"/>
                    </a:cubicBezTo>
                    <a:cubicBezTo>
                      <a:pt x="17145" y="86677"/>
                      <a:pt x="0" y="72390"/>
                      <a:pt x="0" y="44767"/>
                    </a:cubicBezTo>
                    <a:close/>
                    <a:moveTo>
                      <a:pt x="59055" y="40005"/>
                    </a:moveTo>
                    <a:cubicBezTo>
                      <a:pt x="59055" y="21907"/>
                      <a:pt x="49530" y="6667"/>
                      <a:pt x="34290" y="6667"/>
                    </a:cubicBezTo>
                    <a:cubicBezTo>
                      <a:pt x="20955" y="6667"/>
                      <a:pt x="9525" y="19050"/>
                      <a:pt x="8573" y="40005"/>
                    </a:cubicBezTo>
                    <a:lnTo>
                      <a:pt x="59055" y="40005"/>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78" name="Freeform: Shape 77">
                <a:extLst>
                  <a:ext uri="{FF2B5EF4-FFF2-40B4-BE49-F238E27FC236}">
                    <a16:creationId xmlns:a16="http://schemas.microsoft.com/office/drawing/2014/main" id="{CC86B1FD-278C-413F-8721-9311AC97AE42}"/>
                  </a:ext>
                </a:extLst>
              </p:cNvPr>
              <p:cNvSpPr/>
              <p:nvPr/>
            </p:nvSpPr>
            <p:spPr>
              <a:xfrm>
                <a:off x="4496982" y="-710893"/>
                <a:ext cx="72390" cy="84772"/>
              </a:xfrm>
              <a:custGeom>
                <a:avLst/>
                <a:gdLst>
                  <a:gd name="connsiteX0" fmla="*/ 0 w 72390"/>
                  <a:gd name="connsiteY0" fmla="*/ 0 h 84772"/>
                  <a:gd name="connsiteX1" fmla="*/ 9525 w 72390"/>
                  <a:gd name="connsiteY1" fmla="*/ 0 h 84772"/>
                  <a:gd name="connsiteX2" fmla="*/ 36195 w 72390"/>
                  <a:gd name="connsiteY2" fmla="*/ 73342 h 84772"/>
                  <a:gd name="connsiteX3" fmla="*/ 62865 w 72390"/>
                  <a:gd name="connsiteY3" fmla="*/ 0 h 84772"/>
                  <a:gd name="connsiteX4" fmla="*/ 72390 w 72390"/>
                  <a:gd name="connsiteY4" fmla="*/ 0 h 84772"/>
                  <a:gd name="connsiteX5" fmla="*/ 40958 w 72390"/>
                  <a:gd name="connsiteY5" fmla="*/ 84773 h 84772"/>
                  <a:gd name="connsiteX6" fmla="*/ 33338 w 72390"/>
                  <a:gd name="connsiteY6" fmla="*/ 84773 h 84772"/>
                  <a:gd name="connsiteX7" fmla="*/ 0 w 72390"/>
                  <a:gd name="connsiteY7" fmla="*/ 0 h 84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390" h="84772">
                    <a:moveTo>
                      <a:pt x="0" y="0"/>
                    </a:moveTo>
                    <a:lnTo>
                      <a:pt x="9525" y="0"/>
                    </a:lnTo>
                    <a:lnTo>
                      <a:pt x="36195" y="73342"/>
                    </a:lnTo>
                    <a:lnTo>
                      <a:pt x="62865" y="0"/>
                    </a:lnTo>
                    <a:lnTo>
                      <a:pt x="72390" y="0"/>
                    </a:lnTo>
                    <a:lnTo>
                      <a:pt x="40958" y="84773"/>
                    </a:lnTo>
                    <a:lnTo>
                      <a:pt x="33338" y="84773"/>
                    </a:lnTo>
                    <a:lnTo>
                      <a:pt x="0" y="0"/>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79" name="Freeform: Shape 78">
                <a:extLst>
                  <a:ext uri="{FF2B5EF4-FFF2-40B4-BE49-F238E27FC236}">
                    <a16:creationId xmlns:a16="http://schemas.microsoft.com/office/drawing/2014/main" id="{5E83595F-0FB8-4070-996A-BB7CAFE7538D}"/>
                  </a:ext>
                </a:extLst>
              </p:cNvPr>
              <p:cNvSpPr/>
              <p:nvPr/>
            </p:nvSpPr>
            <p:spPr>
              <a:xfrm>
                <a:off x="4574135"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8 w 67627"/>
                  <a:gd name="connsiteY3" fmla="*/ 41910 h 88582"/>
                  <a:gd name="connsiteX4" fmla="*/ 67628 w 67627"/>
                  <a:gd name="connsiteY4" fmla="*/ 46672 h 88582"/>
                  <a:gd name="connsiteX5" fmla="*/ 8572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2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2" y="0"/>
                      <a:pt x="34290" y="0"/>
                    </a:cubicBezTo>
                    <a:cubicBezTo>
                      <a:pt x="54292" y="0"/>
                      <a:pt x="67628" y="16192"/>
                      <a:pt x="67628" y="41910"/>
                    </a:cubicBezTo>
                    <a:lnTo>
                      <a:pt x="67628" y="46672"/>
                    </a:lnTo>
                    <a:lnTo>
                      <a:pt x="8572" y="46672"/>
                    </a:lnTo>
                    <a:cubicBezTo>
                      <a:pt x="9525" y="68580"/>
                      <a:pt x="22860" y="80963"/>
                      <a:pt x="40005" y="80963"/>
                    </a:cubicBezTo>
                    <a:cubicBezTo>
                      <a:pt x="48578" y="80963"/>
                      <a:pt x="55245" y="78105"/>
                      <a:pt x="61913" y="74295"/>
                    </a:cubicBezTo>
                    <a:lnTo>
                      <a:pt x="66675" y="80010"/>
                    </a:lnTo>
                    <a:cubicBezTo>
                      <a:pt x="59055" y="85725"/>
                      <a:pt x="50483" y="88582"/>
                      <a:pt x="40005" y="88582"/>
                    </a:cubicBezTo>
                    <a:cubicBezTo>
                      <a:pt x="17145" y="86677"/>
                      <a:pt x="0" y="72390"/>
                      <a:pt x="0" y="44767"/>
                    </a:cubicBezTo>
                    <a:close/>
                    <a:moveTo>
                      <a:pt x="59055" y="40005"/>
                    </a:moveTo>
                    <a:cubicBezTo>
                      <a:pt x="59055" y="21907"/>
                      <a:pt x="49530" y="6667"/>
                      <a:pt x="34290" y="6667"/>
                    </a:cubicBezTo>
                    <a:cubicBezTo>
                      <a:pt x="20955" y="6667"/>
                      <a:pt x="9525" y="19050"/>
                      <a:pt x="8572" y="40005"/>
                    </a:cubicBezTo>
                    <a:lnTo>
                      <a:pt x="59055" y="40005"/>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80" name="Freeform: Shape 79">
                <a:extLst>
                  <a:ext uri="{FF2B5EF4-FFF2-40B4-BE49-F238E27FC236}">
                    <a16:creationId xmlns:a16="http://schemas.microsoft.com/office/drawing/2014/main" id="{A6B57EE3-6179-40FA-B27C-8FB02B54EBC1}"/>
                  </a:ext>
                </a:extLst>
              </p:cNvPr>
              <p:cNvSpPr/>
              <p:nvPr/>
            </p:nvSpPr>
            <p:spPr>
              <a:xfrm>
                <a:off x="4659860" y="-741373"/>
                <a:ext cx="8572" cy="115252"/>
              </a:xfrm>
              <a:custGeom>
                <a:avLst/>
                <a:gdLst>
                  <a:gd name="connsiteX0" fmla="*/ 0 w 8572"/>
                  <a:gd name="connsiteY0" fmla="*/ 0 h 115252"/>
                  <a:gd name="connsiteX1" fmla="*/ 8572 w 8572"/>
                  <a:gd name="connsiteY1" fmla="*/ 0 h 115252"/>
                  <a:gd name="connsiteX2" fmla="*/ 8572 w 8572"/>
                  <a:gd name="connsiteY2" fmla="*/ 115253 h 115252"/>
                  <a:gd name="connsiteX3" fmla="*/ 0 w 8572"/>
                  <a:gd name="connsiteY3" fmla="*/ 115253 h 115252"/>
                  <a:gd name="connsiteX4" fmla="*/ 0 w 8572"/>
                  <a:gd name="connsiteY4" fmla="*/ 0 h 115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 h="115252">
                    <a:moveTo>
                      <a:pt x="0" y="0"/>
                    </a:moveTo>
                    <a:lnTo>
                      <a:pt x="8572" y="0"/>
                    </a:lnTo>
                    <a:lnTo>
                      <a:pt x="8572" y="115253"/>
                    </a:lnTo>
                    <a:lnTo>
                      <a:pt x="0" y="115253"/>
                    </a:lnTo>
                    <a:lnTo>
                      <a:pt x="0" y="0"/>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81" name="Freeform: Shape 80">
                <a:extLst>
                  <a:ext uri="{FF2B5EF4-FFF2-40B4-BE49-F238E27FC236}">
                    <a16:creationId xmlns:a16="http://schemas.microsoft.com/office/drawing/2014/main" id="{07D554E2-74F9-4B0F-830C-DAFD01DE6BA8}"/>
                  </a:ext>
                </a:extLst>
              </p:cNvPr>
              <p:cNvSpPr/>
              <p:nvPr/>
            </p:nvSpPr>
            <p:spPr>
              <a:xfrm>
                <a:off x="4687482" y="-711845"/>
                <a:ext cx="73342" cy="86677"/>
              </a:xfrm>
              <a:custGeom>
                <a:avLst/>
                <a:gdLst>
                  <a:gd name="connsiteX0" fmla="*/ 0 w 73342"/>
                  <a:gd name="connsiteY0" fmla="*/ 43815 h 86677"/>
                  <a:gd name="connsiteX1" fmla="*/ 0 w 73342"/>
                  <a:gd name="connsiteY1" fmla="*/ 42863 h 86677"/>
                  <a:gd name="connsiteX2" fmla="*/ 37148 w 73342"/>
                  <a:gd name="connsiteY2" fmla="*/ 0 h 86677"/>
                  <a:gd name="connsiteX3" fmla="*/ 73343 w 73342"/>
                  <a:gd name="connsiteY3" fmla="*/ 42863 h 86677"/>
                  <a:gd name="connsiteX4" fmla="*/ 73343 w 73342"/>
                  <a:gd name="connsiteY4" fmla="*/ 43815 h 86677"/>
                  <a:gd name="connsiteX5" fmla="*/ 36195 w 73342"/>
                  <a:gd name="connsiteY5" fmla="*/ 86677 h 86677"/>
                  <a:gd name="connsiteX6" fmla="*/ 0 w 73342"/>
                  <a:gd name="connsiteY6" fmla="*/ 43815 h 86677"/>
                  <a:gd name="connsiteX7" fmla="*/ 63818 w 73342"/>
                  <a:gd name="connsiteY7" fmla="*/ 43815 h 86677"/>
                  <a:gd name="connsiteX8" fmla="*/ 63818 w 73342"/>
                  <a:gd name="connsiteY8" fmla="*/ 42863 h 86677"/>
                  <a:gd name="connsiteX9" fmla="*/ 36195 w 73342"/>
                  <a:gd name="connsiteY9" fmla="*/ 6667 h 86677"/>
                  <a:gd name="connsiteX10" fmla="*/ 8573 w 73342"/>
                  <a:gd name="connsiteY10" fmla="*/ 42863 h 86677"/>
                  <a:gd name="connsiteX11" fmla="*/ 8573 w 73342"/>
                  <a:gd name="connsiteY11" fmla="*/ 43815 h 86677"/>
                  <a:gd name="connsiteX12" fmla="*/ 36195 w 73342"/>
                  <a:gd name="connsiteY12" fmla="*/ 80010 h 86677"/>
                  <a:gd name="connsiteX13" fmla="*/ 63818 w 73342"/>
                  <a:gd name="connsiteY13" fmla="*/ 4381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3342" h="86677">
                    <a:moveTo>
                      <a:pt x="0" y="43815"/>
                    </a:moveTo>
                    <a:lnTo>
                      <a:pt x="0" y="42863"/>
                    </a:lnTo>
                    <a:cubicBezTo>
                      <a:pt x="0" y="18097"/>
                      <a:pt x="15240" y="0"/>
                      <a:pt x="37148" y="0"/>
                    </a:cubicBezTo>
                    <a:cubicBezTo>
                      <a:pt x="58103" y="0"/>
                      <a:pt x="73343" y="17145"/>
                      <a:pt x="73343" y="42863"/>
                    </a:cubicBezTo>
                    <a:lnTo>
                      <a:pt x="73343" y="43815"/>
                    </a:lnTo>
                    <a:cubicBezTo>
                      <a:pt x="73343" y="68580"/>
                      <a:pt x="58103" y="86677"/>
                      <a:pt x="36195" y="86677"/>
                    </a:cubicBezTo>
                    <a:cubicBezTo>
                      <a:pt x="15240" y="86677"/>
                      <a:pt x="0" y="69532"/>
                      <a:pt x="0" y="43815"/>
                    </a:cubicBezTo>
                    <a:close/>
                    <a:moveTo>
                      <a:pt x="63818" y="43815"/>
                    </a:moveTo>
                    <a:lnTo>
                      <a:pt x="63818" y="42863"/>
                    </a:lnTo>
                    <a:cubicBezTo>
                      <a:pt x="63818" y="20955"/>
                      <a:pt x="51435" y="6667"/>
                      <a:pt x="36195" y="6667"/>
                    </a:cubicBezTo>
                    <a:cubicBezTo>
                      <a:pt x="20955" y="6667"/>
                      <a:pt x="8573" y="21907"/>
                      <a:pt x="8573" y="42863"/>
                    </a:cubicBezTo>
                    <a:lnTo>
                      <a:pt x="8573" y="43815"/>
                    </a:lnTo>
                    <a:cubicBezTo>
                      <a:pt x="8573" y="65722"/>
                      <a:pt x="20955" y="80010"/>
                      <a:pt x="36195" y="80010"/>
                    </a:cubicBezTo>
                    <a:cubicBezTo>
                      <a:pt x="51435" y="80010"/>
                      <a:pt x="63818" y="65722"/>
                      <a:pt x="63818" y="43815"/>
                    </a:cubicBez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82" name="Freeform: Shape 81">
                <a:extLst>
                  <a:ext uri="{FF2B5EF4-FFF2-40B4-BE49-F238E27FC236}">
                    <a16:creationId xmlns:a16="http://schemas.microsoft.com/office/drawing/2014/main" id="{781B7D5B-56D4-47DB-ACF9-8C47CC30C457}"/>
                  </a:ext>
                </a:extLst>
              </p:cNvPr>
              <p:cNvSpPr/>
              <p:nvPr/>
            </p:nvSpPr>
            <p:spPr>
              <a:xfrm>
                <a:off x="4777970" y="-711845"/>
                <a:ext cx="70485" cy="106679"/>
              </a:xfrm>
              <a:custGeom>
                <a:avLst/>
                <a:gdLst>
                  <a:gd name="connsiteX0" fmla="*/ 0 w 70485"/>
                  <a:gd name="connsiteY0" fmla="*/ 952 h 106679"/>
                  <a:gd name="connsiteX1" fmla="*/ 8573 w 70485"/>
                  <a:gd name="connsiteY1" fmla="*/ 952 h 106679"/>
                  <a:gd name="connsiteX2" fmla="*/ 8573 w 70485"/>
                  <a:gd name="connsiteY2" fmla="*/ 18097 h 106679"/>
                  <a:gd name="connsiteX3" fmla="*/ 37148 w 70485"/>
                  <a:gd name="connsiteY3" fmla="*/ 0 h 106679"/>
                  <a:gd name="connsiteX4" fmla="*/ 70485 w 70485"/>
                  <a:gd name="connsiteY4" fmla="*/ 41910 h 106679"/>
                  <a:gd name="connsiteX5" fmla="*/ 70485 w 70485"/>
                  <a:gd name="connsiteY5" fmla="*/ 43815 h 106679"/>
                  <a:gd name="connsiteX6" fmla="*/ 37148 w 70485"/>
                  <a:gd name="connsiteY6" fmla="*/ 85725 h 106679"/>
                  <a:gd name="connsiteX7" fmla="*/ 8573 w 70485"/>
                  <a:gd name="connsiteY7" fmla="*/ 67627 h 106679"/>
                  <a:gd name="connsiteX8" fmla="*/ 8573 w 70485"/>
                  <a:gd name="connsiteY8" fmla="*/ 106680 h 106679"/>
                  <a:gd name="connsiteX9" fmla="*/ 0 w 70485"/>
                  <a:gd name="connsiteY9" fmla="*/ 106680 h 106679"/>
                  <a:gd name="connsiteX10" fmla="*/ 0 w 70485"/>
                  <a:gd name="connsiteY10" fmla="*/ 952 h 106679"/>
                  <a:gd name="connsiteX11" fmla="*/ 61913 w 70485"/>
                  <a:gd name="connsiteY11" fmla="*/ 44767 h 106679"/>
                  <a:gd name="connsiteX12" fmla="*/ 61913 w 70485"/>
                  <a:gd name="connsiteY12" fmla="*/ 42863 h 106679"/>
                  <a:gd name="connsiteX13" fmla="*/ 37148 w 70485"/>
                  <a:gd name="connsiteY13" fmla="*/ 6667 h 106679"/>
                  <a:gd name="connsiteX14" fmla="*/ 8573 w 70485"/>
                  <a:gd name="connsiteY14" fmla="*/ 41910 h 106679"/>
                  <a:gd name="connsiteX15" fmla="*/ 8573 w 70485"/>
                  <a:gd name="connsiteY15" fmla="*/ 44767 h 106679"/>
                  <a:gd name="connsiteX16" fmla="*/ 37148 w 70485"/>
                  <a:gd name="connsiteY16" fmla="*/ 80010 h 106679"/>
                  <a:gd name="connsiteX17" fmla="*/ 61913 w 70485"/>
                  <a:gd name="connsiteY17" fmla="*/ 44767 h 10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0485" h="106679">
                    <a:moveTo>
                      <a:pt x="0" y="952"/>
                    </a:moveTo>
                    <a:lnTo>
                      <a:pt x="8573" y="952"/>
                    </a:lnTo>
                    <a:lnTo>
                      <a:pt x="8573" y="18097"/>
                    </a:lnTo>
                    <a:cubicBezTo>
                      <a:pt x="14288" y="8572"/>
                      <a:pt x="22860" y="0"/>
                      <a:pt x="37148" y="0"/>
                    </a:cubicBezTo>
                    <a:cubicBezTo>
                      <a:pt x="54293" y="0"/>
                      <a:pt x="70485" y="14288"/>
                      <a:pt x="70485" y="41910"/>
                    </a:cubicBezTo>
                    <a:lnTo>
                      <a:pt x="70485" y="43815"/>
                    </a:lnTo>
                    <a:cubicBezTo>
                      <a:pt x="70485" y="71438"/>
                      <a:pt x="54293" y="85725"/>
                      <a:pt x="37148" y="85725"/>
                    </a:cubicBezTo>
                    <a:cubicBezTo>
                      <a:pt x="22860" y="85725"/>
                      <a:pt x="13335" y="77152"/>
                      <a:pt x="8573" y="67627"/>
                    </a:cubicBezTo>
                    <a:lnTo>
                      <a:pt x="8573" y="106680"/>
                    </a:lnTo>
                    <a:lnTo>
                      <a:pt x="0" y="106680"/>
                    </a:lnTo>
                    <a:lnTo>
                      <a:pt x="0" y="952"/>
                    </a:lnTo>
                    <a:close/>
                    <a:moveTo>
                      <a:pt x="61913" y="44767"/>
                    </a:moveTo>
                    <a:lnTo>
                      <a:pt x="61913" y="42863"/>
                    </a:lnTo>
                    <a:cubicBezTo>
                      <a:pt x="61913" y="19050"/>
                      <a:pt x="50483" y="6667"/>
                      <a:pt x="37148" y="6667"/>
                    </a:cubicBezTo>
                    <a:cubicBezTo>
                      <a:pt x="22860" y="6667"/>
                      <a:pt x="8573" y="20002"/>
                      <a:pt x="8573" y="41910"/>
                    </a:cubicBezTo>
                    <a:lnTo>
                      <a:pt x="8573" y="44767"/>
                    </a:lnTo>
                    <a:cubicBezTo>
                      <a:pt x="8573" y="66675"/>
                      <a:pt x="21908" y="80010"/>
                      <a:pt x="37148" y="80010"/>
                    </a:cubicBezTo>
                    <a:cubicBezTo>
                      <a:pt x="50483" y="80010"/>
                      <a:pt x="61913" y="68580"/>
                      <a:pt x="61913" y="44767"/>
                    </a:cubicBez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83" name="Freeform: Shape 82">
                <a:extLst>
                  <a:ext uri="{FF2B5EF4-FFF2-40B4-BE49-F238E27FC236}">
                    <a16:creationId xmlns:a16="http://schemas.microsoft.com/office/drawing/2014/main" id="{8CE24DE9-5A8C-464B-8F12-479BCB4CDC12}"/>
                  </a:ext>
                </a:extLst>
              </p:cNvPr>
              <p:cNvSpPr/>
              <p:nvPr/>
            </p:nvSpPr>
            <p:spPr>
              <a:xfrm>
                <a:off x="4866552" y="-740420"/>
                <a:ext cx="10477" cy="113347"/>
              </a:xfrm>
              <a:custGeom>
                <a:avLst/>
                <a:gdLst>
                  <a:gd name="connsiteX0" fmla="*/ 0 w 10477"/>
                  <a:gd name="connsiteY0" fmla="*/ 0 h 113347"/>
                  <a:gd name="connsiteX1" fmla="*/ 10478 w 10477"/>
                  <a:gd name="connsiteY1" fmla="*/ 0 h 113347"/>
                  <a:gd name="connsiteX2" fmla="*/ 10478 w 10477"/>
                  <a:gd name="connsiteY2" fmla="*/ 11430 h 113347"/>
                  <a:gd name="connsiteX3" fmla="*/ 0 w 10477"/>
                  <a:gd name="connsiteY3" fmla="*/ 11430 h 113347"/>
                  <a:gd name="connsiteX4" fmla="*/ 0 w 10477"/>
                  <a:gd name="connsiteY4" fmla="*/ 0 h 113347"/>
                  <a:gd name="connsiteX5" fmla="*/ 953 w 10477"/>
                  <a:gd name="connsiteY5" fmla="*/ 29527 h 113347"/>
                  <a:gd name="connsiteX6" fmla="*/ 9525 w 10477"/>
                  <a:gd name="connsiteY6" fmla="*/ 29527 h 113347"/>
                  <a:gd name="connsiteX7" fmla="*/ 9525 w 10477"/>
                  <a:gd name="connsiteY7" fmla="*/ 113347 h 113347"/>
                  <a:gd name="connsiteX8" fmla="*/ 953 w 10477"/>
                  <a:gd name="connsiteY8" fmla="*/ 113347 h 113347"/>
                  <a:gd name="connsiteX9" fmla="*/ 953 w 10477"/>
                  <a:gd name="connsiteY9" fmla="*/ 29527 h 113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77" h="113347">
                    <a:moveTo>
                      <a:pt x="0" y="0"/>
                    </a:moveTo>
                    <a:lnTo>
                      <a:pt x="10478" y="0"/>
                    </a:lnTo>
                    <a:lnTo>
                      <a:pt x="10478" y="11430"/>
                    </a:lnTo>
                    <a:lnTo>
                      <a:pt x="0" y="11430"/>
                    </a:lnTo>
                    <a:lnTo>
                      <a:pt x="0" y="0"/>
                    </a:lnTo>
                    <a:close/>
                    <a:moveTo>
                      <a:pt x="953" y="29527"/>
                    </a:moveTo>
                    <a:lnTo>
                      <a:pt x="9525" y="29527"/>
                    </a:lnTo>
                    <a:lnTo>
                      <a:pt x="9525" y="113347"/>
                    </a:lnTo>
                    <a:lnTo>
                      <a:pt x="953" y="113347"/>
                    </a:lnTo>
                    <a:lnTo>
                      <a:pt x="953" y="29527"/>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84" name="Freeform: Shape 83">
                <a:extLst>
                  <a:ext uri="{FF2B5EF4-FFF2-40B4-BE49-F238E27FC236}">
                    <a16:creationId xmlns:a16="http://schemas.microsoft.com/office/drawing/2014/main" id="{3666CB60-8354-4EF7-B052-E2FE9238AFED}"/>
                  </a:ext>
                </a:extLst>
              </p:cNvPr>
              <p:cNvSpPr/>
              <p:nvPr/>
            </p:nvSpPr>
            <p:spPr>
              <a:xfrm>
                <a:off x="4899890" y="-712798"/>
                <a:ext cx="63817" cy="85725"/>
              </a:xfrm>
              <a:custGeom>
                <a:avLst/>
                <a:gdLst>
                  <a:gd name="connsiteX0" fmla="*/ 0 w 63817"/>
                  <a:gd name="connsiteY0" fmla="*/ 1905 h 85725"/>
                  <a:gd name="connsiteX1" fmla="*/ 8573 w 63817"/>
                  <a:gd name="connsiteY1" fmla="*/ 1905 h 85725"/>
                  <a:gd name="connsiteX2" fmla="*/ 8573 w 63817"/>
                  <a:gd name="connsiteY2" fmla="*/ 15240 h 85725"/>
                  <a:gd name="connsiteX3" fmla="*/ 35242 w 63817"/>
                  <a:gd name="connsiteY3" fmla="*/ 0 h 85725"/>
                  <a:gd name="connsiteX4" fmla="*/ 63817 w 63817"/>
                  <a:gd name="connsiteY4" fmla="*/ 27623 h 85725"/>
                  <a:gd name="connsiteX5" fmla="*/ 63817 w 63817"/>
                  <a:gd name="connsiteY5" fmla="*/ 84773 h 85725"/>
                  <a:gd name="connsiteX6" fmla="*/ 55245 w 63817"/>
                  <a:gd name="connsiteY6" fmla="*/ 84773 h 85725"/>
                  <a:gd name="connsiteX7" fmla="*/ 55245 w 63817"/>
                  <a:gd name="connsiteY7" fmla="*/ 31433 h 85725"/>
                  <a:gd name="connsiteX8" fmla="*/ 33338 w 63817"/>
                  <a:gd name="connsiteY8" fmla="*/ 6668 h 85725"/>
                  <a:gd name="connsiteX9" fmla="*/ 8573 w 63817"/>
                  <a:gd name="connsiteY9" fmla="*/ 31433 h 85725"/>
                  <a:gd name="connsiteX10" fmla="*/ 8573 w 63817"/>
                  <a:gd name="connsiteY10" fmla="*/ 85725 h 85725"/>
                  <a:gd name="connsiteX11" fmla="*/ 0 w 63817"/>
                  <a:gd name="connsiteY11" fmla="*/ 85725 h 85725"/>
                  <a:gd name="connsiteX12" fmla="*/ 0 w 63817"/>
                  <a:gd name="connsiteY12" fmla="*/ 1905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17" h="85725">
                    <a:moveTo>
                      <a:pt x="0" y="1905"/>
                    </a:moveTo>
                    <a:lnTo>
                      <a:pt x="8573" y="1905"/>
                    </a:lnTo>
                    <a:lnTo>
                      <a:pt x="8573" y="15240"/>
                    </a:lnTo>
                    <a:cubicBezTo>
                      <a:pt x="13335" y="7620"/>
                      <a:pt x="20955" y="0"/>
                      <a:pt x="35242" y="0"/>
                    </a:cubicBezTo>
                    <a:cubicBezTo>
                      <a:pt x="52388" y="0"/>
                      <a:pt x="63817" y="9525"/>
                      <a:pt x="63817" y="27623"/>
                    </a:cubicBezTo>
                    <a:lnTo>
                      <a:pt x="63817" y="84773"/>
                    </a:lnTo>
                    <a:lnTo>
                      <a:pt x="55245" y="84773"/>
                    </a:lnTo>
                    <a:lnTo>
                      <a:pt x="55245" y="31433"/>
                    </a:lnTo>
                    <a:cubicBezTo>
                      <a:pt x="55245" y="15240"/>
                      <a:pt x="47625" y="6668"/>
                      <a:pt x="33338" y="6668"/>
                    </a:cubicBezTo>
                    <a:cubicBezTo>
                      <a:pt x="19050" y="6668"/>
                      <a:pt x="8573" y="16193"/>
                      <a:pt x="8573" y="31433"/>
                    </a:cubicBezTo>
                    <a:lnTo>
                      <a:pt x="8573" y="85725"/>
                    </a:lnTo>
                    <a:lnTo>
                      <a:pt x="0" y="85725"/>
                    </a:lnTo>
                    <a:lnTo>
                      <a:pt x="0" y="1905"/>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85" name="Freeform: Shape 84">
                <a:extLst>
                  <a:ext uri="{FF2B5EF4-FFF2-40B4-BE49-F238E27FC236}">
                    <a16:creationId xmlns:a16="http://schemas.microsoft.com/office/drawing/2014/main" id="{38BD4F3A-0CBE-4485-8D82-D16447B2691A}"/>
                  </a:ext>
                </a:extLst>
              </p:cNvPr>
              <p:cNvSpPr/>
              <p:nvPr/>
            </p:nvSpPr>
            <p:spPr>
              <a:xfrm>
                <a:off x="4980852" y="-711845"/>
                <a:ext cx="70485" cy="107632"/>
              </a:xfrm>
              <a:custGeom>
                <a:avLst/>
                <a:gdLst>
                  <a:gd name="connsiteX0" fmla="*/ 2858 w 70485"/>
                  <a:gd name="connsiteY0" fmla="*/ 101917 h 107632"/>
                  <a:gd name="connsiteX1" fmla="*/ 6667 w 70485"/>
                  <a:gd name="connsiteY1" fmla="*/ 95250 h 107632"/>
                  <a:gd name="connsiteX2" fmla="*/ 34290 w 70485"/>
                  <a:gd name="connsiteY2" fmla="*/ 100965 h 107632"/>
                  <a:gd name="connsiteX3" fmla="*/ 61913 w 70485"/>
                  <a:gd name="connsiteY3" fmla="*/ 80010 h 107632"/>
                  <a:gd name="connsiteX4" fmla="*/ 61913 w 70485"/>
                  <a:gd name="connsiteY4" fmla="*/ 61913 h 107632"/>
                  <a:gd name="connsiteX5" fmla="*/ 33338 w 70485"/>
                  <a:gd name="connsiteY5" fmla="*/ 80010 h 107632"/>
                  <a:gd name="connsiteX6" fmla="*/ 0 w 70485"/>
                  <a:gd name="connsiteY6" fmla="*/ 40005 h 107632"/>
                  <a:gd name="connsiteX7" fmla="*/ 0 w 70485"/>
                  <a:gd name="connsiteY7" fmla="*/ 40005 h 107632"/>
                  <a:gd name="connsiteX8" fmla="*/ 33338 w 70485"/>
                  <a:gd name="connsiteY8" fmla="*/ 0 h 107632"/>
                  <a:gd name="connsiteX9" fmla="*/ 61913 w 70485"/>
                  <a:gd name="connsiteY9" fmla="*/ 18097 h 107632"/>
                  <a:gd name="connsiteX10" fmla="*/ 61913 w 70485"/>
                  <a:gd name="connsiteY10" fmla="*/ 1905 h 107632"/>
                  <a:gd name="connsiteX11" fmla="*/ 70485 w 70485"/>
                  <a:gd name="connsiteY11" fmla="*/ 1905 h 107632"/>
                  <a:gd name="connsiteX12" fmla="*/ 70485 w 70485"/>
                  <a:gd name="connsiteY12" fmla="*/ 80010 h 107632"/>
                  <a:gd name="connsiteX13" fmla="*/ 60960 w 70485"/>
                  <a:gd name="connsiteY13" fmla="*/ 100013 h 107632"/>
                  <a:gd name="connsiteX14" fmla="*/ 33338 w 70485"/>
                  <a:gd name="connsiteY14" fmla="*/ 107632 h 107632"/>
                  <a:gd name="connsiteX15" fmla="*/ 2858 w 70485"/>
                  <a:gd name="connsiteY15" fmla="*/ 101917 h 107632"/>
                  <a:gd name="connsiteX16" fmla="*/ 61913 w 70485"/>
                  <a:gd name="connsiteY16" fmla="*/ 40957 h 107632"/>
                  <a:gd name="connsiteX17" fmla="*/ 61913 w 70485"/>
                  <a:gd name="connsiteY17" fmla="*/ 40005 h 107632"/>
                  <a:gd name="connsiteX18" fmla="*/ 34290 w 70485"/>
                  <a:gd name="connsiteY18" fmla="*/ 6667 h 107632"/>
                  <a:gd name="connsiteX19" fmla="*/ 8573 w 70485"/>
                  <a:gd name="connsiteY19" fmla="*/ 40005 h 107632"/>
                  <a:gd name="connsiteX20" fmla="*/ 8573 w 70485"/>
                  <a:gd name="connsiteY20" fmla="*/ 40957 h 107632"/>
                  <a:gd name="connsiteX21" fmla="*/ 34290 w 70485"/>
                  <a:gd name="connsiteY21" fmla="*/ 74295 h 107632"/>
                  <a:gd name="connsiteX22" fmla="*/ 61913 w 70485"/>
                  <a:gd name="connsiteY22" fmla="*/ 40957 h 107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0485" h="107632">
                    <a:moveTo>
                      <a:pt x="2858" y="101917"/>
                    </a:moveTo>
                    <a:lnTo>
                      <a:pt x="6667" y="95250"/>
                    </a:lnTo>
                    <a:cubicBezTo>
                      <a:pt x="14288" y="99060"/>
                      <a:pt x="24765" y="100965"/>
                      <a:pt x="34290" y="100965"/>
                    </a:cubicBezTo>
                    <a:cubicBezTo>
                      <a:pt x="51435" y="100965"/>
                      <a:pt x="61913" y="94297"/>
                      <a:pt x="61913" y="80010"/>
                    </a:cubicBezTo>
                    <a:lnTo>
                      <a:pt x="61913" y="61913"/>
                    </a:lnTo>
                    <a:cubicBezTo>
                      <a:pt x="56198" y="71438"/>
                      <a:pt x="47625" y="80010"/>
                      <a:pt x="33338" y="80010"/>
                    </a:cubicBezTo>
                    <a:cubicBezTo>
                      <a:pt x="16192" y="80010"/>
                      <a:pt x="0" y="65722"/>
                      <a:pt x="0" y="40005"/>
                    </a:cubicBezTo>
                    <a:lnTo>
                      <a:pt x="0" y="40005"/>
                    </a:lnTo>
                    <a:cubicBezTo>
                      <a:pt x="0" y="14288"/>
                      <a:pt x="16192" y="0"/>
                      <a:pt x="33338" y="0"/>
                    </a:cubicBezTo>
                    <a:cubicBezTo>
                      <a:pt x="47625" y="0"/>
                      <a:pt x="56198" y="8572"/>
                      <a:pt x="61913" y="18097"/>
                    </a:cubicBezTo>
                    <a:lnTo>
                      <a:pt x="61913" y="1905"/>
                    </a:lnTo>
                    <a:lnTo>
                      <a:pt x="70485" y="1905"/>
                    </a:lnTo>
                    <a:lnTo>
                      <a:pt x="70485" y="80010"/>
                    </a:lnTo>
                    <a:cubicBezTo>
                      <a:pt x="70485" y="88582"/>
                      <a:pt x="67628" y="96202"/>
                      <a:pt x="60960" y="100013"/>
                    </a:cubicBezTo>
                    <a:cubicBezTo>
                      <a:pt x="54292" y="104775"/>
                      <a:pt x="44767" y="107632"/>
                      <a:pt x="33338" y="107632"/>
                    </a:cubicBezTo>
                    <a:cubicBezTo>
                      <a:pt x="23813" y="107632"/>
                      <a:pt x="13335" y="105727"/>
                      <a:pt x="2858" y="101917"/>
                    </a:cubicBezTo>
                    <a:close/>
                    <a:moveTo>
                      <a:pt x="61913" y="40957"/>
                    </a:moveTo>
                    <a:lnTo>
                      <a:pt x="61913" y="40005"/>
                    </a:lnTo>
                    <a:cubicBezTo>
                      <a:pt x="61913" y="19050"/>
                      <a:pt x="47625" y="6667"/>
                      <a:pt x="34290" y="6667"/>
                    </a:cubicBezTo>
                    <a:cubicBezTo>
                      <a:pt x="20003" y="6667"/>
                      <a:pt x="8573" y="18097"/>
                      <a:pt x="8573" y="40005"/>
                    </a:cubicBezTo>
                    <a:lnTo>
                      <a:pt x="8573" y="40957"/>
                    </a:lnTo>
                    <a:cubicBezTo>
                      <a:pt x="8573" y="62865"/>
                      <a:pt x="20003" y="74295"/>
                      <a:pt x="34290" y="74295"/>
                    </a:cubicBezTo>
                    <a:cubicBezTo>
                      <a:pt x="47625" y="74295"/>
                      <a:pt x="61913" y="61913"/>
                      <a:pt x="61913" y="40957"/>
                    </a:cubicBez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86" name="Freeform: Shape 85">
                <a:extLst>
                  <a:ext uri="{FF2B5EF4-FFF2-40B4-BE49-F238E27FC236}">
                    <a16:creationId xmlns:a16="http://schemas.microsoft.com/office/drawing/2014/main" id="{A3D9637E-3FD4-465A-8E08-D560663FBA8B}"/>
                  </a:ext>
                </a:extLst>
              </p:cNvPr>
              <p:cNvSpPr/>
              <p:nvPr/>
            </p:nvSpPr>
            <p:spPr>
              <a:xfrm>
                <a:off x="5098010" y="-710893"/>
                <a:ext cx="60959" cy="85725"/>
              </a:xfrm>
              <a:custGeom>
                <a:avLst/>
                <a:gdLst>
                  <a:gd name="connsiteX0" fmla="*/ 0 w 60959"/>
                  <a:gd name="connsiteY0" fmla="*/ 74295 h 85725"/>
                  <a:gd name="connsiteX1" fmla="*/ 5715 w 60959"/>
                  <a:gd name="connsiteY1" fmla="*/ 68580 h 85725"/>
                  <a:gd name="connsiteX2" fmla="*/ 31433 w 60959"/>
                  <a:gd name="connsiteY2" fmla="*/ 79057 h 85725"/>
                  <a:gd name="connsiteX3" fmla="*/ 51435 w 60959"/>
                  <a:gd name="connsiteY3" fmla="*/ 63817 h 85725"/>
                  <a:gd name="connsiteX4" fmla="*/ 51435 w 60959"/>
                  <a:gd name="connsiteY4" fmla="*/ 63817 h 85725"/>
                  <a:gd name="connsiteX5" fmla="*/ 30480 w 60959"/>
                  <a:gd name="connsiteY5" fmla="*/ 44767 h 85725"/>
                  <a:gd name="connsiteX6" fmla="*/ 5715 w 60959"/>
                  <a:gd name="connsiteY6" fmla="*/ 20002 h 85725"/>
                  <a:gd name="connsiteX7" fmla="*/ 5715 w 60959"/>
                  <a:gd name="connsiteY7" fmla="*/ 20002 h 85725"/>
                  <a:gd name="connsiteX8" fmla="*/ 33338 w 60959"/>
                  <a:gd name="connsiteY8" fmla="*/ 0 h 85725"/>
                  <a:gd name="connsiteX9" fmla="*/ 60960 w 60959"/>
                  <a:gd name="connsiteY9" fmla="*/ 8573 h 85725"/>
                  <a:gd name="connsiteX10" fmla="*/ 55245 w 60959"/>
                  <a:gd name="connsiteY10" fmla="*/ 14288 h 85725"/>
                  <a:gd name="connsiteX11" fmla="*/ 33338 w 60959"/>
                  <a:gd name="connsiteY11" fmla="*/ 6667 h 85725"/>
                  <a:gd name="connsiteX12" fmla="*/ 15240 w 60959"/>
                  <a:gd name="connsiteY12" fmla="*/ 20002 h 85725"/>
                  <a:gd name="connsiteX13" fmla="*/ 15240 w 60959"/>
                  <a:gd name="connsiteY13" fmla="*/ 20002 h 85725"/>
                  <a:gd name="connsiteX14" fmla="*/ 35242 w 60959"/>
                  <a:gd name="connsiteY14" fmla="*/ 38100 h 85725"/>
                  <a:gd name="connsiteX15" fmla="*/ 60008 w 60959"/>
                  <a:gd name="connsiteY15" fmla="*/ 63817 h 85725"/>
                  <a:gd name="connsiteX16" fmla="*/ 60008 w 60959"/>
                  <a:gd name="connsiteY16" fmla="*/ 63817 h 85725"/>
                  <a:gd name="connsiteX17" fmla="*/ 30480 w 60959"/>
                  <a:gd name="connsiteY17" fmla="*/ 85725 h 85725"/>
                  <a:gd name="connsiteX18" fmla="*/ 0 w 60959"/>
                  <a:gd name="connsiteY18" fmla="*/ 74295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959" h="85725">
                    <a:moveTo>
                      <a:pt x="0" y="74295"/>
                    </a:moveTo>
                    <a:lnTo>
                      <a:pt x="5715" y="68580"/>
                    </a:lnTo>
                    <a:cubicBezTo>
                      <a:pt x="14288" y="75248"/>
                      <a:pt x="22860" y="79057"/>
                      <a:pt x="31433" y="79057"/>
                    </a:cubicBezTo>
                    <a:cubicBezTo>
                      <a:pt x="42863" y="79057"/>
                      <a:pt x="51435" y="73342"/>
                      <a:pt x="51435" y="63817"/>
                    </a:cubicBezTo>
                    <a:lnTo>
                      <a:pt x="51435" y="63817"/>
                    </a:lnTo>
                    <a:cubicBezTo>
                      <a:pt x="51435" y="57150"/>
                      <a:pt x="47625" y="51435"/>
                      <a:pt x="30480" y="44767"/>
                    </a:cubicBezTo>
                    <a:cubicBezTo>
                      <a:pt x="12383" y="37148"/>
                      <a:pt x="5715" y="30480"/>
                      <a:pt x="5715" y="20002"/>
                    </a:cubicBezTo>
                    <a:lnTo>
                      <a:pt x="5715" y="20002"/>
                    </a:lnTo>
                    <a:cubicBezTo>
                      <a:pt x="5715" y="7620"/>
                      <a:pt x="17145" y="0"/>
                      <a:pt x="33338" y="0"/>
                    </a:cubicBezTo>
                    <a:cubicBezTo>
                      <a:pt x="44767" y="0"/>
                      <a:pt x="54292" y="3810"/>
                      <a:pt x="60960" y="8573"/>
                    </a:cubicBezTo>
                    <a:lnTo>
                      <a:pt x="55245" y="14288"/>
                    </a:lnTo>
                    <a:cubicBezTo>
                      <a:pt x="48578" y="9525"/>
                      <a:pt x="41910" y="6667"/>
                      <a:pt x="33338" y="6667"/>
                    </a:cubicBezTo>
                    <a:cubicBezTo>
                      <a:pt x="22860" y="6667"/>
                      <a:pt x="15240" y="12382"/>
                      <a:pt x="15240" y="20002"/>
                    </a:cubicBezTo>
                    <a:lnTo>
                      <a:pt x="15240" y="20002"/>
                    </a:lnTo>
                    <a:cubicBezTo>
                      <a:pt x="15240" y="26670"/>
                      <a:pt x="20003" y="31432"/>
                      <a:pt x="35242" y="38100"/>
                    </a:cubicBezTo>
                    <a:cubicBezTo>
                      <a:pt x="55245" y="46673"/>
                      <a:pt x="60008" y="53340"/>
                      <a:pt x="60008" y="63817"/>
                    </a:cubicBezTo>
                    <a:lnTo>
                      <a:pt x="60008" y="63817"/>
                    </a:lnTo>
                    <a:cubicBezTo>
                      <a:pt x="60008" y="77152"/>
                      <a:pt x="46672" y="85725"/>
                      <a:pt x="30480" y="85725"/>
                    </a:cubicBezTo>
                    <a:cubicBezTo>
                      <a:pt x="20955" y="85725"/>
                      <a:pt x="10478" y="81915"/>
                      <a:pt x="0" y="74295"/>
                    </a:cubicBez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87" name="Freeform: Shape 86">
                <a:extLst>
                  <a:ext uri="{FF2B5EF4-FFF2-40B4-BE49-F238E27FC236}">
                    <a16:creationId xmlns:a16="http://schemas.microsoft.com/office/drawing/2014/main" id="{06FD1F0F-2421-4AAB-9C76-9EC75E661106}"/>
                  </a:ext>
                </a:extLst>
              </p:cNvPr>
              <p:cNvSpPr/>
              <p:nvPr/>
            </p:nvSpPr>
            <p:spPr>
              <a:xfrm>
                <a:off x="5168495" y="-709941"/>
                <a:ext cx="63817" cy="86677"/>
              </a:xfrm>
              <a:custGeom>
                <a:avLst/>
                <a:gdLst>
                  <a:gd name="connsiteX0" fmla="*/ 0 w 63817"/>
                  <a:gd name="connsiteY0" fmla="*/ 59055 h 86677"/>
                  <a:gd name="connsiteX1" fmla="*/ 0 w 63817"/>
                  <a:gd name="connsiteY1" fmla="*/ 58102 h 86677"/>
                  <a:gd name="connsiteX2" fmla="*/ 32385 w 63817"/>
                  <a:gd name="connsiteY2" fmla="*/ 31433 h 86677"/>
                  <a:gd name="connsiteX3" fmla="*/ 55245 w 63817"/>
                  <a:gd name="connsiteY3" fmla="*/ 34290 h 86677"/>
                  <a:gd name="connsiteX4" fmla="*/ 55245 w 63817"/>
                  <a:gd name="connsiteY4" fmla="*/ 25717 h 86677"/>
                  <a:gd name="connsiteX5" fmla="*/ 31433 w 63817"/>
                  <a:gd name="connsiteY5" fmla="*/ 5715 h 86677"/>
                  <a:gd name="connsiteX6" fmla="*/ 8573 w 63817"/>
                  <a:gd name="connsiteY6" fmla="*/ 11430 h 86677"/>
                  <a:gd name="connsiteX7" fmla="*/ 5715 w 63817"/>
                  <a:gd name="connsiteY7" fmla="*/ 5715 h 86677"/>
                  <a:gd name="connsiteX8" fmla="*/ 32385 w 63817"/>
                  <a:gd name="connsiteY8" fmla="*/ 0 h 86677"/>
                  <a:gd name="connsiteX9" fmla="*/ 55245 w 63817"/>
                  <a:gd name="connsiteY9" fmla="*/ 6667 h 86677"/>
                  <a:gd name="connsiteX10" fmla="*/ 63818 w 63817"/>
                  <a:gd name="connsiteY10" fmla="*/ 26670 h 86677"/>
                  <a:gd name="connsiteX11" fmla="*/ 63818 w 63817"/>
                  <a:gd name="connsiteY11" fmla="*/ 84773 h 86677"/>
                  <a:gd name="connsiteX12" fmla="*/ 55245 w 63817"/>
                  <a:gd name="connsiteY12" fmla="*/ 84773 h 86677"/>
                  <a:gd name="connsiteX13" fmla="*/ 55245 w 63817"/>
                  <a:gd name="connsiteY13" fmla="*/ 72390 h 86677"/>
                  <a:gd name="connsiteX14" fmla="*/ 28575 w 63817"/>
                  <a:gd name="connsiteY14" fmla="*/ 86677 h 86677"/>
                  <a:gd name="connsiteX15" fmla="*/ 0 w 63817"/>
                  <a:gd name="connsiteY15" fmla="*/ 59055 h 86677"/>
                  <a:gd name="connsiteX16" fmla="*/ 55245 w 63817"/>
                  <a:gd name="connsiteY16" fmla="*/ 56198 h 86677"/>
                  <a:gd name="connsiteX17" fmla="*/ 55245 w 63817"/>
                  <a:gd name="connsiteY17" fmla="*/ 41910 h 86677"/>
                  <a:gd name="connsiteX18" fmla="*/ 33338 w 63817"/>
                  <a:gd name="connsiteY18" fmla="*/ 38100 h 86677"/>
                  <a:gd name="connsiteX19" fmla="*/ 9525 w 63817"/>
                  <a:gd name="connsiteY19" fmla="*/ 58102 h 86677"/>
                  <a:gd name="connsiteX20" fmla="*/ 9525 w 63817"/>
                  <a:gd name="connsiteY20" fmla="*/ 59055 h 86677"/>
                  <a:gd name="connsiteX21" fmla="*/ 30480 w 63817"/>
                  <a:gd name="connsiteY21" fmla="*/ 79058 h 86677"/>
                  <a:gd name="connsiteX22" fmla="*/ 55245 w 63817"/>
                  <a:gd name="connsiteY22" fmla="*/ 56198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3817" h="86677">
                    <a:moveTo>
                      <a:pt x="0" y="59055"/>
                    </a:moveTo>
                    <a:lnTo>
                      <a:pt x="0" y="58102"/>
                    </a:lnTo>
                    <a:cubicBezTo>
                      <a:pt x="0" y="41910"/>
                      <a:pt x="12383" y="31433"/>
                      <a:pt x="32385" y="31433"/>
                    </a:cubicBezTo>
                    <a:cubicBezTo>
                      <a:pt x="41910" y="31433"/>
                      <a:pt x="48578" y="33338"/>
                      <a:pt x="55245" y="34290"/>
                    </a:cubicBezTo>
                    <a:lnTo>
                      <a:pt x="55245" y="25717"/>
                    </a:lnTo>
                    <a:cubicBezTo>
                      <a:pt x="55245" y="12383"/>
                      <a:pt x="46673" y="5715"/>
                      <a:pt x="31433" y="5715"/>
                    </a:cubicBezTo>
                    <a:cubicBezTo>
                      <a:pt x="22860" y="5715"/>
                      <a:pt x="14288" y="8573"/>
                      <a:pt x="8573" y="11430"/>
                    </a:cubicBezTo>
                    <a:lnTo>
                      <a:pt x="5715" y="5715"/>
                    </a:lnTo>
                    <a:cubicBezTo>
                      <a:pt x="13335" y="1905"/>
                      <a:pt x="22860" y="0"/>
                      <a:pt x="32385" y="0"/>
                    </a:cubicBezTo>
                    <a:cubicBezTo>
                      <a:pt x="41910" y="0"/>
                      <a:pt x="49530" y="1905"/>
                      <a:pt x="55245" y="6667"/>
                    </a:cubicBezTo>
                    <a:cubicBezTo>
                      <a:pt x="60960" y="10477"/>
                      <a:pt x="63818" y="18098"/>
                      <a:pt x="63818" y="26670"/>
                    </a:cubicBezTo>
                    <a:lnTo>
                      <a:pt x="63818" y="84773"/>
                    </a:lnTo>
                    <a:lnTo>
                      <a:pt x="55245" y="84773"/>
                    </a:lnTo>
                    <a:lnTo>
                      <a:pt x="55245" y="72390"/>
                    </a:lnTo>
                    <a:cubicBezTo>
                      <a:pt x="50483" y="80963"/>
                      <a:pt x="41910" y="86677"/>
                      <a:pt x="28575" y="86677"/>
                    </a:cubicBezTo>
                    <a:cubicBezTo>
                      <a:pt x="12383" y="84773"/>
                      <a:pt x="0" y="74295"/>
                      <a:pt x="0" y="59055"/>
                    </a:cubicBezTo>
                    <a:close/>
                    <a:moveTo>
                      <a:pt x="55245" y="56198"/>
                    </a:moveTo>
                    <a:lnTo>
                      <a:pt x="55245" y="41910"/>
                    </a:lnTo>
                    <a:cubicBezTo>
                      <a:pt x="48578" y="40005"/>
                      <a:pt x="41910" y="38100"/>
                      <a:pt x="33338" y="38100"/>
                    </a:cubicBezTo>
                    <a:cubicBezTo>
                      <a:pt x="17145" y="38100"/>
                      <a:pt x="9525" y="46673"/>
                      <a:pt x="9525" y="58102"/>
                    </a:cubicBezTo>
                    <a:lnTo>
                      <a:pt x="9525" y="59055"/>
                    </a:lnTo>
                    <a:cubicBezTo>
                      <a:pt x="9525" y="70485"/>
                      <a:pt x="17145" y="79058"/>
                      <a:pt x="30480" y="79058"/>
                    </a:cubicBezTo>
                    <a:cubicBezTo>
                      <a:pt x="44768" y="79058"/>
                      <a:pt x="55245" y="67627"/>
                      <a:pt x="55245" y="56198"/>
                    </a:cubicBez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88" name="Freeform: Shape 87">
                <a:extLst>
                  <a:ext uri="{FF2B5EF4-FFF2-40B4-BE49-F238E27FC236}">
                    <a16:creationId xmlns:a16="http://schemas.microsoft.com/office/drawing/2014/main" id="{62F18C0F-18EF-4019-BA52-0E4085662A34}"/>
                  </a:ext>
                </a:extLst>
              </p:cNvPr>
              <p:cNvSpPr/>
              <p:nvPr/>
            </p:nvSpPr>
            <p:spPr>
              <a:xfrm>
                <a:off x="5254220" y="-741373"/>
                <a:ext cx="8572" cy="115252"/>
              </a:xfrm>
              <a:custGeom>
                <a:avLst/>
                <a:gdLst>
                  <a:gd name="connsiteX0" fmla="*/ 0 w 8572"/>
                  <a:gd name="connsiteY0" fmla="*/ 0 h 115252"/>
                  <a:gd name="connsiteX1" fmla="*/ 8573 w 8572"/>
                  <a:gd name="connsiteY1" fmla="*/ 0 h 115252"/>
                  <a:gd name="connsiteX2" fmla="*/ 8573 w 8572"/>
                  <a:gd name="connsiteY2" fmla="*/ 115253 h 115252"/>
                  <a:gd name="connsiteX3" fmla="*/ 0 w 8572"/>
                  <a:gd name="connsiteY3" fmla="*/ 115253 h 115252"/>
                  <a:gd name="connsiteX4" fmla="*/ 0 w 8572"/>
                  <a:gd name="connsiteY4" fmla="*/ 0 h 115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 h="115252">
                    <a:moveTo>
                      <a:pt x="0" y="0"/>
                    </a:moveTo>
                    <a:lnTo>
                      <a:pt x="8573" y="0"/>
                    </a:lnTo>
                    <a:lnTo>
                      <a:pt x="8573" y="115253"/>
                    </a:lnTo>
                    <a:lnTo>
                      <a:pt x="0" y="115253"/>
                    </a:lnTo>
                    <a:lnTo>
                      <a:pt x="0" y="0"/>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89" name="Freeform: Shape 88">
                <a:extLst>
                  <a:ext uri="{FF2B5EF4-FFF2-40B4-BE49-F238E27FC236}">
                    <a16:creationId xmlns:a16="http://schemas.microsoft.com/office/drawing/2014/main" id="{BD36CE7D-2017-4A1D-B37B-144D2FEE671D}"/>
                  </a:ext>
                </a:extLst>
              </p:cNvPr>
              <p:cNvSpPr/>
              <p:nvPr/>
            </p:nvSpPr>
            <p:spPr>
              <a:xfrm>
                <a:off x="5281843"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7 w 67627"/>
                  <a:gd name="connsiteY3" fmla="*/ 41910 h 88582"/>
                  <a:gd name="connsiteX4" fmla="*/ 67627 w 67627"/>
                  <a:gd name="connsiteY4" fmla="*/ 46672 h 88582"/>
                  <a:gd name="connsiteX5" fmla="*/ 8572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2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2" y="0"/>
                      <a:pt x="34290" y="0"/>
                    </a:cubicBezTo>
                    <a:cubicBezTo>
                      <a:pt x="54292" y="0"/>
                      <a:pt x="67627" y="16192"/>
                      <a:pt x="67627" y="41910"/>
                    </a:cubicBezTo>
                    <a:lnTo>
                      <a:pt x="67627" y="46672"/>
                    </a:lnTo>
                    <a:lnTo>
                      <a:pt x="8572" y="46672"/>
                    </a:lnTo>
                    <a:cubicBezTo>
                      <a:pt x="9525" y="68580"/>
                      <a:pt x="22860" y="80963"/>
                      <a:pt x="40005" y="80963"/>
                    </a:cubicBezTo>
                    <a:cubicBezTo>
                      <a:pt x="48577" y="80963"/>
                      <a:pt x="55245" y="78105"/>
                      <a:pt x="61913" y="74295"/>
                    </a:cubicBezTo>
                    <a:lnTo>
                      <a:pt x="66675" y="80010"/>
                    </a:lnTo>
                    <a:cubicBezTo>
                      <a:pt x="59055" y="85725"/>
                      <a:pt x="50483" y="88582"/>
                      <a:pt x="40005" y="88582"/>
                    </a:cubicBezTo>
                    <a:cubicBezTo>
                      <a:pt x="17145" y="86677"/>
                      <a:pt x="0" y="72390"/>
                      <a:pt x="0" y="44767"/>
                    </a:cubicBezTo>
                    <a:close/>
                    <a:moveTo>
                      <a:pt x="59055" y="40005"/>
                    </a:moveTo>
                    <a:cubicBezTo>
                      <a:pt x="59055" y="21907"/>
                      <a:pt x="49530" y="6667"/>
                      <a:pt x="34290" y="6667"/>
                    </a:cubicBezTo>
                    <a:cubicBezTo>
                      <a:pt x="20955" y="6667"/>
                      <a:pt x="9525" y="19050"/>
                      <a:pt x="8572" y="40005"/>
                    </a:cubicBezTo>
                    <a:lnTo>
                      <a:pt x="59055" y="40005"/>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90" name="Freeform: Shape 89">
                <a:extLst>
                  <a:ext uri="{FF2B5EF4-FFF2-40B4-BE49-F238E27FC236}">
                    <a16:creationId xmlns:a16="http://schemas.microsoft.com/office/drawing/2014/main" id="{B1BAE338-A53E-4AAF-A686-8B9881C3773F}"/>
                  </a:ext>
                </a:extLst>
              </p:cNvPr>
              <p:cNvSpPr/>
              <p:nvPr/>
            </p:nvSpPr>
            <p:spPr>
              <a:xfrm>
                <a:off x="5355185" y="-710893"/>
                <a:ext cx="60959" cy="85725"/>
              </a:xfrm>
              <a:custGeom>
                <a:avLst/>
                <a:gdLst>
                  <a:gd name="connsiteX0" fmla="*/ 0 w 60959"/>
                  <a:gd name="connsiteY0" fmla="*/ 74295 h 85725"/>
                  <a:gd name="connsiteX1" fmla="*/ 5715 w 60959"/>
                  <a:gd name="connsiteY1" fmla="*/ 68580 h 85725"/>
                  <a:gd name="connsiteX2" fmla="*/ 31433 w 60959"/>
                  <a:gd name="connsiteY2" fmla="*/ 79057 h 85725"/>
                  <a:gd name="connsiteX3" fmla="*/ 51435 w 60959"/>
                  <a:gd name="connsiteY3" fmla="*/ 63817 h 85725"/>
                  <a:gd name="connsiteX4" fmla="*/ 51435 w 60959"/>
                  <a:gd name="connsiteY4" fmla="*/ 63817 h 85725"/>
                  <a:gd name="connsiteX5" fmla="*/ 30480 w 60959"/>
                  <a:gd name="connsiteY5" fmla="*/ 44767 h 85725"/>
                  <a:gd name="connsiteX6" fmla="*/ 5715 w 60959"/>
                  <a:gd name="connsiteY6" fmla="*/ 20002 h 85725"/>
                  <a:gd name="connsiteX7" fmla="*/ 5715 w 60959"/>
                  <a:gd name="connsiteY7" fmla="*/ 20002 h 85725"/>
                  <a:gd name="connsiteX8" fmla="*/ 33338 w 60959"/>
                  <a:gd name="connsiteY8" fmla="*/ 0 h 85725"/>
                  <a:gd name="connsiteX9" fmla="*/ 60960 w 60959"/>
                  <a:gd name="connsiteY9" fmla="*/ 8573 h 85725"/>
                  <a:gd name="connsiteX10" fmla="*/ 55245 w 60959"/>
                  <a:gd name="connsiteY10" fmla="*/ 14288 h 85725"/>
                  <a:gd name="connsiteX11" fmla="*/ 33338 w 60959"/>
                  <a:gd name="connsiteY11" fmla="*/ 6667 h 85725"/>
                  <a:gd name="connsiteX12" fmla="*/ 15240 w 60959"/>
                  <a:gd name="connsiteY12" fmla="*/ 20002 h 85725"/>
                  <a:gd name="connsiteX13" fmla="*/ 15240 w 60959"/>
                  <a:gd name="connsiteY13" fmla="*/ 20002 h 85725"/>
                  <a:gd name="connsiteX14" fmla="*/ 35242 w 60959"/>
                  <a:gd name="connsiteY14" fmla="*/ 38100 h 85725"/>
                  <a:gd name="connsiteX15" fmla="*/ 60008 w 60959"/>
                  <a:gd name="connsiteY15" fmla="*/ 63817 h 85725"/>
                  <a:gd name="connsiteX16" fmla="*/ 60008 w 60959"/>
                  <a:gd name="connsiteY16" fmla="*/ 63817 h 85725"/>
                  <a:gd name="connsiteX17" fmla="*/ 30480 w 60959"/>
                  <a:gd name="connsiteY17" fmla="*/ 85725 h 85725"/>
                  <a:gd name="connsiteX18" fmla="*/ 0 w 60959"/>
                  <a:gd name="connsiteY18" fmla="*/ 74295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959" h="85725">
                    <a:moveTo>
                      <a:pt x="0" y="74295"/>
                    </a:moveTo>
                    <a:lnTo>
                      <a:pt x="5715" y="68580"/>
                    </a:lnTo>
                    <a:cubicBezTo>
                      <a:pt x="14288" y="75248"/>
                      <a:pt x="22860" y="79057"/>
                      <a:pt x="31433" y="79057"/>
                    </a:cubicBezTo>
                    <a:cubicBezTo>
                      <a:pt x="42863" y="79057"/>
                      <a:pt x="51435" y="73342"/>
                      <a:pt x="51435" y="63817"/>
                    </a:cubicBezTo>
                    <a:lnTo>
                      <a:pt x="51435" y="63817"/>
                    </a:lnTo>
                    <a:cubicBezTo>
                      <a:pt x="51435" y="57150"/>
                      <a:pt x="47625" y="51435"/>
                      <a:pt x="30480" y="44767"/>
                    </a:cubicBezTo>
                    <a:cubicBezTo>
                      <a:pt x="12383" y="37148"/>
                      <a:pt x="5715" y="30480"/>
                      <a:pt x="5715" y="20002"/>
                    </a:cubicBezTo>
                    <a:lnTo>
                      <a:pt x="5715" y="20002"/>
                    </a:lnTo>
                    <a:cubicBezTo>
                      <a:pt x="5715" y="7620"/>
                      <a:pt x="17145" y="0"/>
                      <a:pt x="33338" y="0"/>
                    </a:cubicBezTo>
                    <a:cubicBezTo>
                      <a:pt x="44767" y="0"/>
                      <a:pt x="54292" y="3810"/>
                      <a:pt x="60960" y="8573"/>
                    </a:cubicBezTo>
                    <a:lnTo>
                      <a:pt x="55245" y="14288"/>
                    </a:lnTo>
                    <a:cubicBezTo>
                      <a:pt x="48578" y="9525"/>
                      <a:pt x="41910" y="6667"/>
                      <a:pt x="33338" y="6667"/>
                    </a:cubicBezTo>
                    <a:cubicBezTo>
                      <a:pt x="22860" y="6667"/>
                      <a:pt x="15240" y="12382"/>
                      <a:pt x="15240" y="20002"/>
                    </a:cubicBezTo>
                    <a:lnTo>
                      <a:pt x="15240" y="20002"/>
                    </a:lnTo>
                    <a:cubicBezTo>
                      <a:pt x="15240" y="26670"/>
                      <a:pt x="20003" y="31432"/>
                      <a:pt x="35242" y="38100"/>
                    </a:cubicBezTo>
                    <a:cubicBezTo>
                      <a:pt x="55245" y="46673"/>
                      <a:pt x="60008" y="53340"/>
                      <a:pt x="60008" y="63817"/>
                    </a:cubicBezTo>
                    <a:lnTo>
                      <a:pt x="60008" y="63817"/>
                    </a:lnTo>
                    <a:cubicBezTo>
                      <a:pt x="60008" y="77152"/>
                      <a:pt x="46672" y="85725"/>
                      <a:pt x="30480" y="85725"/>
                    </a:cubicBezTo>
                    <a:cubicBezTo>
                      <a:pt x="20955" y="85725"/>
                      <a:pt x="10478" y="81915"/>
                      <a:pt x="0" y="74295"/>
                    </a:cubicBez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91" name="Freeform: Shape 90">
                <a:extLst>
                  <a:ext uri="{FF2B5EF4-FFF2-40B4-BE49-F238E27FC236}">
                    <a16:creationId xmlns:a16="http://schemas.microsoft.com/office/drawing/2014/main" id="{4ED0F57B-8CD2-4C50-AF8D-ECB21991D4F9}"/>
                  </a:ext>
                </a:extLst>
              </p:cNvPr>
              <p:cNvSpPr/>
              <p:nvPr/>
            </p:nvSpPr>
            <p:spPr>
              <a:xfrm>
                <a:off x="5467580" y="-711845"/>
                <a:ext cx="70485" cy="106679"/>
              </a:xfrm>
              <a:custGeom>
                <a:avLst/>
                <a:gdLst>
                  <a:gd name="connsiteX0" fmla="*/ 0 w 70485"/>
                  <a:gd name="connsiteY0" fmla="*/ 952 h 106679"/>
                  <a:gd name="connsiteX1" fmla="*/ 8573 w 70485"/>
                  <a:gd name="connsiteY1" fmla="*/ 952 h 106679"/>
                  <a:gd name="connsiteX2" fmla="*/ 8573 w 70485"/>
                  <a:gd name="connsiteY2" fmla="*/ 18097 h 106679"/>
                  <a:gd name="connsiteX3" fmla="*/ 37148 w 70485"/>
                  <a:gd name="connsiteY3" fmla="*/ 0 h 106679"/>
                  <a:gd name="connsiteX4" fmla="*/ 70485 w 70485"/>
                  <a:gd name="connsiteY4" fmla="*/ 41910 h 106679"/>
                  <a:gd name="connsiteX5" fmla="*/ 70485 w 70485"/>
                  <a:gd name="connsiteY5" fmla="*/ 43815 h 106679"/>
                  <a:gd name="connsiteX6" fmla="*/ 37148 w 70485"/>
                  <a:gd name="connsiteY6" fmla="*/ 85725 h 106679"/>
                  <a:gd name="connsiteX7" fmla="*/ 8573 w 70485"/>
                  <a:gd name="connsiteY7" fmla="*/ 67627 h 106679"/>
                  <a:gd name="connsiteX8" fmla="*/ 8573 w 70485"/>
                  <a:gd name="connsiteY8" fmla="*/ 106680 h 106679"/>
                  <a:gd name="connsiteX9" fmla="*/ 0 w 70485"/>
                  <a:gd name="connsiteY9" fmla="*/ 106680 h 106679"/>
                  <a:gd name="connsiteX10" fmla="*/ 0 w 70485"/>
                  <a:gd name="connsiteY10" fmla="*/ 952 h 106679"/>
                  <a:gd name="connsiteX11" fmla="*/ 61913 w 70485"/>
                  <a:gd name="connsiteY11" fmla="*/ 44767 h 106679"/>
                  <a:gd name="connsiteX12" fmla="*/ 61913 w 70485"/>
                  <a:gd name="connsiteY12" fmla="*/ 42863 h 106679"/>
                  <a:gd name="connsiteX13" fmla="*/ 37148 w 70485"/>
                  <a:gd name="connsiteY13" fmla="*/ 6667 h 106679"/>
                  <a:gd name="connsiteX14" fmla="*/ 8573 w 70485"/>
                  <a:gd name="connsiteY14" fmla="*/ 41910 h 106679"/>
                  <a:gd name="connsiteX15" fmla="*/ 8573 w 70485"/>
                  <a:gd name="connsiteY15" fmla="*/ 44767 h 106679"/>
                  <a:gd name="connsiteX16" fmla="*/ 37148 w 70485"/>
                  <a:gd name="connsiteY16" fmla="*/ 80010 h 106679"/>
                  <a:gd name="connsiteX17" fmla="*/ 61913 w 70485"/>
                  <a:gd name="connsiteY17" fmla="*/ 44767 h 10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0485" h="106679">
                    <a:moveTo>
                      <a:pt x="0" y="952"/>
                    </a:moveTo>
                    <a:lnTo>
                      <a:pt x="8573" y="952"/>
                    </a:lnTo>
                    <a:lnTo>
                      <a:pt x="8573" y="18097"/>
                    </a:lnTo>
                    <a:cubicBezTo>
                      <a:pt x="14288" y="8572"/>
                      <a:pt x="22860" y="0"/>
                      <a:pt x="37148" y="0"/>
                    </a:cubicBezTo>
                    <a:cubicBezTo>
                      <a:pt x="54293" y="0"/>
                      <a:pt x="70485" y="14288"/>
                      <a:pt x="70485" y="41910"/>
                    </a:cubicBezTo>
                    <a:lnTo>
                      <a:pt x="70485" y="43815"/>
                    </a:lnTo>
                    <a:cubicBezTo>
                      <a:pt x="70485" y="71438"/>
                      <a:pt x="54293" y="85725"/>
                      <a:pt x="37148" y="85725"/>
                    </a:cubicBezTo>
                    <a:cubicBezTo>
                      <a:pt x="22860" y="85725"/>
                      <a:pt x="13335" y="77152"/>
                      <a:pt x="8573" y="67627"/>
                    </a:cubicBezTo>
                    <a:lnTo>
                      <a:pt x="8573" y="106680"/>
                    </a:lnTo>
                    <a:lnTo>
                      <a:pt x="0" y="106680"/>
                    </a:lnTo>
                    <a:lnTo>
                      <a:pt x="0" y="952"/>
                    </a:lnTo>
                    <a:close/>
                    <a:moveTo>
                      <a:pt x="61913" y="44767"/>
                    </a:moveTo>
                    <a:lnTo>
                      <a:pt x="61913" y="42863"/>
                    </a:lnTo>
                    <a:cubicBezTo>
                      <a:pt x="61913" y="19050"/>
                      <a:pt x="50483" y="6667"/>
                      <a:pt x="37148" y="6667"/>
                    </a:cubicBezTo>
                    <a:cubicBezTo>
                      <a:pt x="22860" y="6667"/>
                      <a:pt x="8573" y="20002"/>
                      <a:pt x="8573" y="41910"/>
                    </a:cubicBezTo>
                    <a:lnTo>
                      <a:pt x="8573" y="44767"/>
                    </a:lnTo>
                    <a:cubicBezTo>
                      <a:pt x="8573" y="66675"/>
                      <a:pt x="21908" y="80010"/>
                      <a:pt x="37148" y="80010"/>
                    </a:cubicBezTo>
                    <a:cubicBezTo>
                      <a:pt x="51435" y="80010"/>
                      <a:pt x="61913" y="68580"/>
                      <a:pt x="61913" y="44767"/>
                    </a:cubicBez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92" name="Freeform: Shape 91">
                <a:extLst>
                  <a:ext uri="{FF2B5EF4-FFF2-40B4-BE49-F238E27FC236}">
                    <a16:creationId xmlns:a16="http://schemas.microsoft.com/office/drawing/2014/main" id="{9188D387-AC6B-459B-8A18-38E10219CCA1}"/>
                  </a:ext>
                </a:extLst>
              </p:cNvPr>
              <p:cNvSpPr/>
              <p:nvPr/>
            </p:nvSpPr>
            <p:spPr>
              <a:xfrm>
                <a:off x="5551400"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8 w 67627"/>
                  <a:gd name="connsiteY3" fmla="*/ 41910 h 88582"/>
                  <a:gd name="connsiteX4" fmla="*/ 67628 w 67627"/>
                  <a:gd name="connsiteY4" fmla="*/ 46672 h 88582"/>
                  <a:gd name="connsiteX5" fmla="*/ 8572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2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2" y="0"/>
                      <a:pt x="34290" y="0"/>
                    </a:cubicBezTo>
                    <a:cubicBezTo>
                      <a:pt x="54292" y="0"/>
                      <a:pt x="67628" y="16192"/>
                      <a:pt x="67628" y="41910"/>
                    </a:cubicBezTo>
                    <a:lnTo>
                      <a:pt x="67628" y="46672"/>
                    </a:lnTo>
                    <a:lnTo>
                      <a:pt x="8572" y="46672"/>
                    </a:lnTo>
                    <a:cubicBezTo>
                      <a:pt x="9525" y="68580"/>
                      <a:pt x="22860" y="80963"/>
                      <a:pt x="40005" y="80963"/>
                    </a:cubicBezTo>
                    <a:cubicBezTo>
                      <a:pt x="48578" y="80963"/>
                      <a:pt x="55245" y="78105"/>
                      <a:pt x="61913" y="74295"/>
                    </a:cubicBezTo>
                    <a:lnTo>
                      <a:pt x="66675" y="80010"/>
                    </a:lnTo>
                    <a:cubicBezTo>
                      <a:pt x="59055" y="85725"/>
                      <a:pt x="50482" y="88582"/>
                      <a:pt x="40005" y="88582"/>
                    </a:cubicBezTo>
                    <a:cubicBezTo>
                      <a:pt x="17145" y="86677"/>
                      <a:pt x="0" y="72390"/>
                      <a:pt x="0" y="44767"/>
                    </a:cubicBezTo>
                    <a:close/>
                    <a:moveTo>
                      <a:pt x="59055" y="40005"/>
                    </a:moveTo>
                    <a:cubicBezTo>
                      <a:pt x="59055" y="21907"/>
                      <a:pt x="49530" y="6667"/>
                      <a:pt x="34290" y="6667"/>
                    </a:cubicBezTo>
                    <a:cubicBezTo>
                      <a:pt x="20955" y="6667"/>
                      <a:pt x="9525" y="19050"/>
                      <a:pt x="8572" y="40005"/>
                    </a:cubicBezTo>
                    <a:lnTo>
                      <a:pt x="59055" y="40005"/>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93" name="Freeform: Shape 92">
                <a:extLst>
                  <a:ext uri="{FF2B5EF4-FFF2-40B4-BE49-F238E27FC236}">
                    <a16:creationId xmlns:a16="http://schemas.microsoft.com/office/drawing/2014/main" id="{9F95EFEB-0DF6-4F39-A067-11382AE2C865}"/>
                  </a:ext>
                </a:extLst>
              </p:cNvPr>
              <p:cNvSpPr/>
              <p:nvPr/>
            </p:nvSpPr>
            <p:spPr>
              <a:xfrm>
                <a:off x="5631410" y="-711845"/>
                <a:ext cx="73342" cy="86677"/>
              </a:xfrm>
              <a:custGeom>
                <a:avLst/>
                <a:gdLst>
                  <a:gd name="connsiteX0" fmla="*/ 0 w 73342"/>
                  <a:gd name="connsiteY0" fmla="*/ 43815 h 86677"/>
                  <a:gd name="connsiteX1" fmla="*/ 0 w 73342"/>
                  <a:gd name="connsiteY1" fmla="*/ 42863 h 86677"/>
                  <a:gd name="connsiteX2" fmla="*/ 37147 w 73342"/>
                  <a:gd name="connsiteY2" fmla="*/ 0 h 86677"/>
                  <a:gd name="connsiteX3" fmla="*/ 73343 w 73342"/>
                  <a:gd name="connsiteY3" fmla="*/ 42863 h 86677"/>
                  <a:gd name="connsiteX4" fmla="*/ 73343 w 73342"/>
                  <a:gd name="connsiteY4" fmla="*/ 43815 h 86677"/>
                  <a:gd name="connsiteX5" fmla="*/ 36195 w 73342"/>
                  <a:gd name="connsiteY5" fmla="*/ 86677 h 86677"/>
                  <a:gd name="connsiteX6" fmla="*/ 0 w 73342"/>
                  <a:gd name="connsiteY6" fmla="*/ 43815 h 86677"/>
                  <a:gd name="connsiteX7" fmla="*/ 63818 w 73342"/>
                  <a:gd name="connsiteY7" fmla="*/ 43815 h 86677"/>
                  <a:gd name="connsiteX8" fmla="*/ 63818 w 73342"/>
                  <a:gd name="connsiteY8" fmla="*/ 42863 h 86677"/>
                  <a:gd name="connsiteX9" fmla="*/ 36195 w 73342"/>
                  <a:gd name="connsiteY9" fmla="*/ 6667 h 86677"/>
                  <a:gd name="connsiteX10" fmla="*/ 8572 w 73342"/>
                  <a:gd name="connsiteY10" fmla="*/ 42863 h 86677"/>
                  <a:gd name="connsiteX11" fmla="*/ 8572 w 73342"/>
                  <a:gd name="connsiteY11" fmla="*/ 43815 h 86677"/>
                  <a:gd name="connsiteX12" fmla="*/ 36195 w 73342"/>
                  <a:gd name="connsiteY12" fmla="*/ 80010 h 86677"/>
                  <a:gd name="connsiteX13" fmla="*/ 63818 w 73342"/>
                  <a:gd name="connsiteY13" fmla="*/ 4381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3342" h="86677">
                    <a:moveTo>
                      <a:pt x="0" y="43815"/>
                    </a:moveTo>
                    <a:lnTo>
                      <a:pt x="0" y="42863"/>
                    </a:lnTo>
                    <a:cubicBezTo>
                      <a:pt x="0" y="18097"/>
                      <a:pt x="15240" y="0"/>
                      <a:pt x="37147" y="0"/>
                    </a:cubicBezTo>
                    <a:cubicBezTo>
                      <a:pt x="58103" y="0"/>
                      <a:pt x="73343" y="17145"/>
                      <a:pt x="73343" y="42863"/>
                    </a:cubicBezTo>
                    <a:lnTo>
                      <a:pt x="73343" y="43815"/>
                    </a:lnTo>
                    <a:cubicBezTo>
                      <a:pt x="73343" y="68580"/>
                      <a:pt x="58103" y="86677"/>
                      <a:pt x="36195" y="86677"/>
                    </a:cubicBezTo>
                    <a:cubicBezTo>
                      <a:pt x="14288" y="86677"/>
                      <a:pt x="0" y="69532"/>
                      <a:pt x="0" y="43815"/>
                    </a:cubicBezTo>
                    <a:close/>
                    <a:moveTo>
                      <a:pt x="63818" y="43815"/>
                    </a:moveTo>
                    <a:lnTo>
                      <a:pt x="63818" y="42863"/>
                    </a:lnTo>
                    <a:cubicBezTo>
                      <a:pt x="63818" y="20955"/>
                      <a:pt x="51435" y="6667"/>
                      <a:pt x="36195" y="6667"/>
                    </a:cubicBezTo>
                    <a:cubicBezTo>
                      <a:pt x="20955" y="6667"/>
                      <a:pt x="8572" y="21907"/>
                      <a:pt x="8572" y="42863"/>
                    </a:cubicBezTo>
                    <a:lnTo>
                      <a:pt x="8572" y="43815"/>
                    </a:lnTo>
                    <a:cubicBezTo>
                      <a:pt x="8572" y="65722"/>
                      <a:pt x="20955" y="80010"/>
                      <a:pt x="36195" y="80010"/>
                    </a:cubicBezTo>
                    <a:cubicBezTo>
                      <a:pt x="51435" y="80010"/>
                      <a:pt x="63818" y="65722"/>
                      <a:pt x="63818" y="43815"/>
                    </a:cubicBez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94" name="Freeform: Shape 93">
                <a:extLst>
                  <a:ext uri="{FF2B5EF4-FFF2-40B4-BE49-F238E27FC236}">
                    <a16:creationId xmlns:a16="http://schemas.microsoft.com/office/drawing/2014/main" id="{37E300FD-2A04-404A-B2A2-22BF4FAC48CE}"/>
                  </a:ext>
                </a:extLst>
              </p:cNvPr>
              <p:cNvSpPr/>
              <p:nvPr/>
            </p:nvSpPr>
            <p:spPr>
              <a:xfrm>
                <a:off x="5721898" y="-711845"/>
                <a:ext cx="70484" cy="106679"/>
              </a:xfrm>
              <a:custGeom>
                <a:avLst/>
                <a:gdLst>
                  <a:gd name="connsiteX0" fmla="*/ 0 w 70484"/>
                  <a:gd name="connsiteY0" fmla="*/ 952 h 106679"/>
                  <a:gd name="connsiteX1" fmla="*/ 8572 w 70484"/>
                  <a:gd name="connsiteY1" fmla="*/ 952 h 106679"/>
                  <a:gd name="connsiteX2" fmla="*/ 8572 w 70484"/>
                  <a:gd name="connsiteY2" fmla="*/ 18097 h 106679"/>
                  <a:gd name="connsiteX3" fmla="*/ 37147 w 70484"/>
                  <a:gd name="connsiteY3" fmla="*/ 0 h 106679"/>
                  <a:gd name="connsiteX4" fmla="*/ 70485 w 70484"/>
                  <a:gd name="connsiteY4" fmla="*/ 41910 h 106679"/>
                  <a:gd name="connsiteX5" fmla="*/ 70485 w 70484"/>
                  <a:gd name="connsiteY5" fmla="*/ 43815 h 106679"/>
                  <a:gd name="connsiteX6" fmla="*/ 37147 w 70484"/>
                  <a:gd name="connsiteY6" fmla="*/ 85725 h 106679"/>
                  <a:gd name="connsiteX7" fmla="*/ 8572 w 70484"/>
                  <a:gd name="connsiteY7" fmla="*/ 67627 h 106679"/>
                  <a:gd name="connsiteX8" fmla="*/ 8572 w 70484"/>
                  <a:gd name="connsiteY8" fmla="*/ 106680 h 106679"/>
                  <a:gd name="connsiteX9" fmla="*/ 0 w 70484"/>
                  <a:gd name="connsiteY9" fmla="*/ 106680 h 106679"/>
                  <a:gd name="connsiteX10" fmla="*/ 0 w 70484"/>
                  <a:gd name="connsiteY10" fmla="*/ 952 h 106679"/>
                  <a:gd name="connsiteX11" fmla="*/ 61913 w 70484"/>
                  <a:gd name="connsiteY11" fmla="*/ 44767 h 106679"/>
                  <a:gd name="connsiteX12" fmla="*/ 61913 w 70484"/>
                  <a:gd name="connsiteY12" fmla="*/ 42863 h 106679"/>
                  <a:gd name="connsiteX13" fmla="*/ 37147 w 70484"/>
                  <a:gd name="connsiteY13" fmla="*/ 6667 h 106679"/>
                  <a:gd name="connsiteX14" fmla="*/ 8572 w 70484"/>
                  <a:gd name="connsiteY14" fmla="*/ 41910 h 106679"/>
                  <a:gd name="connsiteX15" fmla="*/ 8572 w 70484"/>
                  <a:gd name="connsiteY15" fmla="*/ 44767 h 106679"/>
                  <a:gd name="connsiteX16" fmla="*/ 37147 w 70484"/>
                  <a:gd name="connsiteY16" fmla="*/ 80010 h 106679"/>
                  <a:gd name="connsiteX17" fmla="*/ 61913 w 70484"/>
                  <a:gd name="connsiteY17" fmla="*/ 44767 h 10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0484" h="106679">
                    <a:moveTo>
                      <a:pt x="0" y="952"/>
                    </a:moveTo>
                    <a:lnTo>
                      <a:pt x="8572" y="952"/>
                    </a:lnTo>
                    <a:lnTo>
                      <a:pt x="8572" y="18097"/>
                    </a:lnTo>
                    <a:cubicBezTo>
                      <a:pt x="14288" y="8572"/>
                      <a:pt x="22860" y="0"/>
                      <a:pt x="37147" y="0"/>
                    </a:cubicBezTo>
                    <a:cubicBezTo>
                      <a:pt x="54293" y="0"/>
                      <a:pt x="70485" y="14288"/>
                      <a:pt x="70485" y="41910"/>
                    </a:cubicBezTo>
                    <a:lnTo>
                      <a:pt x="70485" y="43815"/>
                    </a:lnTo>
                    <a:cubicBezTo>
                      <a:pt x="70485" y="71438"/>
                      <a:pt x="54293" y="85725"/>
                      <a:pt x="37147" y="85725"/>
                    </a:cubicBezTo>
                    <a:cubicBezTo>
                      <a:pt x="22860" y="85725"/>
                      <a:pt x="13335" y="77152"/>
                      <a:pt x="8572" y="67627"/>
                    </a:cubicBezTo>
                    <a:lnTo>
                      <a:pt x="8572" y="106680"/>
                    </a:lnTo>
                    <a:lnTo>
                      <a:pt x="0" y="106680"/>
                    </a:lnTo>
                    <a:lnTo>
                      <a:pt x="0" y="952"/>
                    </a:lnTo>
                    <a:close/>
                    <a:moveTo>
                      <a:pt x="61913" y="44767"/>
                    </a:moveTo>
                    <a:lnTo>
                      <a:pt x="61913" y="42863"/>
                    </a:lnTo>
                    <a:cubicBezTo>
                      <a:pt x="61913" y="19050"/>
                      <a:pt x="50482" y="6667"/>
                      <a:pt x="37147" y="6667"/>
                    </a:cubicBezTo>
                    <a:cubicBezTo>
                      <a:pt x="22860" y="6667"/>
                      <a:pt x="8572" y="20002"/>
                      <a:pt x="8572" y="41910"/>
                    </a:cubicBezTo>
                    <a:lnTo>
                      <a:pt x="8572" y="44767"/>
                    </a:lnTo>
                    <a:cubicBezTo>
                      <a:pt x="8572" y="66675"/>
                      <a:pt x="21907" y="80010"/>
                      <a:pt x="37147" y="80010"/>
                    </a:cubicBezTo>
                    <a:cubicBezTo>
                      <a:pt x="50482" y="80010"/>
                      <a:pt x="61913" y="68580"/>
                      <a:pt x="61913" y="44767"/>
                    </a:cubicBez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95" name="Freeform: Shape 94">
                <a:extLst>
                  <a:ext uri="{FF2B5EF4-FFF2-40B4-BE49-F238E27FC236}">
                    <a16:creationId xmlns:a16="http://schemas.microsoft.com/office/drawing/2014/main" id="{3D231589-69CE-41A4-BEC7-998150642BB7}"/>
                  </a:ext>
                </a:extLst>
              </p:cNvPr>
              <p:cNvSpPr/>
              <p:nvPr/>
            </p:nvSpPr>
            <p:spPr>
              <a:xfrm>
                <a:off x="5811432" y="-741373"/>
                <a:ext cx="8572" cy="115252"/>
              </a:xfrm>
              <a:custGeom>
                <a:avLst/>
                <a:gdLst>
                  <a:gd name="connsiteX0" fmla="*/ 0 w 8572"/>
                  <a:gd name="connsiteY0" fmla="*/ 0 h 115252"/>
                  <a:gd name="connsiteX1" fmla="*/ 8572 w 8572"/>
                  <a:gd name="connsiteY1" fmla="*/ 0 h 115252"/>
                  <a:gd name="connsiteX2" fmla="*/ 8572 w 8572"/>
                  <a:gd name="connsiteY2" fmla="*/ 115253 h 115252"/>
                  <a:gd name="connsiteX3" fmla="*/ 0 w 8572"/>
                  <a:gd name="connsiteY3" fmla="*/ 115253 h 115252"/>
                  <a:gd name="connsiteX4" fmla="*/ 0 w 8572"/>
                  <a:gd name="connsiteY4" fmla="*/ 0 h 115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 h="115252">
                    <a:moveTo>
                      <a:pt x="0" y="0"/>
                    </a:moveTo>
                    <a:lnTo>
                      <a:pt x="8572" y="0"/>
                    </a:lnTo>
                    <a:lnTo>
                      <a:pt x="8572" y="115253"/>
                    </a:lnTo>
                    <a:lnTo>
                      <a:pt x="0" y="115253"/>
                    </a:lnTo>
                    <a:lnTo>
                      <a:pt x="0" y="0"/>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96" name="Freeform: Shape 95">
                <a:extLst>
                  <a:ext uri="{FF2B5EF4-FFF2-40B4-BE49-F238E27FC236}">
                    <a16:creationId xmlns:a16="http://schemas.microsoft.com/office/drawing/2014/main" id="{B7A8A16A-6851-4FAF-92F7-882E326F747B}"/>
                  </a:ext>
                </a:extLst>
              </p:cNvPr>
              <p:cNvSpPr/>
              <p:nvPr/>
            </p:nvSpPr>
            <p:spPr>
              <a:xfrm>
                <a:off x="5838103"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7 w 67627"/>
                  <a:gd name="connsiteY3" fmla="*/ 41910 h 88582"/>
                  <a:gd name="connsiteX4" fmla="*/ 67627 w 67627"/>
                  <a:gd name="connsiteY4" fmla="*/ 46672 h 88582"/>
                  <a:gd name="connsiteX5" fmla="*/ 8572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2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2" y="0"/>
                      <a:pt x="34290" y="0"/>
                    </a:cubicBezTo>
                    <a:cubicBezTo>
                      <a:pt x="54292" y="0"/>
                      <a:pt x="67627" y="16192"/>
                      <a:pt x="67627" y="41910"/>
                    </a:cubicBezTo>
                    <a:lnTo>
                      <a:pt x="67627" y="46672"/>
                    </a:lnTo>
                    <a:lnTo>
                      <a:pt x="8572" y="46672"/>
                    </a:lnTo>
                    <a:cubicBezTo>
                      <a:pt x="9525" y="68580"/>
                      <a:pt x="22860" y="80963"/>
                      <a:pt x="40005" y="80963"/>
                    </a:cubicBezTo>
                    <a:cubicBezTo>
                      <a:pt x="48577" y="80963"/>
                      <a:pt x="55245" y="78105"/>
                      <a:pt x="61913" y="74295"/>
                    </a:cubicBezTo>
                    <a:lnTo>
                      <a:pt x="66675" y="80010"/>
                    </a:lnTo>
                    <a:cubicBezTo>
                      <a:pt x="59055" y="85725"/>
                      <a:pt x="50482" y="88582"/>
                      <a:pt x="40005" y="88582"/>
                    </a:cubicBezTo>
                    <a:cubicBezTo>
                      <a:pt x="18097" y="86677"/>
                      <a:pt x="0" y="72390"/>
                      <a:pt x="0" y="44767"/>
                    </a:cubicBezTo>
                    <a:close/>
                    <a:moveTo>
                      <a:pt x="59055" y="40005"/>
                    </a:moveTo>
                    <a:cubicBezTo>
                      <a:pt x="59055" y="21907"/>
                      <a:pt x="49530" y="6667"/>
                      <a:pt x="34290" y="6667"/>
                    </a:cubicBezTo>
                    <a:cubicBezTo>
                      <a:pt x="20955" y="6667"/>
                      <a:pt x="9525" y="19050"/>
                      <a:pt x="8572" y="40005"/>
                    </a:cubicBezTo>
                    <a:lnTo>
                      <a:pt x="59055" y="40005"/>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97" name="Freeform: Shape 96">
                <a:extLst>
                  <a:ext uri="{FF2B5EF4-FFF2-40B4-BE49-F238E27FC236}">
                    <a16:creationId xmlns:a16="http://schemas.microsoft.com/office/drawing/2014/main" id="{06D420FF-F412-4F08-915D-85637EE94C86}"/>
                  </a:ext>
                </a:extLst>
              </p:cNvPr>
              <p:cNvSpPr/>
              <p:nvPr/>
            </p:nvSpPr>
            <p:spPr>
              <a:xfrm>
                <a:off x="5952403" y="-734705"/>
                <a:ext cx="42862" cy="109537"/>
              </a:xfrm>
              <a:custGeom>
                <a:avLst/>
                <a:gdLst>
                  <a:gd name="connsiteX0" fmla="*/ 11430 w 42862"/>
                  <a:gd name="connsiteY0" fmla="*/ 92392 h 109537"/>
                  <a:gd name="connsiteX1" fmla="*/ 11430 w 42862"/>
                  <a:gd name="connsiteY1" fmla="*/ 31432 h 109537"/>
                  <a:gd name="connsiteX2" fmla="*/ 0 w 42862"/>
                  <a:gd name="connsiteY2" fmla="*/ 31432 h 109537"/>
                  <a:gd name="connsiteX3" fmla="*/ 0 w 42862"/>
                  <a:gd name="connsiteY3" fmla="*/ 24765 h 109537"/>
                  <a:gd name="connsiteX4" fmla="*/ 11430 w 42862"/>
                  <a:gd name="connsiteY4" fmla="*/ 24765 h 109537"/>
                  <a:gd name="connsiteX5" fmla="*/ 11430 w 42862"/>
                  <a:gd name="connsiteY5" fmla="*/ 0 h 109537"/>
                  <a:gd name="connsiteX6" fmla="*/ 20002 w 42862"/>
                  <a:gd name="connsiteY6" fmla="*/ 0 h 109537"/>
                  <a:gd name="connsiteX7" fmla="*/ 20002 w 42862"/>
                  <a:gd name="connsiteY7" fmla="*/ 24765 h 109537"/>
                  <a:gd name="connsiteX8" fmla="*/ 42863 w 42862"/>
                  <a:gd name="connsiteY8" fmla="*/ 24765 h 109537"/>
                  <a:gd name="connsiteX9" fmla="*/ 42863 w 42862"/>
                  <a:gd name="connsiteY9" fmla="*/ 31432 h 109537"/>
                  <a:gd name="connsiteX10" fmla="*/ 20002 w 42862"/>
                  <a:gd name="connsiteY10" fmla="*/ 31432 h 109537"/>
                  <a:gd name="connsiteX11" fmla="*/ 20002 w 42862"/>
                  <a:gd name="connsiteY11" fmla="*/ 91440 h 109537"/>
                  <a:gd name="connsiteX12" fmla="*/ 33338 w 42862"/>
                  <a:gd name="connsiteY12" fmla="*/ 102870 h 109537"/>
                  <a:gd name="connsiteX13" fmla="*/ 42863 w 42862"/>
                  <a:gd name="connsiteY13" fmla="*/ 100965 h 109537"/>
                  <a:gd name="connsiteX14" fmla="*/ 42863 w 42862"/>
                  <a:gd name="connsiteY14" fmla="*/ 107632 h 109537"/>
                  <a:gd name="connsiteX15" fmla="*/ 32385 w 42862"/>
                  <a:gd name="connsiteY15" fmla="*/ 109538 h 109537"/>
                  <a:gd name="connsiteX16" fmla="*/ 11430 w 42862"/>
                  <a:gd name="connsiteY16" fmla="*/ 92392 h 109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62" h="109537">
                    <a:moveTo>
                      <a:pt x="11430" y="92392"/>
                    </a:moveTo>
                    <a:lnTo>
                      <a:pt x="11430" y="31432"/>
                    </a:lnTo>
                    <a:lnTo>
                      <a:pt x="0" y="31432"/>
                    </a:lnTo>
                    <a:lnTo>
                      <a:pt x="0" y="24765"/>
                    </a:lnTo>
                    <a:lnTo>
                      <a:pt x="11430" y="24765"/>
                    </a:lnTo>
                    <a:lnTo>
                      <a:pt x="11430" y="0"/>
                    </a:lnTo>
                    <a:lnTo>
                      <a:pt x="20002" y="0"/>
                    </a:lnTo>
                    <a:lnTo>
                      <a:pt x="20002" y="24765"/>
                    </a:lnTo>
                    <a:lnTo>
                      <a:pt x="42863" y="24765"/>
                    </a:lnTo>
                    <a:lnTo>
                      <a:pt x="42863" y="31432"/>
                    </a:lnTo>
                    <a:lnTo>
                      <a:pt x="20002" y="31432"/>
                    </a:lnTo>
                    <a:lnTo>
                      <a:pt x="20002" y="91440"/>
                    </a:lnTo>
                    <a:cubicBezTo>
                      <a:pt x="20002" y="100013"/>
                      <a:pt x="25717" y="102870"/>
                      <a:pt x="33338" y="102870"/>
                    </a:cubicBezTo>
                    <a:cubicBezTo>
                      <a:pt x="36195" y="102870"/>
                      <a:pt x="40005" y="101917"/>
                      <a:pt x="42863" y="100965"/>
                    </a:cubicBezTo>
                    <a:lnTo>
                      <a:pt x="42863" y="107632"/>
                    </a:lnTo>
                    <a:cubicBezTo>
                      <a:pt x="40005" y="108585"/>
                      <a:pt x="36195" y="109538"/>
                      <a:pt x="32385" y="109538"/>
                    </a:cubicBezTo>
                    <a:cubicBezTo>
                      <a:pt x="20002" y="108585"/>
                      <a:pt x="11430" y="103823"/>
                      <a:pt x="11430" y="92392"/>
                    </a:cubicBez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98" name="Freeform: Shape 97">
                <a:extLst>
                  <a:ext uri="{FF2B5EF4-FFF2-40B4-BE49-F238E27FC236}">
                    <a16:creationId xmlns:a16="http://schemas.microsoft.com/office/drawing/2014/main" id="{9606B6EE-2B70-4B30-B5EA-C8888224AE5C}"/>
                  </a:ext>
                </a:extLst>
              </p:cNvPr>
              <p:cNvSpPr/>
              <p:nvPr/>
            </p:nvSpPr>
            <p:spPr>
              <a:xfrm>
                <a:off x="6003838" y="-711845"/>
                <a:ext cx="73342" cy="86677"/>
              </a:xfrm>
              <a:custGeom>
                <a:avLst/>
                <a:gdLst>
                  <a:gd name="connsiteX0" fmla="*/ 0 w 73342"/>
                  <a:gd name="connsiteY0" fmla="*/ 43815 h 86677"/>
                  <a:gd name="connsiteX1" fmla="*/ 0 w 73342"/>
                  <a:gd name="connsiteY1" fmla="*/ 42863 h 86677"/>
                  <a:gd name="connsiteX2" fmla="*/ 37147 w 73342"/>
                  <a:gd name="connsiteY2" fmla="*/ 0 h 86677"/>
                  <a:gd name="connsiteX3" fmla="*/ 73342 w 73342"/>
                  <a:gd name="connsiteY3" fmla="*/ 42863 h 86677"/>
                  <a:gd name="connsiteX4" fmla="*/ 73342 w 73342"/>
                  <a:gd name="connsiteY4" fmla="*/ 43815 h 86677"/>
                  <a:gd name="connsiteX5" fmla="*/ 36195 w 73342"/>
                  <a:gd name="connsiteY5" fmla="*/ 86677 h 86677"/>
                  <a:gd name="connsiteX6" fmla="*/ 0 w 73342"/>
                  <a:gd name="connsiteY6" fmla="*/ 43815 h 86677"/>
                  <a:gd name="connsiteX7" fmla="*/ 64770 w 73342"/>
                  <a:gd name="connsiteY7" fmla="*/ 43815 h 86677"/>
                  <a:gd name="connsiteX8" fmla="*/ 64770 w 73342"/>
                  <a:gd name="connsiteY8" fmla="*/ 42863 h 86677"/>
                  <a:gd name="connsiteX9" fmla="*/ 37147 w 73342"/>
                  <a:gd name="connsiteY9" fmla="*/ 6667 h 86677"/>
                  <a:gd name="connsiteX10" fmla="*/ 9525 w 73342"/>
                  <a:gd name="connsiteY10" fmla="*/ 42863 h 86677"/>
                  <a:gd name="connsiteX11" fmla="*/ 9525 w 73342"/>
                  <a:gd name="connsiteY11" fmla="*/ 43815 h 86677"/>
                  <a:gd name="connsiteX12" fmla="*/ 37147 w 73342"/>
                  <a:gd name="connsiteY12" fmla="*/ 80010 h 86677"/>
                  <a:gd name="connsiteX13" fmla="*/ 64770 w 73342"/>
                  <a:gd name="connsiteY13" fmla="*/ 4381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3342" h="86677">
                    <a:moveTo>
                      <a:pt x="0" y="43815"/>
                    </a:moveTo>
                    <a:lnTo>
                      <a:pt x="0" y="42863"/>
                    </a:lnTo>
                    <a:cubicBezTo>
                      <a:pt x="0" y="18097"/>
                      <a:pt x="15240" y="0"/>
                      <a:pt x="37147" y="0"/>
                    </a:cubicBezTo>
                    <a:cubicBezTo>
                      <a:pt x="58103" y="0"/>
                      <a:pt x="73342" y="17145"/>
                      <a:pt x="73342" y="42863"/>
                    </a:cubicBezTo>
                    <a:lnTo>
                      <a:pt x="73342" y="43815"/>
                    </a:lnTo>
                    <a:cubicBezTo>
                      <a:pt x="73342" y="68580"/>
                      <a:pt x="58103" y="86677"/>
                      <a:pt x="36195" y="86677"/>
                    </a:cubicBezTo>
                    <a:cubicBezTo>
                      <a:pt x="15240" y="86677"/>
                      <a:pt x="0" y="69532"/>
                      <a:pt x="0" y="43815"/>
                    </a:cubicBezTo>
                    <a:close/>
                    <a:moveTo>
                      <a:pt x="64770" y="43815"/>
                    </a:moveTo>
                    <a:lnTo>
                      <a:pt x="64770" y="42863"/>
                    </a:lnTo>
                    <a:cubicBezTo>
                      <a:pt x="64770" y="20955"/>
                      <a:pt x="52388" y="6667"/>
                      <a:pt x="37147" y="6667"/>
                    </a:cubicBezTo>
                    <a:cubicBezTo>
                      <a:pt x="21907" y="6667"/>
                      <a:pt x="9525" y="21907"/>
                      <a:pt x="9525" y="42863"/>
                    </a:cubicBezTo>
                    <a:lnTo>
                      <a:pt x="9525" y="43815"/>
                    </a:lnTo>
                    <a:cubicBezTo>
                      <a:pt x="9525" y="65722"/>
                      <a:pt x="21907" y="80010"/>
                      <a:pt x="37147" y="80010"/>
                    </a:cubicBezTo>
                    <a:cubicBezTo>
                      <a:pt x="52388" y="80010"/>
                      <a:pt x="64770" y="65722"/>
                      <a:pt x="64770" y="43815"/>
                    </a:cubicBez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99" name="Freeform: Shape 98">
                <a:extLst>
                  <a:ext uri="{FF2B5EF4-FFF2-40B4-BE49-F238E27FC236}">
                    <a16:creationId xmlns:a16="http://schemas.microsoft.com/office/drawing/2014/main" id="{479218D8-9C3F-41A2-B902-31008176FD8D}"/>
                  </a:ext>
                </a:extLst>
              </p:cNvPr>
              <p:cNvSpPr/>
              <p:nvPr/>
            </p:nvSpPr>
            <p:spPr>
              <a:xfrm>
                <a:off x="6125757" y="-740420"/>
                <a:ext cx="70484" cy="115252"/>
              </a:xfrm>
              <a:custGeom>
                <a:avLst/>
                <a:gdLst>
                  <a:gd name="connsiteX0" fmla="*/ 0 w 70484"/>
                  <a:gd name="connsiteY0" fmla="*/ 73342 h 115252"/>
                  <a:gd name="connsiteX1" fmla="*/ 0 w 70484"/>
                  <a:gd name="connsiteY1" fmla="*/ 71438 h 115252"/>
                  <a:gd name="connsiteX2" fmla="*/ 33338 w 70484"/>
                  <a:gd name="connsiteY2" fmla="*/ 29527 h 115252"/>
                  <a:gd name="connsiteX3" fmla="*/ 61913 w 70484"/>
                  <a:gd name="connsiteY3" fmla="*/ 47625 h 115252"/>
                  <a:gd name="connsiteX4" fmla="*/ 61913 w 70484"/>
                  <a:gd name="connsiteY4" fmla="*/ 0 h 115252"/>
                  <a:gd name="connsiteX5" fmla="*/ 70485 w 70484"/>
                  <a:gd name="connsiteY5" fmla="*/ 0 h 115252"/>
                  <a:gd name="connsiteX6" fmla="*/ 70485 w 70484"/>
                  <a:gd name="connsiteY6" fmla="*/ 115252 h 115252"/>
                  <a:gd name="connsiteX7" fmla="*/ 62865 w 70484"/>
                  <a:gd name="connsiteY7" fmla="*/ 115252 h 115252"/>
                  <a:gd name="connsiteX8" fmla="*/ 62865 w 70484"/>
                  <a:gd name="connsiteY8" fmla="*/ 97155 h 115252"/>
                  <a:gd name="connsiteX9" fmla="*/ 34290 w 70484"/>
                  <a:gd name="connsiteY9" fmla="*/ 115252 h 115252"/>
                  <a:gd name="connsiteX10" fmla="*/ 0 w 70484"/>
                  <a:gd name="connsiteY10" fmla="*/ 73342 h 115252"/>
                  <a:gd name="connsiteX11" fmla="*/ 62865 w 70484"/>
                  <a:gd name="connsiteY11" fmla="*/ 73342 h 115252"/>
                  <a:gd name="connsiteX12" fmla="*/ 62865 w 70484"/>
                  <a:gd name="connsiteY12" fmla="*/ 70485 h 115252"/>
                  <a:gd name="connsiteX13" fmla="*/ 34290 w 70484"/>
                  <a:gd name="connsiteY13" fmla="*/ 35242 h 115252"/>
                  <a:gd name="connsiteX14" fmla="*/ 9525 w 70484"/>
                  <a:gd name="connsiteY14" fmla="*/ 71438 h 115252"/>
                  <a:gd name="connsiteX15" fmla="*/ 9525 w 70484"/>
                  <a:gd name="connsiteY15" fmla="*/ 73342 h 115252"/>
                  <a:gd name="connsiteX16" fmla="*/ 34290 w 70484"/>
                  <a:gd name="connsiteY16" fmla="*/ 109538 h 115252"/>
                  <a:gd name="connsiteX17" fmla="*/ 62865 w 70484"/>
                  <a:gd name="connsiteY17" fmla="*/ 73342 h 115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0484" h="115252">
                    <a:moveTo>
                      <a:pt x="0" y="73342"/>
                    </a:moveTo>
                    <a:lnTo>
                      <a:pt x="0" y="71438"/>
                    </a:lnTo>
                    <a:cubicBezTo>
                      <a:pt x="0" y="43815"/>
                      <a:pt x="16193" y="29527"/>
                      <a:pt x="33338" y="29527"/>
                    </a:cubicBezTo>
                    <a:cubicBezTo>
                      <a:pt x="47625" y="29527"/>
                      <a:pt x="57150" y="38100"/>
                      <a:pt x="61913" y="47625"/>
                    </a:cubicBezTo>
                    <a:lnTo>
                      <a:pt x="61913" y="0"/>
                    </a:lnTo>
                    <a:lnTo>
                      <a:pt x="70485" y="0"/>
                    </a:lnTo>
                    <a:lnTo>
                      <a:pt x="70485" y="115252"/>
                    </a:lnTo>
                    <a:lnTo>
                      <a:pt x="62865" y="115252"/>
                    </a:lnTo>
                    <a:lnTo>
                      <a:pt x="62865" y="97155"/>
                    </a:lnTo>
                    <a:cubicBezTo>
                      <a:pt x="57150" y="106680"/>
                      <a:pt x="48578" y="115252"/>
                      <a:pt x="34290" y="115252"/>
                    </a:cubicBezTo>
                    <a:cubicBezTo>
                      <a:pt x="16193" y="115252"/>
                      <a:pt x="0" y="100965"/>
                      <a:pt x="0" y="73342"/>
                    </a:cubicBezTo>
                    <a:close/>
                    <a:moveTo>
                      <a:pt x="62865" y="73342"/>
                    </a:moveTo>
                    <a:lnTo>
                      <a:pt x="62865" y="70485"/>
                    </a:lnTo>
                    <a:cubicBezTo>
                      <a:pt x="62865" y="48577"/>
                      <a:pt x="49530" y="35242"/>
                      <a:pt x="34290" y="35242"/>
                    </a:cubicBezTo>
                    <a:cubicBezTo>
                      <a:pt x="20003" y="35242"/>
                      <a:pt x="9525" y="47625"/>
                      <a:pt x="9525" y="71438"/>
                    </a:cubicBezTo>
                    <a:lnTo>
                      <a:pt x="9525" y="73342"/>
                    </a:lnTo>
                    <a:cubicBezTo>
                      <a:pt x="9525" y="97155"/>
                      <a:pt x="20955" y="109538"/>
                      <a:pt x="34290" y="109538"/>
                    </a:cubicBezTo>
                    <a:cubicBezTo>
                      <a:pt x="49530" y="108585"/>
                      <a:pt x="62865" y="95250"/>
                      <a:pt x="62865" y="73342"/>
                    </a:cubicBez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00" name="Freeform: Shape 99">
                <a:extLst>
                  <a:ext uri="{FF2B5EF4-FFF2-40B4-BE49-F238E27FC236}">
                    <a16:creationId xmlns:a16="http://schemas.microsoft.com/office/drawing/2014/main" id="{90E4F572-C20F-4896-B745-84564D79B072}"/>
                  </a:ext>
                </a:extLst>
              </p:cNvPr>
              <p:cNvSpPr/>
              <p:nvPr/>
            </p:nvSpPr>
            <p:spPr>
              <a:xfrm>
                <a:off x="6214340"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7 w 67627"/>
                  <a:gd name="connsiteY3" fmla="*/ 41910 h 88582"/>
                  <a:gd name="connsiteX4" fmla="*/ 67627 w 67627"/>
                  <a:gd name="connsiteY4" fmla="*/ 46672 h 88582"/>
                  <a:gd name="connsiteX5" fmla="*/ 8572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2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2" y="0"/>
                      <a:pt x="34290" y="0"/>
                    </a:cubicBezTo>
                    <a:cubicBezTo>
                      <a:pt x="54292" y="0"/>
                      <a:pt x="67627" y="16192"/>
                      <a:pt x="67627" y="41910"/>
                    </a:cubicBezTo>
                    <a:lnTo>
                      <a:pt x="67627" y="46672"/>
                    </a:lnTo>
                    <a:lnTo>
                      <a:pt x="8572" y="46672"/>
                    </a:lnTo>
                    <a:cubicBezTo>
                      <a:pt x="9525" y="68580"/>
                      <a:pt x="22860" y="80963"/>
                      <a:pt x="40005" y="80963"/>
                    </a:cubicBezTo>
                    <a:cubicBezTo>
                      <a:pt x="48577" y="80963"/>
                      <a:pt x="55245" y="78105"/>
                      <a:pt x="61913" y="74295"/>
                    </a:cubicBezTo>
                    <a:lnTo>
                      <a:pt x="66675" y="80010"/>
                    </a:lnTo>
                    <a:cubicBezTo>
                      <a:pt x="59055" y="85725"/>
                      <a:pt x="50482" y="88582"/>
                      <a:pt x="40005" y="88582"/>
                    </a:cubicBezTo>
                    <a:cubicBezTo>
                      <a:pt x="17145" y="86677"/>
                      <a:pt x="0" y="72390"/>
                      <a:pt x="0" y="44767"/>
                    </a:cubicBezTo>
                    <a:close/>
                    <a:moveTo>
                      <a:pt x="59055" y="40005"/>
                    </a:moveTo>
                    <a:cubicBezTo>
                      <a:pt x="59055" y="21907"/>
                      <a:pt x="49530" y="6667"/>
                      <a:pt x="34290" y="6667"/>
                    </a:cubicBezTo>
                    <a:cubicBezTo>
                      <a:pt x="20955" y="6667"/>
                      <a:pt x="9525" y="19050"/>
                      <a:pt x="8572" y="40005"/>
                    </a:cubicBezTo>
                    <a:lnTo>
                      <a:pt x="59055" y="40005"/>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01" name="Freeform: Shape 100">
                <a:extLst>
                  <a:ext uri="{FF2B5EF4-FFF2-40B4-BE49-F238E27FC236}">
                    <a16:creationId xmlns:a16="http://schemas.microsoft.com/office/drawing/2014/main" id="{CD73839D-4DDA-42C5-8CEA-BEC18C959E07}"/>
                  </a:ext>
                </a:extLst>
              </p:cNvPr>
              <p:cNvSpPr/>
              <p:nvPr/>
            </p:nvSpPr>
            <p:spPr>
              <a:xfrm>
                <a:off x="6300065" y="-741373"/>
                <a:ext cx="8572" cy="115252"/>
              </a:xfrm>
              <a:custGeom>
                <a:avLst/>
                <a:gdLst>
                  <a:gd name="connsiteX0" fmla="*/ 0 w 8572"/>
                  <a:gd name="connsiteY0" fmla="*/ 0 h 115252"/>
                  <a:gd name="connsiteX1" fmla="*/ 8572 w 8572"/>
                  <a:gd name="connsiteY1" fmla="*/ 0 h 115252"/>
                  <a:gd name="connsiteX2" fmla="*/ 8572 w 8572"/>
                  <a:gd name="connsiteY2" fmla="*/ 115253 h 115252"/>
                  <a:gd name="connsiteX3" fmla="*/ 0 w 8572"/>
                  <a:gd name="connsiteY3" fmla="*/ 115253 h 115252"/>
                  <a:gd name="connsiteX4" fmla="*/ 0 w 8572"/>
                  <a:gd name="connsiteY4" fmla="*/ 0 h 115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 h="115252">
                    <a:moveTo>
                      <a:pt x="0" y="0"/>
                    </a:moveTo>
                    <a:lnTo>
                      <a:pt x="8572" y="0"/>
                    </a:lnTo>
                    <a:lnTo>
                      <a:pt x="8572" y="115253"/>
                    </a:lnTo>
                    <a:lnTo>
                      <a:pt x="0" y="115253"/>
                    </a:lnTo>
                    <a:lnTo>
                      <a:pt x="0" y="0"/>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02" name="Freeform: Shape 101">
                <a:extLst>
                  <a:ext uri="{FF2B5EF4-FFF2-40B4-BE49-F238E27FC236}">
                    <a16:creationId xmlns:a16="http://schemas.microsoft.com/office/drawing/2014/main" id="{68645073-AECF-4562-8A0B-BB1BF41D2593}"/>
                  </a:ext>
                </a:extLst>
              </p:cNvPr>
              <p:cNvSpPr/>
              <p:nvPr/>
            </p:nvSpPr>
            <p:spPr>
              <a:xfrm>
                <a:off x="6333403" y="-740420"/>
                <a:ext cx="10477" cy="113347"/>
              </a:xfrm>
              <a:custGeom>
                <a:avLst/>
                <a:gdLst>
                  <a:gd name="connsiteX0" fmla="*/ 0 w 10477"/>
                  <a:gd name="connsiteY0" fmla="*/ 0 h 113347"/>
                  <a:gd name="connsiteX1" fmla="*/ 10477 w 10477"/>
                  <a:gd name="connsiteY1" fmla="*/ 0 h 113347"/>
                  <a:gd name="connsiteX2" fmla="*/ 10477 w 10477"/>
                  <a:gd name="connsiteY2" fmla="*/ 11430 h 113347"/>
                  <a:gd name="connsiteX3" fmla="*/ 0 w 10477"/>
                  <a:gd name="connsiteY3" fmla="*/ 11430 h 113347"/>
                  <a:gd name="connsiteX4" fmla="*/ 0 w 10477"/>
                  <a:gd name="connsiteY4" fmla="*/ 0 h 113347"/>
                  <a:gd name="connsiteX5" fmla="*/ 0 w 10477"/>
                  <a:gd name="connsiteY5" fmla="*/ 29527 h 113347"/>
                  <a:gd name="connsiteX6" fmla="*/ 8572 w 10477"/>
                  <a:gd name="connsiteY6" fmla="*/ 29527 h 113347"/>
                  <a:gd name="connsiteX7" fmla="*/ 8572 w 10477"/>
                  <a:gd name="connsiteY7" fmla="*/ 113347 h 113347"/>
                  <a:gd name="connsiteX8" fmla="*/ 0 w 10477"/>
                  <a:gd name="connsiteY8" fmla="*/ 113347 h 113347"/>
                  <a:gd name="connsiteX9" fmla="*/ 0 w 10477"/>
                  <a:gd name="connsiteY9" fmla="*/ 29527 h 113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77" h="113347">
                    <a:moveTo>
                      <a:pt x="0" y="0"/>
                    </a:moveTo>
                    <a:lnTo>
                      <a:pt x="10477" y="0"/>
                    </a:lnTo>
                    <a:lnTo>
                      <a:pt x="10477" y="11430"/>
                    </a:lnTo>
                    <a:lnTo>
                      <a:pt x="0" y="11430"/>
                    </a:lnTo>
                    <a:lnTo>
                      <a:pt x="0" y="0"/>
                    </a:lnTo>
                    <a:close/>
                    <a:moveTo>
                      <a:pt x="0" y="29527"/>
                    </a:moveTo>
                    <a:lnTo>
                      <a:pt x="8572" y="29527"/>
                    </a:lnTo>
                    <a:lnTo>
                      <a:pt x="8572" y="113347"/>
                    </a:lnTo>
                    <a:lnTo>
                      <a:pt x="0" y="113347"/>
                    </a:lnTo>
                    <a:lnTo>
                      <a:pt x="0" y="29527"/>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03" name="Freeform: Shape 102">
                <a:extLst>
                  <a:ext uri="{FF2B5EF4-FFF2-40B4-BE49-F238E27FC236}">
                    <a16:creationId xmlns:a16="http://schemas.microsoft.com/office/drawing/2014/main" id="{DD3CE4ED-8AFB-4261-A351-CF84C01D58C6}"/>
                  </a:ext>
                </a:extLst>
              </p:cNvPr>
              <p:cNvSpPr/>
              <p:nvPr/>
            </p:nvSpPr>
            <p:spPr>
              <a:xfrm>
                <a:off x="6359120" y="-710893"/>
                <a:ext cx="72390" cy="84772"/>
              </a:xfrm>
              <a:custGeom>
                <a:avLst/>
                <a:gdLst>
                  <a:gd name="connsiteX0" fmla="*/ 0 w 72390"/>
                  <a:gd name="connsiteY0" fmla="*/ 0 h 84772"/>
                  <a:gd name="connsiteX1" fmla="*/ 9525 w 72390"/>
                  <a:gd name="connsiteY1" fmla="*/ 0 h 84772"/>
                  <a:gd name="connsiteX2" fmla="*/ 36195 w 72390"/>
                  <a:gd name="connsiteY2" fmla="*/ 73342 h 84772"/>
                  <a:gd name="connsiteX3" fmla="*/ 62865 w 72390"/>
                  <a:gd name="connsiteY3" fmla="*/ 0 h 84772"/>
                  <a:gd name="connsiteX4" fmla="*/ 72390 w 72390"/>
                  <a:gd name="connsiteY4" fmla="*/ 0 h 84772"/>
                  <a:gd name="connsiteX5" fmla="*/ 40958 w 72390"/>
                  <a:gd name="connsiteY5" fmla="*/ 84773 h 84772"/>
                  <a:gd name="connsiteX6" fmla="*/ 33338 w 72390"/>
                  <a:gd name="connsiteY6" fmla="*/ 84773 h 84772"/>
                  <a:gd name="connsiteX7" fmla="*/ 0 w 72390"/>
                  <a:gd name="connsiteY7" fmla="*/ 0 h 84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390" h="84772">
                    <a:moveTo>
                      <a:pt x="0" y="0"/>
                    </a:moveTo>
                    <a:lnTo>
                      <a:pt x="9525" y="0"/>
                    </a:lnTo>
                    <a:lnTo>
                      <a:pt x="36195" y="73342"/>
                    </a:lnTo>
                    <a:lnTo>
                      <a:pt x="62865" y="0"/>
                    </a:lnTo>
                    <a:lnTo>
                      <a:pt x="72390" y="0"/>
                    </a:lnTo>
                    <a:lnTo>
                      <a:pt x="40958" y="84773"/>
                    </a:lnTo>
                    <a:lnTo>
                      <a:pt x="33338" y="84773"/>
                    </a:lnTo>
                    <a:lnTo>
                      <a:pt x="0" y="0"/>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04" name="Freeform: Shape 103">
                <a:extLst>
                  <a:ext uri="{FF2B5EF4-FFF2-40B4-BE49-F238E27FC236}">
                    <a16:creationId xmlns:a16="http://schemas.microsoft.com/office/drawing/2014/main" id="{529BFB97-2067-4320-BF34-CFE3A36FEF64}"/>
                  </a:ext>
                </a:extLst>
              </p:cNvPr>
              <p:cNvSpPr/>
              <p:nvPr/>
            </p:nvSpPr>
            <p:spPr>
              <a:xfrm>
                <a:off x="6436273"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8 w 67627"/>
                  <a:gd name="connsiteY3" fmla="*/ 41910 h 88582"/>
                  <a:gd name="connsiteX4" fmla="*/ 67628 w 67627"/>
                  <a:gd name="connsiteY4" fmla="*/ 46672 h 88582"/>
                  <a:gd name="connsiteX5" fmla="*/ 8572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2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3" y="0"/>
                      <a:pt x="34290" y="0"/>
                    </a:cubicBezTo>
                    <a:cubicBezTo>
                      <a:pt x="54293" y="0"/>
                      <a:pt x="67628" y="16192"/>
                      <a:pt x="67628" y="41910"/>
                    </a:cubicBezTo>
                    <a:lnTo>
                      <a:pt x="67628" y="46672"/>
                    </a:lnTo>
                    <a:lnTo>
                      <a:pt x="8572" y="46672"/>
                    </a:lnTo>
                    <a:cubicBezTo>
                      <a:pt x="9525" y="68580"/>
                      <a:pt x="22860" y="80963"/>
                      <a:pt x="40005" y="80963"/>
                    </a:cubicBezTo>
                    <a:cubicBezTo>
                      <a:pt x="48578" y="80963"/>
                      <a:pt x="55245" y="78105"/>
                      <a:pt x="61913" y="74295"/>
                    </a:cubicBezTo>
                    <a:lnTo>
                      <a:pt x="66675" y="80010"/>
                    </a:lnTo>
                    <a:cubicBezTo>
                      <a:pt x="59055" y="85725"/>
                      <a:pt x="50482" y="88582"/>
                      <a:pt x="40005" y="88582"/>
                    </a:cubicBezTo>
                    <a:cubicBezTo>
                      <a:pt x="17145" y="86677"/>
                      <a:pt x="0" y="72390"/>
                      <a:pt x="0" y="44767"/>
                    </a:cubicBezTo>
                    <a:close/>
                    <a:moveTo>
                      <a:pt x="59055" y="40005"/>
                    </a:moveTo>
                    <a:cubicBezTo>
                      <a:pt x="59055" y="21907"/>
                      <a:pt x="49530" y="6667"/>
                      <a:pt x="34290" y="6667"/>
                    </a:cubicBezTo>
                    <a:cubicBezTo>
                      <a:pt x="20955" y="6667"/>
                      <a:pt x="9525" y="19050"/>
                      <a:pt x="8572" y="40005"/>
                    </a:cubicBezTo>
                    <a:lnTo>
                      <a:pt x="59055" y="40005"/>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05" name="Freeform: Shape 104">
                <a:extLst>
                  <a:ext uri="{FF2B5EF4-FFF2-40B4-BE49-F238E27FC236}">
                    <a16:creationId xmlns:a16="http://schemas.microsoft.com/office/drawing/2014/main" id="{70C6B86C-479E-4445-A5BA-18AE721CFC58}"/>
                  </a:ext>
                </a:extLst>
              </p:cNvPr>
              <p:cNvSpPr/>
              <p:nvPr/>
            </p:nvSpPr>
            <p:spPr>
              <a:xfrm>
                <a:off x="6521045" y="-711926"/>
                <a:ext cx="39052" cy="85805"/>
              </a:xfrm>
              <a:custGeom>
                <a:avLst/>
                <a:gdLst>
                  <a:gd name="connsiteX0" fmla="*/ 0 w 39052"/>
                  <a:gd name="connsiteY0" fmla="*/ 1033 h 85805"/>
                  <a:gd name="connsiteX1" fmla="*/ 8572 w 39052"/>
                  <a:gd name="connsiteY1" fmla="*/ 1033 h 85805"/>
                  <a:gd name="connsiteX2" fmla="*/ 8572 w 39052"/>
                  <a:gd name="connsiteY2" fmla="*/ 16273 h 85805"/>
                  <a:gd name="connsiteX3" fmla="*/ 39053 w 39052"/>
                  <a:gd name="connsiteY3" fmla="*/ 81 h 85805"/>
                  <a:gd name="connsiteX4" fmla="*/ 39053 w 39052"/>
                  <a:gd name="connsiteY4" fmla="*/ 7701 h 85805"/>
                  <a:gd name="connsiteX5" fmla="*/ 39053 w 39052"/>
                  <a:gd name="connsiteY5" fmla="*/ 7701 h 85805"/>
                  <a:gd name="connsiteX6" fmla="*/ 8572 w 39052"/>
                  <a:gd name="connsiteY6" fmla="*/ 35323 h 85805"/>
                  <a:gd name="connsiteX7" fmla="*/ 8572 w 39052"/>
                  <a:gd name="connsiteY7" fmla="*/ 85806 h 85805"/>
                  <a:gd name="connsiteX8" fmla="*/ 0 w 39052"/>
                  <a:gd name="connsiteY8" fmla="*/ 85806 h 85805"/>
                  <a:gd name="connsiteX9" fmla="*/ 0 w 39052"/>
                  <a:gd name="connsiteY9" fmla="*/ 1033 h 85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052" h="85805">
                    <a:moveTo>
                      <a:pt x="0" y="1033"/>
                    </a:moveTo>
                    <a:lnTo>
                      <a:pt x="8572" y="1033"/>
                    </a:lnTo>
                    <a:lnTo>
                      <a:pt x="8572" y="16273"/>
                    </a:lnTo>
                    <a:cubicBezTo>
                      <a:pt x="13335" y="6748"/>
                      <a:pt x="24765" y="-872"/>
                      <a:pt x="39053" y="81"/>
                    </a:cubicBezTo>
                    <a:lnTo>
                      <a:pt x="39053" y="7701"/>
                    </a:lnTo>
                    <a:lnTo>
                      <a:pt x="39053" y="7701"/>
                    </a:lnTo>
                    <a:cubicBezTo>
                      <a:pt x="22860" y="7701"/>
                      <a:pt x="8572" y="16273"/>
                      <a:pt x="8572" y="35323"/>
                    </a:cubicBezTo>
                    <a:lnTo>
                      <a:pt x="8572" y="85806"/>
                    </a:lnTo>
                    <a:lnTo>
                      <a:pt x="0" y="85806"/>
                    </a:lnTo>
                    <a:lnTo>
                      <a:pt x="0" y="1033"/>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06" name="Freeform: Shape 105">
                <a:extLst>
                  <a:ext uri="{FF2B5EF4-FFF2-40B4-BE49-F238E27FC236}">
                    <a16:creationId xmlns:a16="http://schemas.microsoft.com/office/drawing/2014/main" id="{7B2E5E8F-5F65-4625-A08D-9E450340BD0C}"/>
                  </a:ext>
                </a:extLst>
              </p:cNvPr>
              <p:cNvSpPr/>
              <p:nvPr/>
            </p:nvSpPr>
            <p:spPr>
              <a:xfrm>
                <a:off x="6602960" y="-734705"/>
                <a:ext cx="42862" cy="109537"/>
              </a:xfrm>
              <a:custGeom>
                <a:avLst/>
                <a:gdLst>
                  <a:gd name="connsiteX0" fmla="*/ 11430 w 42862"/>
                  <a:gd name="connsiteY0" fmla="*/ 92392 h 109537"/>
                  <a:gd name="connsiteX1" fmla="*/ 11430 w 42862"/>
                  <a:gd name="connsiteY1" fmla="*/ 31432 h 109537"/>
                  <a:gd name="connsiteX2" fmla="*/ 0 w 42862"/>
                  <a:gd name="connsiteY2" fmla="*/ 31432 h 109537"/>
                  <a:gd name="connsiteX3" fmla="*/ 0 w 42862"/>
                  <a:gd name="connsiteY3" fmla="*/ 24765 h 109537"/>
                  <a:gd name="connsiteX4" fmla="*/ 11430 w 42862"/>
                  <a:gd name="connsiteY4" fmla="*/ 24765 h 109537"/>
                  <a:gd name="connsiteX5" fmla="*/ 11430 w 42862"/>
                  <a:gd name="connsiteY5" fmla="*/ 0 h 109537"/>
                  <a:gd name="connsiteX6" fmla="*/ 20003 w 42862"/>
                  <a:gd name="connsiteY6" fmla="*/ 0 h 109537"/>
                  <a:gd name="connsiteX7" fmla="*/ 20003 w 42862"/>
                  <a:gd name="connsiteY7" fmla="*/ 24765 h 109537"/>
                  <a:gd name="connsiteX8" fmla="*/ 42863 w 42862"/>
                  <a:gd name="connsiteY8" fmla="*/ 24765 h 109537"/>
                  <a:gd name="connsiteX9" fmla="*/ 42863 w 42862"/>
                  <a:gd name="connsiteY9" fmla="*/ 31432 h 109537"/>
                  <a:gd name="connsiteX10" fmla="*/ 20003 w 42862"/>
                  <a:gd name="connsiteY10" fmla="*/ 31432 h 109537"/>
                  <a:gd name="connsiteX11" fmla="*/ 20003 w 42862"/>
                  <a:gd name="connsiteY11" fmla="*/ 91440 h 109537"/>
                  <a:gd name="connsiteX12" fmla="*/ 33338 w 42862"/>
                  <a:gd name="connsiteY12" fmla="*/ 102870 h 109537"/>
                  <a:gd name="connsiteX13" fmla="*/ 42863 w 42862"/>
                  <a:gd name="connsiteY13" fmla="*/ 100965 h 109537"/>
                  <a:gd name="connsiteX14" fmla="*/ 42863 w 42862"/>
                  <a:gd name="connsiteY14" fmla="*/ 107632 h 109537"/>
                  <a:gd name="connsiteX15" fmla="*/ 32385 w 42862"/>
                  <a:gd name="connsiteY15" fmla="*/ 109538 h 109537"/>
                  <a:gd name="connsiteX16" fmla="*/ 11430 w 42862"/>
                  <a:gd name="connsiteY16" fmla="*/ 92392 h 109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62" h="109537">
                    <a:moveTo>
                      <a:pt x="11430" y="92392"/>
                    </a:moveTo>
                    <a:lnTo>
                      <a:pt x="11430" y="31432"/>
                    </a:lnTo>
                    <a:lnTo>
                      <a:pt x="0" y="31432"/>
                    </a:lnTo>
                    <a:lnTo>
                      <a:pt x="0" y="24765"/>
                    </a:lnTo>
                    <a:lnTo>
                      <a:pt x="11430" y="24765"/>
                    </a:lnTo>
                    <a:lnTo>
                      <a:pt x="11430" y="0"/>
                    </a:lnTo>
                    <a:lnTo>
                      <a:pt x="20003" y="0"/>
                    </a:lnTo>
                    <a:lnTo>
                      <a:pt x="20003" y="24765"/>
                    </a:lnTo>
                    <a:lnTo>
                      <a:pt x="42863" y="24765"/>
                    </a:lnTo>
                    <a:lnTo>
                      <a:pt x="42863" y="31432"/>
                    </a:lnTo>
                    <a:lnTo>
                      <a:pt x="20003" y="31432"/>
                    </a:lnTo>
                    <a:lnTo>
                      <a:pt x="20003" y="91440"/>
                    </a:lnTo>
                    <a:cubicBezTo>
                      <a:pt x="20003" y="100013"/>
                      <a:pt x="25718" y="102870"/>
                      <a:pt x="33338" y="102870"/>
                    </a:cubicBezTo>
                    <a:cubicBezTo>
                      <a:pt x="36195" y="102870"/>
                      <a:pt x="40005" y="101917"/>
                      <a:pt x="42863" y="100965"/>
                    </a:cubicBezTo>
                    <a:lnTo>
                      <a:pt x="42863" y="107632"/>
                    </a:lnTo>
                    <a:cubicBezTo>
                      <a:pt x="40005" y="108585"/>
                      <a:pt x="36195" y="109538"/>
                      <a:pt x="32385" y="109538"/>
                    </a:cubicBezTo>
                    <a:cubicBezTo>
                      <a:pt x="20003" y="108585"/>
                      <a:pt x="11430" y="103823"/>
                      <a:pt x="11430" y="92392"/>
                    </a:cubicBez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07" name="Freeform: Shape 106">
                <a:extLst>
                  <a:ext uri="{FF2B5EF4-FFF2-40B4-BE49-F238E27FC236}">
                    <a16:creationId xmlns:a16="http://schemas.microsoft.com/office/drawing/2014/main" id="{427A9A2D-DECD-4A7C-8B98-862922A95474}"/>
                  </a:ext>
                </a:extLst>
              </p:cNvPr>
              <p:cNvSpPr/>
              <p:nvPr/>
            </p:nvSpPr>
            <p:spPr>
              <a:xfrm>
                <a:off x="6662015" y="-741373"/>
                <a:ext cx="63817" cy="114300"/>
              </a:xfrm>
              <a:custGeom>
                <a:avLst/>
                <a:gdLst>
                  <a:gd name="connsiteX0" fmla="*/ 0 w 63817"/>
                  <a:gd name="connsiteY0" fmla="*/ 0 h 114300"/>
                  <a:gd name="connsiteX1" fmla="*/ 8572 w 63817"/>
                  <a:gd name="connsiteY1" fmla="*/ 0 h 114300"/>
                  <a:gd name="connsiteX2" fmla="*/ 8572 w 63817"/>
                  <a:gd name="connsiteY2" fmla="*/ 44768 h 114300"/>
                  <a:gd name="connsiteX3" fmla="*/ 35242 w 63817"/>
                  <a:gd name="connsiteY3" fmla="*/ 29528 h 114300"/>
                  <a:gd name="connsiteX4" fmla="*/ 63817 w 63817"/>
                  <a:gd name="connsiteY4" fmla="*/ 57150 h 114300"/>
                  <a:gd name="connsiteX5" fmla="*/ 63817 w 63817"/>
                  <a:gd name="connsiteY5" fmla="*/ 114300 h 114300"/>
                  <a:gd name="connsiteX6" fmla="*/ 55245 w 63817"/>
                  <a:gd name="connsiteY6" fmla="*/ 114300 h 114300"/>
                  <a:gd name="connsiteX7" fmla="*/ 55245 w 63817"/>
                  <a:gd name="connsiteY7" fmla="*/ 60008 h 114300"/>
                  <a:gd name="connsiteX8" fmla="*/ 33338 w 63817"/>
                  <a:gd name="connsiteY8" fmla="*/ 35243 h 114300"/>
                  <a:gd name="connsiteX9" fmla="*/ 8572 w 63817"/>
                  <a:gd name="connsiteY9" fmla="*/ 60008 h 114300"/>
                  <a:gd name="connsiteX10" fmla="*/ 8572 w 63817"/>
                  <a:gd name="connsiteY10" fmla="*/ 114300 h 114300"/>
                  <a:gd name="connsiteX11" fmla="*/ 0 w 63817"/>
                  <a:gd name="connsiteY11" fmla="*/ 114300 h 114300"/>
                  <a:gd name="connsiteX12" fmla="*/ 0 w 63817"/>
                  <a:gd name="connsiteY12" fmla="*/ 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17" h="114300">
                    <a:moveTo>
                      <a:pt x="0" y="0"/>
                    </a:moveTo>
                    <a:lnTo>
                      <a:pt x="8572" y="0"/>
                    </a:lnTo>
                    <a:lnTo>
                      <a:pt x="8572" y="44768"/>
                    </a:lnTo>
                    <a:cubicBezTo>
                      <a:pt x="13335" y="37148"/>
                      <a:pt x="20955" y="29528"/>
                      <a:pt x="35242" y="29528"/>
                    </a:cubicBezTo>
                    <a:cubicBezTo>
                      <a:pt x="52388" y="29528"/>
                      <a:pt x="63817" y="39053"/>
                      <a:pt x="63817" y="57150"/>
                    </a:cubicBezTo>
                    <a:lnTo>
                      <a:pt x="63817" y="114300"/>
                    </a:lnTo>
                    <a:lnTo>
                      <a:pt x="55245" y="114300"/>
                    </a:lnTo>
                    <a:lnTo>
                      <a:pt x="55245" y="60008"/>
                    </a:lnTo>
                    <a:cubicBezTo>
                      <a:pt x="55245" y="43815"/>
                      <a:pt x="47625" y="35243"/>
                      <a:pt x="33338" y="35243"/>
                    </a:cubicBezTo>
                    <a:cubicBezTo>
                      <a:pt x="19050" y="35243"/>
                      <a:pt x="8572" y="44768"/>
                      <a:pt x="8572" y="60008"/>
                    </a:cubicBezTo>
                    <a:lnTo>
                      <a:pt x="8572" y="114300"/>
                    </a:lnTo>
                    <a:lnTo>
                      <a:pt x="0" y="114300"/>
                    </a:lnTo>
                    <a:lnTo>
                      <a:pt x="0" y="0"/>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08" name="Freeform: Shape 107">
                <a:extLst>
                  <a:ext uri="{FF2B5EF4-FFF2-40B4-BE49-F238E27FC236}">
                    <a16:creationId xmlns:a16="http://schemas.microsoft.com/office/drawing/2014/main" id="{AEA1B503-14EA-4559-BAE0-70328DA2BA34}"/>
                  </a:ext>
                </a:extLst>
              </p:cNvPr>
              <p:cNvSpPr/>
              <p:nvPr/>
            </p:nvSpPr>
            <p:spPr>
              <a:xfrm>
                <a:off x="6742025"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8 w 67627"/>
                  <a:gd name="connsiteY3" fmla="*/ 41910 h 88582"/>
                  <a:gd name="connsiteX4" fmla="*/ 67628 w 67627"/>
                  <a:gd name="connsiteY4" fmla="*/ 46672 h 88582"/>
                  <a:gd name="connsiteX5" fmla="*/ 8572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2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2" y="0"/>
                      <a:pt x="34290" y="0"/>
                    </a:cubicBezTo>
                    <a:cubicBezTo>
                      <a:pt x="54292" y="0"/>
                      <a:pt x="67628" y="16192"/>
                      <a:pt x="67628" y="41910"/>
                    </a:cubicBezTo>
                    <a:lnTo>
                      <a:pt x="67628" y="46672"/>
                    </a:lnTo>
                    <a:lnTo>
                      <a:pt x="8572" y="46672"/>
                    </a:lnTo>
                    <a:cubicBezTo>
                      <a:pt x="9525" y="68580"/>
                      <a:pt x="22860" y="80963"/>
                      <a:pt x="40005" y="80963"/>
                    </a:cubicBezTo>
                    <a:cubicBezTo>
                      <a:pt x="48578" y="80963"/>
                      <a:pt x="55245" y="78105"/>
                      <a:pt x="61913" y="74295"/>
                    </a:cubicBezTo>
                    <a:lnTo>
                      <a:pt x="66675" y="80010"/>
                    </a:lnTo>
                    <a:cubicBezTo>
                      <a:pt x="59055" y="85725"/>
                      <a:pt x="50482" y="88582"/>
                      <a:pt x="40005" y="88582"/>
                    </a:cubicBezTo>
                    <a:cubicBezTo>
                      <a:pt x="17145" y="86677"/>
                      <a:pt x="0" y="72390"/>
                      <a:pt x="0" y="44767"/>
                    </a:cubicBezTo>
                    <a:close/>
                    <a:moveTo>
                      <a:pt x="59055" y="40005"/>
                    </a:moveTo>
                    <a:cubicBezTo>
                      <a:pt x="59055" y="21907"/>
                      <a:pt x="49530" y="6667"/>
                      <a:pt x="34290" y="6667"/>
                    </a:cubicBezTo>
                    <a:cubicBezTo>
                      <a:pt x="20955" y="6667"/>
                      <a:pt x="9525" y="19050"/>
                      <a:pt x="8572" y="40005"/>
                    </a:cubicBezTo>
                    <a:lnTo>
                      <a:pt x="59055" y="40005"/>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09" name="Freeform: Shape 108">
                <a:extLst>
                  <a:ext uri="{FF2B5EF4-FFF2-40B4-BE49-F238E27FC236}">
                    <a16:creationId xmlns:a16="http://schemas.microsoft.com/office/drawing/2014/main" id="{B5B02C8E-E6E6-4262-B498-5B473490622F}"/>
                  </a:ext>
                </a:extLst>
              </p:cNvPr>
              <p:cNvSpPr/>
              <p:nvPr/>
            </p:nvSpPr>
            <p:spPr>
              <a:xfrm>
                <a:off x="6827750" y="-740420"/>
                <a:ext cx="10477" cy="113347"/>
              </a:xfrm>
              <a:custGeom>
                <a:avLst/>
                <a:gdLst>
                  <a:gd name="connsiteX0" fmla="*/ 0 w 10477"/>
                  <a:gd name="connsiteY0" fmla="*/ 0 h 113347"/>
                  <a:gd name="connsiteX1" fmla="*/ 10478 w 10477"/>
                  <a:gd name="connsiteY1" fmla="*/ 0 h 113347"/>
                  <a:gd name="connsiteX2" fmla="*/ 10478 w 10477"/>
                  <a:gd name="connsiteY2" fmla="*/ 11430 h 113347"/>
                  <a:gd name="connsiteX3" fmla="*/ 0 w 10477"/>
                  <a:gd name="connsiteY3" fmla="*/ 11430 h 113347"/>
                  <a:gd name="connsiteX4" fmla="*/ 0 w 10477"/>
                  <a:gd name="connsiteY4" fmla="*/ 0 h 113347"/>
                  <a:gd name="connsiteX5" fmla="*/ 0 w 10477"/>
                  <a:gd name="connsiteY5" fmla="*/ 29527 h 113347"/>
                  <a:gd name="connsiteX6" fmla="*/ 8572 w 10477"/>
                  <a:gd name="connsiteY6" fmla="*/ 29527 h 113347"/>
                  <a:gd name="connsiteX7" fmla="*/ 8572 w 10477"/>
                  <a:gd name="connsiteY7" fmla="*/ 113347 h 113347"/>
                  <a:gd name="connsiteX8" fmla="*/ 0 w 10477"/>
                  <a:gd name="connsiteY8" fmla="*/ 113347 h 113347"/>
                  <a:gd name="connsiteX9" fmla="*/ 0 w 10477"/>
                  <a:gd name="connsiteY9" fmla="*/ 29527 h 113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77" h="113347">
                    <a:moveTo>
                      <a:pt x="0" y="0"/>
                    </a:moveTo>
                    <a:lnTo>
                      <a:pt x="10478" y="0"/>
                    </a:lnTo>
                    <a:lnTo>
                      <a:pt x="10478" y="11430"/>
                    </a:lnTo>
                    <a:lnTo>
                      <a:pt x="0" y="11430"/>
                    </a:lnTo>
                    <a:lnTo>
                      <a:pt x="0" y="0"/>
                    </a:lnTo>
                    <a:close/>
                    <a:moveTo>
                      <a:pt x="0" y="29527"/>
                    </a:moveTo>
                    <a:lnTo>
                      <a:pt x="8572" y="29527"/>
                    </a:lnTo>
                    <a:lnTo>
                      <a:pt x="8572" y="113347"/>
                    </a:lnTo>
                    <a:lnTo>
                      <a:pt x="0" y="113347"/>
                    </a:lnTo>
                    <a:lnTo>
                      <a:pt x="0" y="29527"/>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10" name="Freeform: Shape 109">
                <a:extLst>
                  <a:ext uri="{FF2B5EF4-FFF2-40B4-BE49-F238E27FC236}">
                    <a16:creationId xmlns:a16="http://schemas.microsoft.com/office/drawing/2014/main" id="{E40CD9A6-A290-4ECD-902F-21F13A08FC01}"/>
                  </a:ext>
                </a:extLst>
              </p:cNvPr>
              <p:cNvSpPr/>
              <p:nvPr/>
            </p:nvSpPr>
            <p:spPr>
              <a:xfrm>
                <a:off x="6859182" y="-711926"/>
                <a:ext cx="40005" cy="85805"/>
              </a:xfrm>
              <a:custGeom>
                <a:avLst/>
                <a:gdLst>
                  <a:gd name="connsiteX0" fmla="*/ 953 w 40005"/>
                  <a:gd name="connsiteY0" fmla="*/ 1033 h 85805"/>
                  <a:gd name="connsiteX1" fmla="*/ 9525 w 40005"/>
                  <a:gd name="connsiteY1" fmla="*/ 1033 h 85805"/>
                  <a:gd name="connsiteX2" fmla="*/ 9525 w 40005"/>
                  <a:gd name="connsiteY2" fmla="*/ 16273 h 85805"/>
                  <a:gd name="connsiteX3" fmla="*/ 40005 w 40005"/>
                  <a:gd name="connsiteY3" fmla="*/ 81 h 85805"/>
                  <a:gd name="connsiteX4" fmla="*/ 40005 w 40005"/>
                  <a:gd name="connsiteY4" fmla="*/ 7701 h 85805"/>
                  <a:gd name="connsiteX5" fmla="*/ 39053 w 40005"/>
                  <a:gd name="connsiteY5" fmla="*/ 7701 h 85805"/>
                  <a:gd name="connsiteX6" fmla="*/ 8572 w 40005"/>
                  <a:gd name="connsiteY6" fmla="*/ 35323 h 85805"/>
                  <a:gd name="connsiteX7" fmla="*/ 8572 w 40005"/>
                  <a:gd name="connsiteY7" fmla="*/ 85806 h 85805"/>
                  <a:gd name="connsiteX8" fmla="*/ 0 w 40005"/>
                  <a:gd name="connsiteY8" fmla="*/ 85806 h 85805"/>
                  <a:gd name="connsiteX9" fmla="*/ 0 w 40005"/>
                  <a:gd name="connsiteY9" fmla="*/ 1033 h 85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005" h="85805">
                    <a:moveTo>
                      <a:pt x="953" y="1033"/>
                    </a:moveTo>
                    <a:lnTo>
                      <a:pt x="9525" y="1033"/>
                    </a:lnTo>
                    <a:lnTo>
                      <a:pt x="9525" y="16273"/>
                    </a:lnTo>
                    <a:cubicBezTo>
                      <a:pt x="14288" y="6748"/>
                      <a:pt x="25718" y="-872"/>
                      <a:pt x="40005" y="81"/>
                    </a:cubicBezTo>
                    <a:lnTo>
                      <a:pt x="40005" y="7701"/>
                    </a:lnTo>
                    <a:lnTo>
                      <a:pt x="39053" y="7701"/>
                    </a:lnTo>
                    <a:cubicBezTo>
                      <a:pt x="22860" y="7701"/>
                      <a:pt x="8572" y="16273"/>
                      <a:pt x="8572" y="35323"/>
                    </a:cubicBezTo>
                    <a:lnTo>
                      <a:pt x="8572" y="85806"/>
                    </a:lnTo>
                    <a:lnTo>
                      <a:pt x="0" y="85806"/>
                    </a:lnTo>
                    <a:lnTo>
                      <a:pt x="0" y="1033"/>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11" name="Freeform: Shape 110">
                <a:extLst>
                  <a:ext uri="{FF2B5EF4-FFF2-40B4-BE49-F238E27FC236}">
                    <a16:creationId xmlns:a16="http://schemas.microsoft.com/office/drawing/2014/main" id="{AD642E62-EBE6-4B0F-A21F-B21099D33CFD}"/>
                  </a:ext>
                </a:extLst>
              </p:cNvPr>
              <p:cNvSpPr/>
              <p:nvPr/>
            </p:nvSpPr>
            <p:spPr>
              <a:xfrm>
                <a:off x="6949670" y="-712798"/>
                <a:ext cx="63817" cy="85725"/>
              </a:xfrm>
              <a:custGeom>
                <a:avLst/>
                <a:gdLst>
                  <a:gd name="connsiteX0" fmla="*/ 0 w 63817"/>
                  <a:gd name="connsiteY0" fmla="*/ 1905 h 85725"/>
                  <a:gd name="connsiteX1" fmla="*/ 8572 w 63817"/>
                  <a:gd name="connsiteY1" fmla="*/ 1905 h 85725"/>
                  <a:gd name="connsiteX2" fmla="*/ 8572 w 63817"/>
                  <a:gd name="connsiteY2" fmla="*/ 15240 h 85725"/>
                  <a:gd name="connsiteX3" fmla="*/ 35243 w 63817"/>
                  <a:gd name="connsiteY3" fmla="*/ 0 h 85725"/>
                  <a:gd name="connsiteX4" fmla="*/ 63818 w 63817"/>
                  <a:gd name="connsiteY4" fmla="*/ 27623 h 85725"/>
                  <a:gd name="connsiteX5" fmla="*/ 63818 w 63817"/>
                  <a:gd name="connsiteY5" fmla="*/ 84773 h 85725"/>
                  <a:gd name="connsiteX6" fmla="*/ 55245 w 63817"/>
                  <a:gd name="connsiteY6" fmla="*/ 84773 h 85725"/>
                  <a:gd name="connsiteX7" fmla="*/ 55245 w 63817"/>
                  <a:gd name="connsiteY7" fmla="*/ 31433 h 85725"/>
                  <a:gd name="connsiteX8" fmla="*/ 33338 w 63817"/>
                  <a:gd name="connsiteY8" fmla="*/ 6668 h 85725"/>
                  <a:gd name="connsiteX9" fmla="*/ 8572 w 63817"/>
                  <a:gd name="connsiteY9" fmla="*/ 31433 h 85725"/>
                  <a:gd name="connsiteX10" fmla="*/ 8572 w 63817"/>
                  <a:gd name="connsiteY10" fmla="*/ 85725 h 85725"/>
                  <a:gd name="connsiteX11" fmla="*/ 0 w 63817"/>
                  <a:gd name="connsiteY11" fmla="*/ 85725 h 85725"/>
                  <a:gd name="connsiteX12" fmla="*/ 0 w 63817"/>
                  <a:gd name="connsiteY12" fmla="*/ 1905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17" h="85725">
                    <a:moveTo>
                      <a:pt x="0" y="1905"/>
                    </a:moveTo>
                    <a:lnTo>
                      <a:pt x="8572" y="1905"/>
                    </a:lnTo>
                    <a:lnTo>
                      <a:pt x="8572" y="15240"/>
                    </a:lnTo>
                    <a:cubicBezTo>
                      <a:pt x="13335" y="7620"/>
                      <a:pt x="20955" y="0"/>
                      <a:pt x="35243" y="0"/>
                    </a:cubicBezTo>
                    <a:cubicBezTo>
                      <a:pt x="52388" y="0"/>
                      <a:pt x="63818" y="9525"/>
                      <a:pt x="63818" y="27623"/>
                    </a:cubicBezTo>
                    <a:lnTo>
                      <a:pt x="63818" y="84773"/>
                    </a:lnTo>
                    <a:lnTo>
                      <a:pt x="55245" y="84773"/>
                    </a:lnTo>
                    <a:lnTo>
                      <a:pt x="55245" y="31433"/>
                    </a:lnTo>
                    <a:cubicBezTo>
                      <a:pt x="55245" y="15240"/>
                      <a:pt x="47625" y="6668"/>
                      <a:pt x="33338" y="6668"/>
                    </a:cubicBezTo>
                    <a:cubicBezTo>
                      <a:pt x="19050" y="6668"/>
                      <a:pt x="8572" y="16193"/>
                      <a:pt x="8572" y="31433"/>
                    </a:cubicBezTo>
                    <a:lnTo>
                      <a:pt x="8572" y="85725"/>
                    </a:lnTo>
                    <a:lnTo>
                      <a:pt x="0" y="85725"/>
                    </a:lnTo>
                    <a:lnTo>
                      <a:pt x="0" y="1905"/>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12" name="Freeform: Shape 111">
                <a:extLst>
                  <a:ext uri="{FF2B5EF4-FFF2-40B4-BE49-F238E27FC236}">
                    <a16:creationId xmlns:a16="http://schemas.microsoft.com/office/drawing/2014/main" id="{0B96A14F-B104-4F45-9702-F3915A1026EE}"/>
                  </a:ext>
                </a:extLst>
              </p:cNvPr>
              <p:cNvSpPr/>
              <p:nvPr/>
            </p:nvSpPr>
            <p:spPr>
              <a:xfrm>
                <a:off x="7033490" y="-709941"/>
                <a:ext cx="63817" cy="86677"/>
              </a:xfrm>
              <a:custGeom>
                <a:avLst/>
                <a:gdLst>
                  <a:gd name="connsiteX0" fmla="*/ 0 w 63817"/>
                  <a:gd name="connsiteY0" fmla="*/ 57150 h 86677"/>
                  <a:gd name="connsiteX1" fmla="*/ 0 w 63817"/>
                  <a:gd name="connsiteY1" fmla="*/ 0 h 86677"/>
                  <a:gd name="connsiteX2" fmla="*/ 8572 w 63817"/>
                  <a:gd name="connsiteY2" fmla="*/ 0 h 86677"/>
                  <a:gd name="connsiteX3" fmla="*/ 8572 w 63817"/>
                  <a:gd name="connsiteY3" fmla="*/ 55245 h 86677"/>
                  <a:gd name="connsiteX4" fmla="*/ 30480 w 63817"/>
                  <a:gd name="connsiteY4" fmla="*/ 80010 h 86677"/>
                  <a:gd name="connsiteX5" fmla="*/ 55245 w 63817"/>
                  <a:gd name="connsiteY5" fmla="*/ 55245 h 86677"/>
                  <a:gd name="connsiteX6" fmla="*/ 55245 w 63817"/>
                  <a:gd name="connsiteY6" fmla="*/ 952 h 86677"/>
                  <a:gd name="connsiteX7" fmla="*/ 63817 w 63817"/>
                  <a:gd name="connsiteY7" fmla="*/ 952 h 86677"/>
                  <a:gd name="connsiteX8" fmla="*/ 63817 w 63817"/>
                  <a:gd name="connsiteY8" fmla="*/ 84773 h 86677"/>
                  <a:gd name="connsiteX9" fmla="*/ 55245 w 63817"/>
                  <a:gd name="connsiteY9" fmla="*/ 84773 h 86677"/>
                  <a:gd name="connsiteX10" fmla="*/ 55245 w 63817"/>
                  <a:gd name="connsiteY10" fmla="*/ 71438 h 86677"/>
                  <a:gd name="connsiteX11" fmla="*/ 28575 w 63817"/>
                  <a:gd name="connsiteY11" fmla="*/ 86677 h 86677"/>
                  <a:gd name="connsiteX12" fmla="*/ 0 w 63817"/>
                  <a:gd name="connsiteY12" fmla="*/ 57150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17" h="86677">
                    <a:moveTo>
                      <a:pt x="0" y="57150"/>
                    </a:moveTo>
                    <a:lnTo>
                      <a:pt x="0" y="0"/>
                    </a:lnTo>
                    <a:lnTo>
                      <a:pt x="8572" y="0"/>
                    </a:lnTo>
                    <a:lnTo>
                      <a:pt x="8572" y="55245"/>
                    </a:lnTo>
                    <a:cubicBezTo>
                      <a:pt x="8572" y="71438"/>
                      <a:pt x="16192" y="80010"/>
                      <a:pt x="30480" y="80010"/>
                    </a:cubicBezTo>
                    <a:cubicBezTo>
                      <a:pt x="44767" y="80010"/>
                      <a:pt x="55245" y="70485"/>
                      <a:pt x="55245" y="55245"/>
                    </a:cubicBezTo>
                    <a:lnTo>
                      <a:pt x="55245" y="952"/>
                    </a:lnTo>
                    <a:lnTo>
                      <a:pt x="63817" y="952"/>
                    </a:lnTo>
                    <a:lnTo>
                      <a:pt x="63817" y="84773"/>
                    </a:lnTo>
                    <a:lnTo>
                      <a:pt x="55245" y="84773"/>
                    </a:lnTo>
                    <a:lnTo>
                      <a:pt x="55245" y="71438"/>
                    </a:lnTo>
                    <a:cubicBezTo>
                      <a:pt x="50482" y="79058"/>
                      <a:pt x="42863" y="86677"/>
                      <a:pt x="28575" y="86677"/>
                    </a:cubicBezTo>
                    <a:cubicBezTo>
                      <a:pt x="11430" y="84773"/>
                      <a:pt x="0" y="75248"/>
                      <a:pt x="0" y="57150"/>
                    </a:cubicBez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13" name="Freeform: Shape 112">
                <a:extLst>
                  <a:ext uri="{FF2B5EF4-FFF2-40B4-BE49-F238E27FC236}">
                    <a16:creationId xmlns:a16="http://schemas.microsoft.com/office/drawing/2014/main" id="{873EC12F-4B0F-4A8D-A3C4-6EF0A6A1593E}"/>
                  </a:ext>
                </a:extLst>
              </p:cNvPr>
              <p:cNvSpPr/>
              <p:nvPr/>
            </p:nvSpPr>
            <p:spPr>
              <a:xfrm>
                <a:off x="7118263" y="-712798"/>
                <a:ext cx="115252" cy="85725"/>
              </a:xfrm>
              <a:custGeom>
                <a:avLst/>
                <a:gdLst>
                  <a:gd name="connsiteX0" fmla="*/ 1905 w 115252"/>
                  <a:gd name="connsiteY0" fmla="*/ 1905 h 85725"/>
                  <a:gd name="connsiteX1" fmla="*/ 10478 w 115252"/>
                  <a:gd name="connsiteY1" fmla="*/ 1905 h 85725"/>
                  <a:gd name="connsiteX2" fmla="*/ 10478 w 115252"/>
                  <a:gd name="connsiteY2" fmla="*/ 15240 h 85725"/>
                  <a:gd name="connsiteX3" fmla="*/ 35242 w 115252"/>
                  <a:gd name="connsiteY3" fmla="*/ 0 h 85725"/>
                  <a:gd name="connsiteX4" fmla="*/ 60007 w 115252"/>
                  <a:gd name="connsiteY4" fmla="*/ 15240 h 85725"/>
                  <a:gd name="connsiteX5" fmla="*/ 87630 w 115252"/>
                  <a:gd name="connsiteY5" fmla="*/ 0 h 85725"/>
                  <a:gd name="connsiteX6" fmla="*/ 115253 w 115252"/>
                  <a:gd name="connsiteY6" fmla="*/ 27623 h 85725"/>
                  <a:gd name="connsiteX7" fmla="*/ 115253 w 115252"/>
                  <a:gd name="connsiteY7" fmla="*/ 84773 h 85725"/>
                  <a:gd name="connsiteX8" fmla="*/ 106680 w 115252"/>
                  <a:gd name="connsiteY8" fmla="*/ 84773 h 85725"/>
                  <a:gd name="connsiteX9" fmla="*/ 106680 w 115252"/>
                  <a:gd name="connsiteY9" fmla="*/ 31433 h 85725"/>
                  <a:gd name="connsiteX10" fmla="*/ 85725 w 115252"/>
                  <a:gd name="connsiteY10" fmla="*/ 6668 h 85725"/>
                  <a:gd name="connsiteX11" fmla="*/ 61913 w 115252"/>
                  <a:gd name="connsiteY11" fmla="*/ 31433 h 85725"/>
                  <a:gd name="connsiteX12" fmla="*/ 61913 w 115252"/>
                  <a:gd name="connsiteY12" fmla="*/ 85725 h 85725"/>
                  <a:gd name="connsiteX13" fmla="*/ 53340 w 115252"/>
                  <a:gd name="connsiteY13" fmla="*/ 85725 h 85725"/>
                  <a:gd name="connsiteX14" fmla="*/ 53340 w 115252"/>
                  <a:gd name="connsiteY14" fmla="*/ 31433 h 85725"/>
                  <a:gd name="connsiteX15" fmla="*/ 32385 w 115252"/>
                  <a:gd name="connsiteY15" fmla="*/ 6668 h 85725"/>
                  <a:gd name="connsiteX16" fmla="*/ 8572 w 115252"/>
                  <a:gd name="connsiteY16" fmla="*/ 31433 h 85725"/>
                  <a:gd name="connsiteX17" fmla="*/ 8572 w 115252"/>
                  <a:gd name="connsiteY17" fmla="*/ 85725 h 85725"/>
                  <a:gd name="connsiteX18" fmla="*/ 0 w 115252"/>
                  <a:gd name="connsiteY18" fmla="*/ 85725 h 85725"/>
                  <a:gd name="connsiteX19" fmla="*/ 0 w 115252"/>
                  <a:gd name="connsiteY19" fmla="*/ 1905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5252" h="85725">
                    <a:moveTo>
                      <a:pt x="1905" y="1905"/>
                    </a:moveTo>
                    <a:lnTo>
                      <a:pt x="10478" y="1905"/>
                    </a:lnTo>
                    <a:lnTo>
                      <a:pt x="10478" y="15240"/>
                    </a:lnTo>
                    <a:cubicBezTo>
                      <a:pt x="15240" y="7620"/>
                      <a:pt x="22860" y="0"/>
                      <a:pt x="35242" y="0"/>
                    </a:cubicBezTo>
                    <a:cubicBezTo>
                      <a:pt x="45720" y="0"/>
                      <a:pt x="55245" y="4763"/>
                      <a:pt x="60007" y="15240"/>
                    </a:cubicBezTo>
                    <a:cubicBezTo>
                      <a:pt x="64770" y="7620"/>
                      <a:pt x="73342" y="0"/>
                      <a:pt x="87630" y="0"/>
                    </a:cubicBezTo>
                    <a:cubicBezTo>
                      <a:pt x="104775" y="0"/>
                      <a:pt x="115253" y="9525"/>
                      <a:pt x="115253" y="27623"/>
                    </a:cubicBezTo>
                    <a:lnTo>
                      <a:pt x="115253" y="84773"/>
                    </a:lnTo>
                    <a:lnTo>
                      <a:pt x="106680" y="84773"/>
                    </a:lnTo>
                    <a:lnTo>
                      <a:pt x="106680" y="31433"/>
                    </a:lnTo>
                    <a:cubicBezTo>
                      <a:pt x="106680" y="15240"/>
                      <a:pt x="99060" y="6668"/>
                      <a:pt x="85725" y="6668"/>
                    </a:cubicBezTo>
                    <a:cubicBezTo>
                      <a:pt x="72390" y="6668"/>
                      <a:pt x="61913" y="16193"/>
                      <a:pt x="61913" y="31433"/>
                    </a:cubicBezTo>
                    <a:lnTo>
                      <a:pt x="61913" y="85725"/>
                    </a:lnTo>
                    <a:lnTo>
                      <a:pt x="53340" y="85725"/>
                    </a:lnTo>
                    <a:lnTo>
                      <a:pt x="53340" y="31433"/>
                    </a:lnTo>
                    <a:cubicBezTo>
                      <a:pt x="53340" y="15240"/>
                      <a:pt x="45720" y="6668"/>
                      <a:pt x="32385" y="6668"/>
                    </a:cubicBezTo>
                    <a:cubicBezTo>
                      <a:pt x="19050" y="6668"/>
                      <a:pt x="8572" y="16193"/>
                      <a:pt x="8572" y="31433"/>
                    </a:cubicBezTo>
                    <a:lnTo>
                      <a:pt x="8572" y="85725"/>
                    </a:lnTo>
                    <a:lnTo>
                      <a:pt x="0" y="85725"/>
                    </a:lnTo>
                    <a:lnTo>
                      <a:pt x="0" y="1905"/>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14" name="Freeform: Shape 113">
                <a:extLst>
                  <a:ext uri="{FF2B5EF4-FFF2-40B4-BE49-F238E27FC236}">
                    <a16:creationId xmlns:a16="http://schemas.microsoft.com/office/drawing/2014/main" id="{29DAC49C-E7F4-489B-A465-3BC4515CE0F5}"/>
                  </a:ext>
                </a:extLst>
              </p:cNvPr>
              <p:cNvSpPr/>
              <p:nvPr/>
            </p:nvSpPr>
            <p:spPr>
              <a:xfrm>
                <a:off x="7255423" y="-741373"/>
                <a:ext cx="70484" cy="115332"/>
              </a:xfrm>
              <a:custGeom>
                <a:avLst/>
                <a:gdLst>
                  <a:gd name="connsiteX0" fmla="*/ 8572 w 70484"/>
                  <a:gd name="connsiteY0" fmla="*/ 98108 h 115332"/>
                  <a:gd name="connsiteX1" fmla="*/ 8572 w 70484"/>
                  <a:gd name="connsiteY1" fmla="*/ 115253 h 115332"/>
                  <a:gd name="connsiteX2" fmla="*/ 0 w 70484"/>
                  <a:gd name="connsiteY2" fmla="*/ 115253 h 115332"/>
                  <a:gd name="connsiteX3" fmla="*/ 0 w 70484"/>
                  <a:gd name="connsiteY3" fmla="*/ 0 h 115332"/>
                  <a:gd name="connsiteX4" fmla="*/ 8572 w 70484"/>
                  <a:gd name="connsiteY4" fmla="*/ 0 h 115332"/>
                  <a:gd name="connsiteX5" fmla="*/ 8572 w 70484"/>
                  <a:gd name="connsiteY5" fmla="*/ 47625 h 115332"/>
                  <a:gd name="connsiteX6" fmla="*/ 37147 w 70484"/>
                  <a:gd name="connsiteY6" fmla="*/ 29528 h 115332"/>
                  <a:gd name="connsiteX7" fmla="*/ 70485 w 70484"/>
                  <a:gd name="connsiteY7" fmla="*/ 71438 h 115332"/>
                  <a:gd name="connsiteX8" fmla="*/ 70485 w 70484"/>
                  <a:gd name="connsiteY8" fmla="*/ 73343 h 115332"/>
                  <a:gd name="connsiteX9" fmla="*/ 37147 w 70484"/>
                  <a:gd name="connsiteY9" fmla="*/ 115253 h 115332"/>
                  <a:gd name="connsiteX10" fmla="*/ 8572 w 70484"/>
                  <a:gd name="connsiteY10" fmla="*/ 98108 h 115332"/>
                  <a:gd name="connsiteX11" fmla="*/ 61913 w 70484"/>
                  <a:gd name="connsiteY11" fmla="*/ 74295 h 115332"/>
                  <a:gd name="connsiteX12" fmla="*/ 61913 w 70484"/>
                  <a:gd name="connsiteY12" fmla="*/ 72390 h 115332"/>
                  <a:gd name="connsiteX13" fmla="*/ 37147 w 70484"/>
                  <a:gd name="connsiteY13" fmla="*/ 36195 h 115332"/>
                  <a:gd name="connsiteX14" fmla="*/ 8572 w 70484"/>
                  <a:gd name="connsiteY14" fmla="*/ 71438 h 115332"/>
                  <a:gd name="connsiteX15" fmla="*/ 8572 w 70484"/>
                  <a:gd name="connsiteY15" fmla="*/ 74295 h 115332"/>
                  <a:gd name="connsiteX16" fmla="*/ 37147 w 70484"/>
                  <a:gd name="connsiteY16" fmla="*/ 109538 h 115332"/>
                  <a:gd name="connsiteX17" fmla="*/ 61913 w 70484"/>
                  <a:gd name="connsiteY17" fmla="*/ 74295 h 115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0484" h="115332">
                    <a:moveTo>
                      <a:pt x="8572" y="98108"/>
                    </a:moveTo>
                    <a:lnTo>
                      <a:pt x="8572" y="115253"/>
                    </a:lnTo>
                    <a:lnTo>
                      <a:pt x="0" y="115253"/>
                    </a:lnTo>
                    <a:lnTo>
                      <a:pt x="0" y="0"/>
                    </a:lnTo>
                    <a:lnTo>
                      <a:pt x="8572" y="0"/>
                    </a:lnTo>
                    <a:lnTo>
                      <a:pt x="8572" y="47625"/>
                    </a:lnTo>
                    <a:cubicBezTo>
                      <a:pt x="14288" y="38100"/>
                      <a:pt x="22860" y="29528"/>
                      <a:pt x="37147" y="29528"/>
                    </a:cubicBezTo>
                    <a:cubicBezTo>
                      <a:pt x="54293" y="29528"/>
                      <a:pt x="70485" y="43815"/>
                      <a:pt x="70485" y="71438"/>
                    </a:cubicBezTo>
                    <a:lnTo>
                      <a:pt x="70485" y="73343"/>
                    </a:lnTo>
                    <a:cubicBezTo>
                      <a:pt x="70485" y="100965"/>
                      <a:pt x="54293" y="115253"/>
                      <a:pt x="37147" y="115253"/>
                    </a:cubicBezTo>
                    <a:cubicBezTo>
                      <a:pt x="22860" y="116205"/>
                      <a:pt x="14288" y="108585"/>
                      <a:pt x="8572" y="98108"/>
                    </a:cubicBezTo>
                    <a:close/>
                    <a:moveTo>
                      <a:pt x="61913" y="74295"/>
                    </a:moveTo>
                    <a:lnTo>
                      <a:pt x="61913" y="72390"/>
                    </a:lnTo>
                    <a:cubicBezTo>
                      <a:pt x="61913" y="48578"/>
                      <a:pt x="50482" y="36195"/>
                      <a:pt x="37147" y="36195"/>
                    </a:cubicBezTo>
                    <a:cubicBezTo>
                      <a:pt x="22860" y="36195"/>
                      <a:pt x="8572" y="49530"/>
                      <a:pt x="8572" y="71438"/>
                    </a:cubicBezTo>
                    <a:lnTo>
                      <a:pt x="8572" y="74295"/>
                    </a:lnTo>
                    <a:cubicBezTo>
                      <a:pt x="8572" y="96203"/>
                      <a:pt x="21907" y="109538"/>
                      <a:pt x="37147" y="109538"/>
                    </a:cubicBezTo>
                    <a:cubicBezTo>
                      <a:pt x="50482" y="109538"/>
                      <a:pt x="61913" y="98108"/>
                      <a:pt x="61913" y="74295"/>
                    </a:cubicBez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15" name="Freeform: Shape 114">
                <a:extLst>
                  <a:ext uri="{FF2B5EF4-FFF2-40B4-BE49-F238E27FC236}">
                    <a16:creationId xmlns:a16="http://schemas.microsoft.com/office/drawing/2014/main" id="{6B0E3417-AED6-4E2D-B963-49758F460AEE}"/>
                  </a:ext>
                </a:extLst>
              </p:cNvPr>
              <p:cNvSpPr/>
              <p:nvPr/>
            </p:nvSpPr>
            <p:spPr>
              <a:xfrm>
                <a:off x="7339242"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8 w 67627"/>
                  <a:gd name="connsiteY3" fmla="*/ 41910 h 88582"/>
                  <a:gd name="connsiteX4" fmla="*/ 67628 w 67627"/>
                  <a:gd name="connsiteY4" fmla="*/ 46672 h 88582"/>
                  <a:gd name="connsiteX5" fmla="*/ 8573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3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3" y="0"/>
                      <a:pt x="34290" y="0"/>
                    </a:cubicBezTo>
                    <a:cubicBezTo>
                      <a:pt x="54293" y="0"/>
                      <a:pt x="67628" y="16192"/>
                      <a:pt x="67628" y="41910"/>
                    </a:cubicBezTo>
                    <a:lnTo>
                      <a:pt x="67628" y="46672"/>
                    </a:lnTo>
                    <a:lnTo>
                      <a:pt x="8573" y="46672"/>
                    </a:lnTo>
                    <a:cubicBezTo>
                      <a:pt x="9525" y="68580"/>
                      <a:pt x="22860" y="80963"/>
                      <a:pt x="40005" y="80963"/>
                    </a:cubicBezTo>
                    <a:cubicBezTo>
                      <a:pt x="48578" y="80963"/>
                      <a:pt x="55245" y="78105"/>
                      <a:pt x="61913" y="74295"/>
                    </a:cubicBezTo>
                    <a:lnTo>
                      <a:pt x="66675" y="80010"/>
                    </a:lnTo>
                    <a:cubicBezTo>
                      <a:pt x="59055" y="85725"/>
                      <a:pt x="50483" y="88582"/>
                      <a:pt x="40005" y="88582"/>
                    </a:cubicBezTo>
                    <a:cubicBezTo>
                      <a:pt x="17145" y="86677"/>
                      <a:pt x="0" y="72390"/>
                      <a:pt x="0" y="44767"/>
                    </a:cubicBezTo>
                    <a:close/>
                    <a:moveTo>
                      <a:pt x="59055" y="40005"/>
                    </a:moveTo>
                    <a:cubicBezTo>
                      <a:pt x="59055" y="21907"/>
                      <a:pt x="49530" y="6667"/>
                      <a:pt x="34290" y="6667"/>
                    </a:cubicBezTo>
                    <a:cubicBezTo>
                      <a:pt x="20955" y="6667"/>
                      <a:pt x="9525" y="19050"/>
                      <a:pt x="8573" y="40005"/>
                    </a:cubicBezTo>
                    <a:lnTo>
                      <a:pt x="59055" y="40005"/>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16" name="Freeform: Shape 115">
                <a:extLst>
                  <a:ext uri="{FF2B5EF4-FFF2-40B4-BE49-F238E27FC236}">
                    <a16:creationId xmlns:a16="http://schemas.microsoft.com/office/drawing/2014/main" id="{85666353-6374-4918-AC05-F889A7DD7CFC}"/>
                  </a:ext>
                </a:extLst>
              </p:cNvPr>
              <p:cNvSpPr/>
              <p:nvPr/>
            </p:nvSpPr>
            <p:spPr>
              <a:xfrm>
                <a:off x="7423063" y="-711926"/>
                <a:ext cx="40004" cy="85805"/>
              </a:xfrm>
              <a:custGeom>
                <a:avLst/>
                <a:gdLst>
                  <a:gd name="connsiteX0" fmla="*/ 953 w 40004"/>
                  <a:gd name="connsiteY0" fmla="*/ 1033 h 85805"/>
                  <a:gd name="connsiteX1" fmla="*/ 9525 w 40004"/>
                  <a:gd name="connsiteY1" fmla="*/ 1033 h 85805"/>
                  <a:gd name="connsiteX2" fmla="*/ 9525 w 40004"/>
                  <a:gd name="connsiteY2" fmla="*/ 16273 h 85805"/>
                  <a:gd name="connsiteX3" fmla="*/ 40005 w 40004"/>
                  <a:gd name="connsiteY3" fmla="*/ 81 h 85805"/>
                  <a:gd name="connsiteX4" fmla="*/ 40005 w 40004"/>
                  <a:gd name="connsiteY4" fmla="*/ 7701 h 85805"/>
                  <a:gd name="connsiteX5" fmla="*/ 39053 w 40004"/>
                  <a:gd name="connsiteY5" fmla="*/ 7701 h 85805"/>
                  <a:gd name="connsiteX6" fmla="*/ 8572 w 40004"/>
                  <a:gd name="connsiteY6" fmla="*/ 35323 h 85805"/>
                  <a:gd name="connsiteX7" fmla="*/ 8572 w 40004"/>
                  <a:gd name="connsiteY7" fmla="*/ 85806 h 85805"/>
                  <a:gd name="connsiteX8" fmla="*/ 0 w 40004"/>
                  <a:gd name="connsiteY8" fmla="*/ 85806 h 85805"/>
                  <a:gd name="connsiteX9" fmla="*/ 0 w 40004"/>
                  <a:gd name="connsiteY9" fmla="*/ 1033 h 85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004" h="85805">
                    <a:moveTo>
                      <a:pt x="953" y="1033"/>
                    </a:moveTo>
                    <a:lnTo>
                      <a:pt x="9525" y="1033"/>
                    </a:lnTo>
                    <a:lnTo>
                      <a:pt x="9525" y="16273"/>
                    </a:lnTo>
                    <a:cubicBezTo>
                      <a:pt x="14288" y="6748"/>
                      <a:pt x="25717" y="-872"/>
                      <a:pt x="40005" y="81"/>
                    </a:cubicBezTo>
                    <a:lnTo>
                      <a:pt x="40005" y="7701"/>
                    </a:lnTo>
                    <a:lnTo>
                      <a:pt x="39053" y="7701"/>
                    </a:lnTo>
                    <a:cubicBezTo>
                      <a:pt x="22860" y="7701"/>
                      <a:pt x="8572" y="16273"/>
                      <a:pt x="8572" y="35323"/>
                    </a:cubicBezTo>
                    <a:lnTo>
                      <a:pt x="8572" y="85806"/>
                    </a:lnTo>
                    <a:lnTo>
                      <a:pt x="0" y="85806"/>
                    </a:lnTo>
                    <a:lnTo>
                      <a:pt x="0" y="1033"/>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sp>
            <p:nvSpPr>
              <p:cNvPr id="117" name="Freeform: Shape 116">
                <a:extLst>
                  <a:ext uri="{FF2B5EF4-FFF2-40B4-BE49-F238E27FC236}">
                    <a16:creationId xmlns:a16="http://schemas.microsoft.com/office/drawing/2014/main" id="{C8519DAA-9115-4655-9245-11929468F7DE}"/>
                  </a:ext>
                </a:extLst>
              </p:cNvPr>
              <p:cNvSpPr/>
              <p:nvPr/>
            </p:nvSpPr>
            <p:spPr>
              <a:xfrm>
                <a:off x="7464973" y="-639455"/>
                <a:ext cx="13334" cy="13335"/>
              </a:xfrm>
              <a:custGeom>
                <a:avLst/>
                <a:gdLst>
                  <a:gd name="connsiteX0" fmla="*/ 0 w 13334"/>
                  <a:gd name="connsiteY0" fmla="*/ 0 h 13335"/>
                  <a:gd name="connsiteX1" fmla="*/ 13335 w 13334"/>
                  <a:gd name="connsiteY1" fmla="*/ 0 h 13335"/>
                  <a:gd name="connsiteX2" fmla="*/ 13335 w 13334"/>
                  <a:gd name="connsiteY2" fmla="*/ 13335 h 13335"/>
                  <a:gd name="connsiteX3" fmla="*/ 0 w 13334"/>
                  <a:gd name="connsiteY3" fmla="*/ 13335 h 13335"/>
                  <a:gd name="connsiteX4" fmla="*/ 0 w 13334"/>
                  <a:gd name="connsiteY4" fmla="*/ 0 h 13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4" h="13335">
                    <a:moveTo>
                      <a:pt x="0" y="0"/>
                    </a:moveTo>
                    <a:lnTo>
                      <a:pt x="13335" y="0"/>
                    </a:lnTo>
                    <a:lnTo>
                      <a:pt x="13335" y="13335"/>
                    </a:lnTo>
                    <a:lnTo>
                      <a:pt x="0" y="13335"/>
                    </a:lnTo>
                    <a:lnTo>
                      <a:pt x="0" y="0"/>
                    </a:lnTo>
                    <a:close/>
                  </a:path>
                </a:pathLst>
              </a:custGeom>
              <a:solidFill>
                <a:srgbClr val="437DC0"/>
              </a:solidFill>
              <a:ln w="9525" cap="flat">
                <a:noFill/>
                <a:prstDash val="solid"/>
                <a:miter/>
              </a:ln>
            </p:spPr>
            <p:txBody>
              <a:bodyPr rtlCol="0" anchor="ctr"/>
              <a:lstStyle/>
              <a:p>
                <a:pPr defTabSz="801866">
                  <a:defRPr/>
                </a:pPr>
                <a:endParaRPr lang="en-GB" sz="1579" kern="0">
                  <a:solidFill>
                    <a:prstClr val="black"/>
                  </a:solidFill>
                </a:endParaRPr>
              </a:p>
            </p:txBody>
          </p:sp>
        </p:grpSp>
        <p:sp>
          <p:nvSpPr>
            <p:cNvPr id="61" name="Freeform: Shape 60">
              <a:extLst>
                <a:ext uri="{FF2B5EF4-FFF2-40B4-BE49-F238E27FC236}">
                  <a16:creationId xmlns:a16="http://schemas.microsoft.com/office/drawing/2014/main" id="{4AD1913E-9C87-4458-AD8B-84C9D4D1C081}"/>
                </a:ext>
              </a:extLst>
            </p:cNvPr>
            <p:cNvSpPr/>
            <p:nvPr/>
          </p:nvSpPr>
          <p:spPr>
            <a:xfrm>
              <a:off x="4320770" y="-1166188"/>
              <a:ext cx="280987" cy="355282"/>
            </a:xfrm>
            <a:custGeom>
              <a:avLst/>
              <a:gdLst>
                <a:gd name="connsiteX0" fmla="*/ 0 w 280987"/>
                <a:gd name="connsiteY0" fmla="*/ 355283 h 355282"/>
                <a:gd name="connsiteX1" fmla="*/ 0 w 280987"/>
                <a:gd name="connsiteY1" fmla="*/ 0 h 355282"/>
                <a:gd name="connsiteX2" fmla="*/ 70485 w 280987"/>
                <a:gd name="connsiteY2" fmla="*/ 0 h 355282"/>
                <a:gd name="connsiteX3" fmla="*/ 180023 w 280987"/>
                <a:gd name="connsiteY3" fmla="*/ 3810 h 355282"/>
                <a:gd name="connsiteX4" fmla="*/ 217170 w 280987"/>
                <a:gd name="connsiteY4" fmla="*/ 18098 h 355282"/>
                <a:gd name="connsiteX5" fmla="*/ 247650 w 280987"/>
                <a:gd name="connsiteY5" fmla="*/ 50483 h 355282"/>
                <a:gd name="connsiteX6" fmla="*/ 259080 w 280987"/>
                <a:gd name="connsiteY6" fmla="*/ 93345 h 355282"/>
                <a:gd name="connsiteX7" fmla="*/ 249555 w 280987"/>
                <a:gd name="connsiteY7" fmla="*/ 132398 h 355282"/>
                <a:gd name="connsiteX8" fmla="*/ 220028 w 280987"/>
                <a:gd name="connsiteY8" fmla="*/ 160973 h 355282"/>
                <a:gd name="connsiteX9" fmla="*/ 280988 w 280987"/>
                <a:gd name="connsiteY9" fmla="*/ 248602 h 355282"/>
                <a:gd name="connsiteX10" fmla="*/ 234315 w 280987"/>
                <a:gd name="connsiteY10" fmla="*/ 334328 h 355282"/>
                <a:gd name="connsiteX11" fmla="*/ 144780 w 280987"/>
                <a:gd name="connsiteY11" fmla="*/ 354330 h 355282"/>
                <a:gd name="connsiteX12" fmla="*/ 0 w 280987"/>
                <a:gd name="connsiteY12" fmla="*/ 354330 h 355282"/>
                <a:gd name="connsiteX13" fmla="*/ 65723 w 280987"/>
                <a:gd name="connsiteY13" fmla="*/ 138113 h 355282"/>
                <a:gd name="connsiteX14" fmla="*/ 136208 w 280987"/>
                <a:gd name="connsiteY14" fmla="*/ 138113 h 355282"/>
                <a:gd name="connsiteX15" fmla="*/ 176213 w 280987"/>
                <a:gd name="connsiteY15" fmla="*/ 130493 h 355282"/>
                <a:gd name="connsiteX16" fmla="*/ 187643 w 280987"/>
                <a:gd name="connsiteY16" fmla="*/ 117158 h 355282"/>
                <a:gd name="connsiteX17" fmla="*/ 192405 w 280987"/>
                <a:gd name="connsiteY17" fmla="*/ 99060 h 355282"/>
                <a:gd name="connsiteX18" fmla="*/ 179070 w 280987"/>
                <a:gd name="connsiteY18" fmla="*/ 70485 h 355282"/>
                <a:gd name="connsiteX19" fmla="*/ 140970 w 280987"/>
                <a:gd name="connsiteY19" fmla="*/ 60008 h 355282"/>
                <a:gd name="connsiteX20" fmla="*/ 64770 w 280987"/>
                <a:gd name="connsiteY20" fmla="*/ 60008 h 355282"/>
                <a:gd name="connsiteX21" fmla="*/ 64770 w 280987"/>
                <a:gd name="connsiteY21" fmla="*/ 138113 h 355282"/>
                <a:gd name="connsiteX22" fmla="*/ 65723 w 280987"/>
                <a:gd name="connsiteY22" fmla="*/ 293370 h 355282"/>
                <a:gd name="connsiteX23" fmla="*/ 147638 w 280987"/>
                <a:gd name="connsiteY23" fmla="*/ 293370 h 355282"/>
                <a:gd name="connsiteX24" fmla="*/ 196215 w 280987"/>
                <a:gd name="connsiteY24" fmla="*/ 281940 h 355282"/>
                <a:gd name="connsiteX25" fmla="*/ 213360 w 280987"/>
                <a:gd name="connsiteY25" fmla="*/ 246698 h 355282"/>
                <a:gd name="connsiteX26" fmla="*/ 196215 w 280987"/>
                <a:gd name="connsiteY26" fmla="*/ 211455 h 355282"/>
                <a:gd name="connsiteX27" fmla="*/ 148590 w 280987"/>
                <a:gd name="connsiteY27" fmla="*/ 199073 h 355282"/>
                <a:gd name="connsiteX28" fmla="*/ 64770 w 280987"/>
                <a:gd name="connsiteY28" fmla="*/ 199073 h 355282"/>
                <a:gd name="connsiteX29" fmla="*/ 64770 w 280987"/>
                <a:gd name="connsiteY29" fmla="*/ 293370 h 35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0987" h="355282">
                  <a:moveTo>
                    <a:pt x="0" y="355283"/>
                  </a:moveTo>
                  <a:lnTo>
                    <a:pt x="0" y="0"/>
                  </a:lnTo>
                  <a:lnTo>
                    <a:pt x="70485" y="0"/>
                  </a:lnTo>
                  <a:cubicBezTo>
                    <a:pt x="97155" y="0"/>
                    <a:pt x="166688" y="953"/>
                    <a:pt x="180023" y="3810"/>
                  </a:cubicBezTo>
                  <a:cubicBezTo>
                    <a:pt x="193358" y="6668"/>
                    <a:pt x="205740" y="11430"/>
                    <a:pt x="217170" y="18098"/>
                  </a:cubicBezTo>
                  <a:cubicBezTo>
                    <a:pt x="229553" y="25718"/>
                    <a:pt x="240030" y="37148"/>
                    <a:pt x="247650" y="50483"/>
                  </a:cubicBezTo>
                  <a:cubicBezTo>
                    <a:pt x="255270" y="64770"/>
                    <a:pt x="259080" y="79058"/>
                    <a:pt x="259080" y="93345"/>
                  </a:cubicBezTo>
                  <a:cubicBezTo>
                    <a:pt x="259080" y="108585"/>
                    <a:pt x="256223" y="121920"/>
                    <a:pt x="249555" y="132398"/>
                  </a:cubicBezTo>
                  <a:cubicBezTo>
                    <a:pt x="242888" y="143827"/>
                    <a:pt x="233363" y="153352"/>
                    <a:pt x="220028" y="160973"/>
                  </a:cubicBezTo>
                  <a:cubicBezTo>
                    <a:pt x="260033" y="175260"/>
                    <a:pt x="280988" y="204788"/>
                    <a:pt x="280988" y="248602"/>
                  </a:cubicBezTo>
                  <a:cubicBezTo>
                    <a:pt x="280988" y="285750"/>
                    <a:pt x="265748" y="314325"/>
                    <a:pt x="234315" y="334328"/>
                  </a:cubicBezTo>
                  <a:cubicBezTo>
                    <a:pt x="214313" y="347663"/>
                    <a:pt x="183833" y="354330"/>
                    <a:pt x="144780" y="354330"/>
                  </a:cubicBezTo>
                  <a:lnTo>
                    <a:pt x="0" y="354330"/>
                  </a:lnTo>
                  <a:close/>
                  <a:moveTo>
                    <a:pt x="65723" y="138113"/>
                  </a:moveTo>
                  <a:lnTo>
                    <a:pt x="136208" y="138113"/>
                  </a:lnTo>
                  <a:cubicBezTo>
                    <a:pt x="154305" y="138113"/>
                    <a:pt x="167640" y="135255"/>
                    <a:pt x="176213" y="130493"/>
                  </a:cubicBezTo>
                  <a:cubicBezTo>
                    <a:pt x="180975" y="127635"/>
                    <a:pt x="184785" y="123825"/>
                    <a:pt x="187643" y="117158"/>
                  </a:cubicBezTo>
                  <a:cubicBezTo>
                    <a:pt x="190500" y="111443"/>
                    <a:pt x="192405" y="105727"/>
                    <a:pt x="192405" y="99060"/>
                  </a:cubicBezTo>
                  <a:cubicBezTo>
                    <a:pt x="192405" y="86677"/>
                    <a:pt x="187643" y="77152"/>
                    <a:pt x="179070" y="70485"/>
                  </a:cubicBezTo>
                  <a:cubicBezTo>
                    <a:pt x="170498" y="63818"/>
                    <a:pt x="158115" y="60008"/>
                    <a:pt x="140970" y="60008"/>
                  </a:cubicBezTo>
                  <a:lnTo>
                    <a:pt x="64770" y="60008"/>
                  </a:lnTo>
                  <a:lnTo>
                    <a:pt x="64770" y="138113"/>
                  </a:lnTo>
                  <a:close/>
                  <a:moveTo>
                    <a:pt x="65723" y="293370"/>
                  </a:moveTo>
                  <a:lnTo>
                    <a:pt x="147638" y="293370"/>
                  </a:lnTo>
                  <a:cubicBezTo>
                    <a:pt x="169545" y="293370"/>
                    <a:pt x="185738" y="289560"/>
                    <a:pt x="196215" y="281940"/>
                  </a:cubicBezTo>
                  <a:cubicBezTo>
                    <a:pt x="207645" y="273368"/>
                    <a:pt x="213360" y="261938"/>
                    <a:pt x="213360" y="246698"/>
                  </a:cubicBezTo>
                  <a:cubicBezTo>
                    <a:pt x="213360" y="231458"/>
                    <a:pt x="207645" y="220027"/>
                    <a:pt x="196215" y="211455"/>
                  </a:cubicBezTo>
                  <a:cubicBezTo>
                    <a:pt x="184785" y="202883"/>
                    <a:pt x="168593" y="199073"/>
                    <a:pt x="148590" y="199073"/>
                  </a:cubicBezTo>
                  <a:lnTo>
                    <a:pt x="64770" y="199073"/>
                  </a:lnTo>
                  <a:lnTo>
                    <a:pt x="64770" y="293370"/>
                  </a:lnTo>
                  <a:close/>
                </a:path>
              </a:pathLst>
            </a:custGeom>
            <a:solidFill>
              <a:srgbClr val="0060AC"/>
            </a:solidFill>
            <a:ln w="9525" cap="flat">
              <a:noFill/>
              <a:prstDash val="solid"/>
              <a:miter/>
            </a:ln>
          </p:spPr>
          <p:txBody>
            <a:bodyPr rtlCol="0" anchor="ctr"/>
            <a:lstStyle/>
            <a:p>
              <a:pPr defTabSz="801866">
                <a:defRPr/>
              </a:pPr>
              <a:endParaRPr lang="en-GB" sz="1579" kern="0">
                <a:solidFill>
                  <a:prstClr val="black"/>
                </a:solidFill>
              </a:endParaRPr>
            </a:p>
          </p:txBody>
        </p:sp>
        <p:sp>
          <p:nvSpPr>
            <p:cNvPr id="62" name="Freeform: Shape 61">
              <a:extLst>
                <a:ext uri="{FF2B5EF4-FFF2-40B4-BE49-F238E27FC236}">
                  <a16:creationId xmlns:a16="http://schemas.microsoft.com/office/drawing/2014/main" id="{84EBA870-3473-4977-BAF9-C9B29DA4EA4B}"/>
                </a:ext>
              </a:extLst>
            </p:cNvPr>
            <p:cNvSpPr/>
            <p:nvPr/>
          </p:nvSpPr>
          <p:spPr>
            <a:xfrm>
              <a:off x="4651288" y="-1166188"/>
              <a:ext cx="65722" cy="355282"/>
            </a:xfrm>
            <a:custGeom>
              <a:avLst/>
              <a:gdLst>
                <a:gd name="connsiteX0" fmla="*/ 0 w 65722"/>
                <a:gd name="connsiteY0" fmla="*/ 355283 h 355282"/>
                <a:gd name="connsiteX1" fmla="*/ 0 w 65722"/>
                <a:gd name="connsiteY1" fmla="*/ 0 h 355282"/>
                <a:gd name="connsiteX2" fmla="*/ 65722 w 65722"/>
                <a:gd name="connsiteY2" fmla="*/ 0 h 355282"/>
                <a:gd name="connsiteX3" fmla="*/ 65722 w 65722"/>
                <a:gd name="connsiteY3" fmla="*/ 354330 h 355282"/>
                <a:gd name="connsiteX4" fmla="*/ 0 w 65722"/>
                <a:gd name="connsiteY4" fmla="*/ 354330 h 355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722" h="355282">
                  <a:moveTo>
                    <a:pt x="0" y="355283"/>
                  </a:moveTo>
                  <a:lnTo>
                    <a:pt x="0" y="0"/>
                  </a:lnTo>
                  <a:lnTo>
                    <a:pt x="65722" y="0"/>
                  </a:lnTo>
                  <a:lnTo>
                    <a:pt x="65722" y="354330"/>
                  </a:lnTo>
                  <a:lnTo>
                    <a:pt x="0" y="354330"/>
                  </a:lnTo>
                  <a:close/>
                </a:path>
              </a:pathLst>
            </a:custGeom>
            <a:solidFill>
              <a:srgbClr val="0060AC"/>
            </a:solidFill>
            <a:ln w="9525" cap="flat">
              <a:noFill/>
              <a:prstDash val="solid"/>
              <a:miter/>
            </a:ln>
          </p:spPr>
          <p:txBody>
            <a:bodyPr rtlCol="0" anchor="ctr"/>
            <a:lstStyle/>
            <a:p>
              <a:pPr defTabSz="801866">
                <a:defRPr/>
              </a:pPr>
              <a:endParaRPr lang="en-GB" sz="1579" kern="0">
                <a:solidFill>
                  <a:prstClr val="black"/>
                </a:solidFill>
              </a:endParaRPr>
            </a:p>
          </p:txBody>
        </p:sp>
        <p:sp>
          <p:nvSpPr>
            <p:cNvPr id="63" name="Freeform: Shape 62">
              <a:extLst>
                <a:ext uri="{FF2B5EF4-FFF2-40B4-BE49-F238E27FC236}">
                  <a16:creationId xmlns:a16="http://schemas.microsoft.com/office/drawing/2014/main" id="{C1F0A9E9-FFB0-49CD-B92C-76BD7C2EE212}"/>
                </a:ext>
              </a:extLst>
            </p:cNvPr>
            <p:cNvSpPr/>
            <p:nvPr/>
          </p:nvSpPr>
          <p:spPr>
            <a:xfrm>
              <a:off x="5266602" y="-1174760"/>
              <a:ext cx="350520" cy="370522"/>
            </a:xfrm>
            <a:custGeom>
              <a:avLst/>
              <a:gdLst>
                <a:gd name="connsiteX0" fmla="*/ 273367 w 350520"/>
                <a:gd name="connsiteY0" fmla="*/ 264795 h 370522"/>
                <a:gd name="connsiteX1" fmla="*/ 349567 w 350520"/>
                <a:gd name="connsiteY1" fmla="*/ 264795 h 370522"/>
                <a:gd name="connsiteX2" fmla="*/ 296227 w 350520"/>
                <a:gd name="connsiteY2" fmla="*/ 332422 h 370522"/>
                <a:gd name="connsiteX3" fmla="*/ 185738 w 350520"/>
                <a:gd name="connsiteY3" fmla="*/ 370522 h 370522"/>
                <a:gd name="connsiteX4" fmla="*/ 60960 w 350520"/>
                <a:gd name="connsiteY4" fmla="*/ 320993 h 370522"/>
                <a:gd name="connsiteX5" fmla="*/ 19050 w 350520"/>
                <a:gd name="connsiteY5" fmla="*/ 264795 h 370522"/>
                <a:gd name="connsiteX6" fmla="*/ 0 w 350520"/>
                <a:gd name="connsiteY6" fmla="*/ 183833 h 370522"/>
                <a:gd name="connsiteX7" fmla="*/ 56198 w 350520"/>
                <a:gd name="connsiteY7" fmla="*/ 52387 h 370522"/>
                <a:gd name="connsiteX8" fmla="*/ 182880 w 350520"/>
                <a:gd name="connsiteY8" fmla="*/ 0 h 370522"/>
                <a:gd name="connsiteX9" fmla="*/ 300038 w 350520"/>
                <a:gd name="connsiteY9" fmla="*/ 41910 h 370522"/>
                <a:gd name="connsiteX10" fmla="*/ 329565 w 350520"/>
                <a:gd name="connsiteY10" fmla="*/ 71437 h 370522"/>
                <a:gd name="connsiteX11" fmla="*/ 350520 w 350520"/>
                <a:gd name="connsiteY11" fmla="*/ 108585 h 370522"/>
                <a:gd name="connsiteX12" fmla="*/ 276225 w 350520"/>
                <a:gd name="connsiteY12" fmla="*/ 108585 h 370522"/>
                <a:gd name="connsiteX13" fmla="*/ 180975 w 350520"/>
                <a:gd name="connsiteY13" fmla="*/ 61912 h 370522"/>
                <a:gd name="connsiteX14" fmla="*/ 120015 w 350520"/>
                <a:gd name="connsiteY14" fmla="*/ 80962 h 370522"/>
                <a:gd name="connsiteX15" fmla="*/ 77153 w 350520"/>
                <a:gd name="connsiteY15" fmla="*/ 131445 h 370522"/>
                <a:gd name="connsiteX16" fmla="*/ 65723 w 350520"/>
                <a:gd name="connsiteY16" fmla="*/ 183833 h 370522"/>
                <a:gd name="connsiteX17" fmla="*/ 102870 w 350520"/>
                <a:gd name="connsiteY17" fmla="*/ 272415 h 370522"/>
                <a:gd name="connsiteX18" fmla="*/ 183833 w 350520"/>
                <a:gd name="connsiteY18" fmla="*/ 307658 h 370522"/>
                <a:gd name="connsiteX19" fmla="*/ 229552 w 350520"/>
                <a:gd name="connsiteY19" fmla="*/ 297180 h 370522"/>
                <a:gd name="connsiteX20" fmla="*/ 273367 w 350520"/>
                <a:gd name="connsiteY20" fmla="*/ 264795 h 370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50520" h="370522">
                  <a:moveTo>
                    <a:pt x="273367" y="264795"/>
                  </a:moveTo>
                  <a:lnTo>
                    <a:pt x="349567" y="264795"/>
                  </a:lnTo>
                  <a:cubicBezTo>
                    <a:pt x="338138" y="291465"/>
                    <a:pt x="320040" y="314325"/>
                    <a:pt x="296227" y="332422"/>
                  </a:cubicBezTo>
                  <a:cubicBezTo>
                    <a:pt x="262890" y="358140"/>
                    <a:pt x="226695" y="370522"/>
                    <a:pt x="185738" y="370522"/>
                  </a:cubicBezTo>
                  <a:cubicBezTo>
                    <a:pt x="138113" y="370522"/>
                    <a:pt x="97155" y="354330"/>
                    <a:pt x="60960" y="320993"/>
                  </a:cubicBezTo>
                  <a:cubicBezTo>
                    <a:pt x="42863" y="304800"/>
                    <a:pt x="29528" y="285750"/>
                    <a:pt x="19050" y="264795"/>
                  </a:cubicBezTo>
                  <a:cubicBezTo>
                    <a:pt x="6667" y="239078"/>
                    <a:pt x="0" y="212408"/>
                    <a:pt x="0" y="183833"/>
                  </a:cubicBezTo>
                  <a:cubicBezTo>
                    <a:pt x="0" y="133350"/>
                    <a:pt x="19050" y="89535"/>
                    <a:pt x="56198" y="52387"/>
                  </a:cubicBezTo>
                  <a:cubicBezTo>
                    <a:pt x="92392" y="18097"/>
                    <a:pt x="134303" y="0"/>
                    <a:pt x="182880" y="0"/>
                  </a:cubicBezTo>
                  <a:cubicBezTo>
                    <a:pt x="226695" y="0"/>
                    <a:pt x="265748" y="14288"/>
                    <a:pt x="300038" y="41910"/>
                  </a:cubicBezTo>
                  <a:cubicBezTo>
                    <a:pt x="312420" y="52387"/>
                    <a:pt x="322898" y="61912"/>
                    <a:pt x="329565" y="71437"/>
                  </a:cubicBezTo>
                  <a:cubicBezTo>
                    <a:pt x="337185" y="80962"/>
                    <a:pt x="343852" y="93345"/>
                    <a:pt x="350520" y="108585"/>
                  </a:cubicBezTo>
                  <a:lnTo>
                    <a:pt x="276225" y="108585"/>
                  </a:lnTo>
                  <a:cubicBezTo>
                    <a:pt x="248602" y="77153"/>
                    <a:pt x="217170" y="61912"/>
                    <a:pt x="180975" y="61912"/>
                  </a:cubicBezTo>
                  <a:cubicBezTo>
                    <a:pt x="160020" y="61912"/>
                    <a:pt x="140017" y="68580"/>
                    <a:pt x="120015" y="80962"/>
                  </a:cubicBezTo>
                  <a:cubicBezTo>
                    <a:pt x="100965" y="93345"/>
                    <a:pt x="86678" y="110490"/>
                    <a:pt x="77153" y="131445"/>
                  </a:cubicBezTo>
                  <a:cubicBezTo>
                    <a:pt x="69533" y="148590"/>
                    <a:pt x="65723" y="165735"/>
                    <a:pt x="65723" y="183833"/>
                  </a:cubicBezTo>
                  <a:cubicBezTo>
                    <a:pt x="65723" y="218122"/>
                    <a:pt x="78105" y="247650"/>
                    <a:pt x="102870" y="272415"/>
                  </a:cubicBezTo>
                  <a:cubicBezTo>
                    <a:pt x="126683" y="296228"/>
                    <a:pt x="153353" y="307658"/>
                    <a:pt x="183833" y="307658"/>
                  </a:cubicBezTo>
                  <a:cubicBezTo>
                    <a:pt x="200977" y="307658"/>
                    <a:pt x="216217" y="303847"/>
                    <a:pt x="229552" y="297180"/>
                  </a:cubicBezTo>
                  <a:cubicBezTo>
                    <a:pt x="243840" y="292418"/>
                    <a:pt x="258127" y="280987"/>
                    <a:pt x="273367" y="264795"/>
                  </a:cubicBezTo>
                  <a:close/>
                </a:path>
              </a:pathLst>
            </a:custGeom>
            <a:solidFill>
              <a:srgbClr val="000000"/>
            </a:solidFill>
            <a:ln w="9525" cap="flat">
              <a:noFill/>
              <a:prstDash val="solid"/>
              <a:miter/>
            </a:ln>
          </p:spPr>
          <p:txBody>
            <a:bodyPr rtlCol="0" anchor="ctr"/>
            <a:lstStyle/>
            <a:p>
              <a:pPr defTabSz="801866">
                <a:defRPr/>
              </a:pPr>
              <a:endParaRPr lang="en-GB" sz="1579" kern="0">
                <a:solidFill>
                  <a:prstClr val="black"/>
                </a:solidFill>
              </a:endParaRPr>
            </a:p>
          </p:txBody>
        </p:sp>
        <p:sp>
          <p:nvSpPr>
            <p:cNvPr id="64" name="Freeform: Shape 63">
              <a:extLst>
                <a:ext uri="{FF2B5EF4-FFF2-40B4-BE49-F238E27FC236}">
                  <a16:creationId xmlns:a16="http://schemas.microsoft.com/office/drawing/2014/main" id="{ACF978B4-5412-4E5B-83F2-1A67A41BD9C1}"/>
                </a:ext>
              </a:extLst>
            </p:cNvPr>
            <p:cNvSpPr/>
            <p:nvPr/>
          </p:nvSpPr>
          <p:spPr>
            <a:xfrm>
              <a:off x="5623790" y="-1086178"/>
              <a:ext cx="282892" cy="283845"/>
            </a:xfrm>
            <a:custGeom>
              <a:avLst/>
              <a:gdLst>
                <a:gd name="connsiteX0" fmla="*/ 141922 w 282892"/>
                <a:gd name="connsiteY0" fmla="*/ 0 h 283845"/>
                <a:gd name="connsiteX1" fmla="*/ 246697 w 282892"/>
                <a:gd name="connsiteY1" fmla="*/ 46673 h 283845"/>
                <a:gd name="connsiteX2" fmla="*/ 282892 w 282892"/>
                <a:gd name="connsiteY2" fmla="*/ 140970 h 283845"/>
                <a:gd name="connsiteX3" fmla="*/ 234315 w 282892"/>
                <a:gd name="connsiteY3" fmla="*/ 248602 h 283845"/>
                <a:gd name="connsiteX4" fmla="*/ 140970 w 282892"/>
                <a:gd name="connsiteY4" fmla="*/ 283845 h 283845"/>
                <a:gd name="connsiteX5" fmla="*/ 76200 w 282892"/>
                <a:gd name="connsiteY5" fmla="*/ 267653 h 283845"/>
                <a:gd name="connsiteX6" fmla="*/ 21907 w 282892"/>
                <a:gd name="connsiteY6" fmla="*/ 218123 h 283845"/>
                <a:gd name="connsiteX7" fmla="*/ 0 w 282892"/>
                <a:gd name="connsiteY7" fmla="*/ 140017 h 283845"/>
                <a:gd name="connsiteX8" fmla="*/ 47625 w 282892"/>
                <a:gd name="connsiteY8" fmla="*/ 37148 h 283845"/>
                <a:gd name="connsiteX9" fmla="*/ 141922 w 282892"/>
                <a:gd name="connsiteY9" fmla="*/ 0 h 283845"/>
                <a:gd name="connsiteX10" fmla="*/ 141922 w 282892"/>
                <a:gd name="connsiteY10" fmla="*/ 59055 h 283845"/>
                <a:gd name="connsiteX11" fmla="*/ 82867 w 282892"/>
                <a:gd name="connsiteY11" fmla="*/ 87630 h 283845"/>
                <a:gd name="connsiteX12" fmla="*/ 63817 w 282892"/>
                <a:gd name="connsiteY12" fmla="*/ 140970 h 283845"/>
                <a:gd name="connsiteX13" fmla="*/ 92392 w 282892"/>
                <a:gd name="connsiteY13" fmla="*/ 207645 h 283845"/>
                <a:gd name="connsiteX14" fmla="*/ 141922 w 282892"/>
                <a:gd name="connsiteY14" fmla="*/ 225742 h 283845"/>
                <a:gd name="connsiteX15" fmla="*/ 200025 w 282892"/>
                <a:gd name="connsiteY15" fmla="*/ 198120 h 283845"/>
                <a:gd name="connsiteX16" fmla="*/ 219075 w 282892"/>
                <a:gd name="connsiteY16" fmla="*/ 142875 h 283845"/>
                <a:gd name="connsiteX17" fmla="*/ 190500 w 282892"/>
                <a:gd name="connsiteY17" fmla="*/ 78105 h 283845"/>
                <a:gd name="connsiteX18" fmla="*/ 141922 w 282892"/>
                <a:gd name="connsiteY18" fmla="*/ 59055 h 283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2892" h="283845">
                  <a:moveTo>
                    <a:pt x="141922" y="0"/>
                  </a:moveTo>
                  <a:cubicBezTo>
                    <a:pt x="183832" y="0"/>
                    <a:pt x="219075" y="15240"/>
                    <a:pt x="246697" y="46673"/>
                  </a:cubicBezTo>
                  <a:cubicBezTo>
                    <a:pt x="270510" y="73342"/>
                    <a:pt x="282892" y="104775"/>
                    <a:pt x="282892" y="140970"/>
                  </a:cubicBezTo>
                  <a:cubicBezTo>
                    <a:pt x="282892" y="184785"/>
                    <a:pt x="266700" y="220980"/>
                    <a:pt x="234315" y="248602"/>
                  </a:cubicBezTo>
                  <a:cubicBezTo>
                    <a:pt x="207645" y="271463"/>
                    <a:pt x="176213" y="283845"/>
                    <a:pt x="140970" y="283845"/>
                  </a:cubicBezTo>
                  <a:cubicBezTo>
                    <a:pt x="118110" y="283845"/>
                    <a:pt x="97155" y="278130"/>
                    <a:pt x="76200" y="267653"/>
                  </a:cubicBezTo>
                  <a:cubicBezTo>
                    <a:pt x="53340" y="255270"/>
                    <a:pt x="35242" y="239077"/>
                    <a:pt x="21907" y="218123"/>
                  </a:cubicBezTo>
                  <a:cubicBezTo>
                    <a:pt x="7620" y="195263"/>
                    <a:pt x="0" y="168592"/>
                    <a:pt x="0" y="140017"/>
                  </a:cubicBezTo>
                  <a:cubicBezTo>
                    <a:pt x="0" y="100013"/>
                    <a:pt x="16192" y="65723"/>
                    <a:pt x="47625" y="37148"/>
                  </a:cubicBezTo>
                  <a:cubicBezTo>
                    <a:pt x="73342" y="13335"/>
                    <a:pt x="104775" y="952"/>
                    <a:pt x="141922" y="0"/>
                  </a:cubicBezTo>
                  <a:close/>
                  <a:moveTo>
                    <a:pt x="141922" y="59055"/>
                  </a:moveTo>
                  <a:cubicBezTo>
                    <a:pt x="119063" y="59055"/>
                    <a:pt x="99060" y="68580"/>
                    <a:pt x="82867" y="87630"/>
                  </a:cubicBezTo>
                  <a:cubicBezTo>
                    <a:pt x="70485" y="102870"/>
                    <a:pt x="63817" y="120015"/>
                    <a:pt x="63817" y="140970"/>
                  </a:cubicBezTo>
                  <a:cubicBezTo>
                    <a:pt x="63817" y="168592"/>
                    <a:pt x="73342" y="191452"/>
                    <a:pt x="92392" y="207645"/>
                  </a:cubicBezTo>
                  <a:cubicBezTo>
                    <a:pt x="106680" y="220027"/>
                    <a:pt x="122872" y="225742"/>
                    <a:pt x="141922" y="225742"/>
                  </a:cubicBezTo>
                  <a:cubicBezTo>
                    <a:pt x="165735" y="225742"/>
                    <a:pt x="184785" y="216217"/>
                    <a:pt x="200025" y="198120"/>
                  </a:cubicBezTo>
                  <a:cubicBezTo>
                    <a:pt x="213360" y="181927"/>
                    <a:pt x="219075" y="163830"/>
                    <a:pt x="219075" y="142875"/>
                  </a:cubicBezTo>
                  <a:cubicBezTo>
                    <a:pt x="219075" y="116205"/>
                    <a:pt x="209550" y="95250"/>
                    <a:pt x="190500" y="78105"/>
                  </a:cubicBezTo>
                  <a:cubicBezTo>
                    <a:pt x="176213" y="65723"/>
                    <a:pt x="160020" y="59055"/>
                    <a:pt x="141922" y="59055"/>
                  </a:cubicBezTo>
                  <a:close/>
                </a:path>
              </a:pathLst>
            </a:custGeom>
            <a:solidFill>
              <a:srgbClr val="000000"/>
            </a:solidFill>
            <a:ln w="9525" cap="flat">
              <a:noFill/>
              <a:prstDash val="solid"/>
              <a:miter/>
            </a:ln>
          </p:spPr>
          <p:txBody>
            <a:bodyPr rtlCol="0" anchor="ctr"/>
            <a:lstStyle/>
            <a:p>
              <a:pPr defTabSz="801866">
                <a:defRPr/>
              </a:pPr>
              <a:endParaRPr lang="en-GB" sz="1579" kern="0">
                <a:solidFill>
                  <a:prstClr val="black"/>
                </a:solidFill>
              </a:endParaRPr>
            </a:p>
          </p:txBody>
        </p:sp>
        <p:sp>
          <p:nvSpPr>
            <p:cNvPr id="65" name="Freeform: Shape 64">
              <a:extLst>
                <a:ext uri="{FF2B5EF4-FFF2-40B4-BE49-F238E27FC236}">
                  <a16:creationId xmlns:a16="http://schemas.microsoft.com/office/drawing/2014/main" id="{1AE01B91-3E9B-4AE2-8FF4-B7A44BFDEFF0}"/>
                </a:ext>
              </a:extLst>
            </p:cNvPr>
            <p:cNvSpPr/>
            <p:nvPr/>
          </p:nvSpPr>
          <p:spPr>
            <a:xfrm>
              <a:off x="5928590" y="-1087130"/>
              <a:ext cx="252412" cy="276225"/>
            </a:xfrm>
            <a:custGeom>
              <a:avLst/>
              <a:gdLst>
                <a:gd name="connsiteX0" fmla="*/ 0 w 252412"/>
                <a:gd name="connsiteY0" fmla="*/ 276225 h 276225"/>
                <a:gd name="connsiteX1" fmla="*/ 0 w 252412"/>
                <a:gd name="connsiteY1" fmla="*/ 9525 h 276225"/>
                <a:gd name="connsiteX2" fmla="*/ 59055 w 252412"/>
                <a:gd name="connsiteY2" fmla="*/ 9525 h 276225"/>
                <a:gd name="connsiteX3" fmla="*/ 59055 w 252412"/>
                <a:gd name="connsiteY3" fmla="*/ 32385 h 276225"/>
                <a:gd name="connsiteX4" fmla="*/ 93345 w 252412"/>
                <a:gd name="connsiteY4" fmla="*/ 7620 h 276225"/>
                <a:gd name="connsiteX5" fmla="*/ 147638 w 252412"/>
                <a:gd name="connsiteY5" fmla="*/ 0 h 276225"/>
                <a:gd name="connsiteX6" fmla="*/ 193357 w 252412"/>
                <a:gd name="connsiteY6" fmla="*/ 10477 h 276225"/>
                <a:gd name="connsiteX7" fmla="*/ 229552 w 252412"/>
                <a:gd name="connsiteY7" fmla="*/ 39052 h 276225"/>
                <a:gd name="connsiteX8" fmla="*/ 247650 w 252412"/>
                <a:gd name="connsiteY8" fmla="*/ 76200 h 276225"/>
                <a:gd name="connsiteX9" fmla="*/ 252413 w 252412"/>
                <a:gd name="connsiteY9" fmla="*/ 130492 h 276225"/>
                <a:gd name="connsiteX10" fmla="*/ 252413 w 252412"/>
                <a:gd name="connsiteY10" fmla="*/ 274320 h 276225"/>
                <a:gd name="connsiteX11" fmla="*/ 188595 w 252412"/>
                <a:gd name="connsiteY11" fmla="*/ 274320 h 276225"/>
                <a:gd name="connsiteX12" fmla="*/ 188595 w 252412"/>
                <a:gd name="connsiteY12" fmla="*/ 144780 h 276225"/>
                <a:gd name="connsiteX13" fmla="*/ 172402 w 252412"/>
                <a:gd name="connsiteY13" fmla="*/ 77152 h 276225"/>
                <a:gd name="connsiteX14" fmla="*/ 155257 w 252412"/>
                <a:gd name="connsiteY14" fmla="*/ 64770 h 276225"/>
                <a:gd name="connsiteX15" fmla="*/ 134302 w 252412"/>
                <a:gd name="connsiteY15" fmla="*/ 60007 h 276225"/>
                <a:gd name="connsiteX16" fmla="*/ 92392 w 252412"/>
                <a:gd name="connsiteY16" fmla="*/ 66675 h 276225"/>
                <a:gd name="connsiteX17" fmla="*/ 73342 w 252412"/>
                <a:gd name="connsiteY17" fmla="*/ 84773 h 276225"/>
                <a:gd name="connsiteX18" fmla="*/ 64770 w 252412"/>
                <a:gd name="connsiteY18" fmla="*/ 108585 h 276225"/>
                <a:gd name="connsiteX19" fmla="*/ 62865 w 252412"/>
                <a:gd name="connsiteY19" fmla="*/ 149542 h 276225"/>
                <a:gd name="connsiteX20" fmla="*/ 62865 w 252412"/>
                <a:gd name="connsiteY20" fmla="*/ 276225 h 276225"/>
                <a:gd name="connsiteX21" fmla="*/ 0 w 252412"/>
                <a:gd name="connsiteY21" fmla="*/ 276225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2412" h="276225">
                  <a:moveTo>
                    <a:pt x="0" y="276225"/>
                  </a:moveTo>
                  <a:lnTo>
                    <a:pt x="0" y="9525"/>
                  </a:lnTo>
                  <a:lnTo>
                    <a:pt x="59055" y="9525"/>
                  </a:lnTo>
                  <a:lnTo>
                    <a:pt x="59055" y="32385"/>
                  </a:lnTo>
                  <a:cubicBezTo>
                    <a:pt x="70485" y="20955"/>
                    <a:pt x="81915" y="13335"/>
                    <a:pt x="93345" y="7620"/>
                  </a:cubicBezTo>
                  <a:cubicBezTo>
                    <a:pt x="104775" y="2857"/>
                    <a:pt x="133350" y="0"/>
                    <a:pt x="147638" y="0"/>
                  </a:cubicBezTo>
                  <a:cubicBezTo>
                    <a:pt x="163830" y="0"/>
                    <a:pt x="179070" y="3810"/>
                    <a:pt x="193357" y="10477"/>
                  </a:cubicBezTo>
                  <a:cubicBezTo>
                    <a:pt x="208597" y="18098"/>
                    <a:pt x="220027" y="27623"/>
                    <a:pt x="229552" y="39052"/>
                  </a:cubicBezTo>
                  <a:cubicBezTo>
                    <a:pt x="238125" y="49530"/>
                    <a:pt x="243840" y="61913"/>
                    <a:pt x="247650" y="76200"/>
                  </a:cubicBezTo>
                  <a:cubicBezTo>
                    <a:pt x="251460" y="89535"/>
                    <a:pt x="252413" y="107632"/>
                    <a:pt x="252413" y="130492"/>
                  </a:cubicBezTo>
                  <a:lnTo>
                    <a:pt x="252413" y="274320"/>
                  </a:lnTo>
                  <a:lnTo>
                    <a:pt x="188595" y="274320"/>
                  </a:lnTo>
                  <a:lnTo>
                    <a:pt x="188595" y="144780"/>
                  </a:lnTo>
                  <a:cubicBezTo>
                    <a:pt x="188595" y="112395"/>
                    <a:pt x="182880" y="89535"/>
                    <a:pt x="172402" y="77152"/>
                  </a:cubicBezTo>
                  <a:cubicBezTo>
                    <a:pt x="167640" y="72390"/>
                    <a:pt x="161925" y="67627"/>
                    <a:pt x="155257" y="64770"/>
                  </a:cubicBezTo>
                  <a:cubicBezTo>
                    <a:pt x="148590" y="61913"/>
                    <a:pt x="140970" y="60007"/>
                    <a:pt x="134302" y="60007"/>
                  </a:cubicBezTo>
                  <a:cubicBezTo>
                    <a:pt x="125730" y="60007"/>
                    <a:pt x="100965" y="61913"/>
                    <a:pt x="92392" y="66675"/>
                  </a:cubicBezTo>
                  <a:cubicBezTo>
                    <a:pt x="83820" y="71438"/>
                    <a:pt x="78105" y="77152"/>
                    <a:pt x="73342" y="84773"/>
                  </a:cubicBezTo>
                  <a:cubicBezTo>
                    <a:pt x="69532" y="91440"/>
                    <a:pt x="66675" y="99060"/>
                    <a:pt x="64770" y="108585"/>
                  </a:cubicBezTo>
                  <a:cubicBezTo>
                    <a:pt x="62865" y="118110"/>
                    <a:pt x="62865" y="131445"/>
                    <a:pt x="62865" y="149542"/>
                  </a:cubicBezTo>
                  <a:lnTo>
                    <a:pt x="62865" y="276225"/>
                  </a:lnTo>
                  <a:lnTo>
                    <a:pt x="0" y="276225"/>
                  </a:lnTo>
                  <a:close/>
                </a:path>
              </a:pathLst>
            </a:custGeom>
            <a:solidFill>
              <a:srgbClr val="000000"/>
            </a:solidFill>
            <a:ln w="9525" cap="flat">
              <a:noFill/>
              <a:prstDash val="solid"/>
              <a:miter/>
            </a:ln>
          </p:spPr>
          <p:txBody>
            <a:bodyPr rtlCol="0" anchor="ctr"/>
            <a:lstStyle/>
            <a:p>
              <a:pPr defTabSz="801866">
                <a:defRPr/>
              </a:pPr>
              <a:endParaRPr lang="en-GB" sz="1579" kern="0">
                <a:solidFill>
                  <a:prstClr val="black"/>
                </a:solidFill>
              </a:endParaRPr>
            </a:p>
          </p:txBody>
        </p:sp>
        <p:sp>
          <p:nvSpPr>
            <p:cNvPr id="66" name="Freeform: Shape 65">
              <a:extLst>
                <a:ext uri="{FF2B5EF4-FFF2-40B4-BE49-F238E27FC236}">
                  <a16:creationId xmlns:a16="http://schemas.microsoft.com/office/drawing/2014/main" id="{35BEB05F-D3EC-4CED-A6C0-834604E2CDEE}"/>
                </a:ext>
              </a:extLst>
            </p:cNvPr>
            <p:cNvSpPr/>
            <p:nvPr/>
          </p:nvSpPr>
          <p:spPr>
            <a:xfrm>
              <a:off x="6471515" y="-1077605"/>
              <a:ext cx="253364" cy="276225"/>
            </a:xfrm>
            <a:custGeom>
              <a:avLst/>
              <a:gdLst>
                <a:gd name="connsiteX0" fmla="*/ 253365 w 253364"/>
                <a:gd name="connsiteY0" fmla="*/ 0 h 276225"/>
                <a:gd name="connsiteX1" fmla="*/ 253365 w 253364"/>
                <a:gd name="connsiteY1" fmla="*/ 265748 h 276225"/>
                <a:gd name="connsiteX2" fmla="*/ 193357 w 253364"/>
                <a:gd name="connsiteY2" fmla="*/ 265748 h 276225"/>
                <a:gd name="connsiteX3" fmla="*/ 193357 w 253364"/>
                <a:gd name="connsiteY3" fmla="*/ 243840 h 276225"/>
                <a:gd name="connsiteX4" fmla="*/ 159067 w 253364"/>
                <a:gd name="connsiteY4" fmla="*/ 268605 h 276225"/>
                <a:gd name="connsiteX5" fmla="*/ 104775 w 253364"/>
                <a:gd name="connsiteY5" fmla="*/ 276225 h 276225"/>
                <a:gd name="connsiteX6" fmla="*/ 59055 w 253364"/>
                <a:gd name="connsiteY6" fmla="*/ 265748 h 276225"/>
                <a:gd name="connsiteX7" fmla="*/ 22860 w 253364"/>
                <a:gd name="connsiteY7" fmla="*/ 237173 h 276225"/>
                <a:gd name="connsiteX8" fmla="*/ 4763 w 253364"/>
                <a:gd name="connsiteY8" fmla="*/ 200025 h 276225"/>
                <a:gd name="connsiteX9" fmla="*/ 0 w 253364"/>
                <a:gd name="connsiteY9" fmla="*/ 145732 h 276225"/>
                <a:gd name="connsiteX10" fmla="*/ 0 w 253364"/>
                <a:gd name="connsiteY10" fmla="*/ 0 h 276225"/>
                <a:gd name="connsiteX11" fmla="*/ 63817 w 253364"/>
                <a:gd name="connsiteY11" fmla="*/ 0 h 276225"/>
                <a:gd name="connsiteX12" fmla="*/ 63817 w 253364"/>
                <a:gd name="connsiteY12" fmla="*/ 131445 h 276225"/>
                <a:gd name="connsiteX13" fmla="*/ 80010 w 253364"/>
                <a:gd name="connsiteY13" fmla="*/ 199073 h 276225"/>
                <a:gd name="connsiteX14" fmla="*/ 97155 w 253364"/>
                <a:gd name="connsiteY14" fmla="*/ 211455 h 276225"/>
                <a:gd name="connsiteX15" fmla="*/ 118110 w 253364"/>
                <a:gd name="connsiteY15" fmla="*/ 216217 h 276225"/>
                <a:gd name="connsiteX16" fmla="*/ 160020 w 253364"/>
                <a:gd name="connsiteY16" fmla="*/ 209550 h 276225"/>
                <a:gd name="connsiteX17" fmla="*/ 179070 w 253364"/>
                <a:gd name="connsiteY17" fmla="*/ 191452 h 276225"/>
                <a:gd name="connsiteX18" fmla="*/ 187642 w 253364"/>
                <a:gd name="connsiteY18" fmla="*/ 167640 h 276225"/>
                <a:gd name="connsiteX19" fmla="*/ 189547 w 253364"/>
                <a:gd name="connsiteY19" fmla="*/ 126682 h 276225"/>
                <a:gd name="connsiteX20" fmla="*/ 189547 w 253364"/>
                <a:gd name="connsiteY20" fmla="*/ 0 h 276225"/>
                <a:gd name="connsiteX21" fmla="*/ 253365 w 253364"/>
                <a:gd name="connsiteY21" fmla="*/ 0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3364" h="276225">
                  <a:moveTo>
                    <a:pt x="253365" y="0"/>
                  </a:moveTo>
                  <a:lnTo>
                    <a:pt x="253365" y="265748"/>
                  </a:lnTo>
                  <a:lnTo>
                    <a:pt x="193357" y="265748"/>
                  </a:lnTo>
                  <a:lnTo>
                    <a:pt x="193357" y="243840"/>
                  </a:lnTo>
                  <a:cubicBezTo>
                    <a:pt x="181927" y="255270"/>
                    <a:pt x="170497" y="262890"/>
                    <a:pt x="159067" y="268605"/>
                  </a:cubicBezTo>
                  <a:cubicBezTo>
                    <a:pt x="147638" y="273367"/>
                    <a:pt x="119063" y="276225"/>
                    <a:pt x="104775" y="276225"/>
                  </a:cubicBezTo>
                  <a:cubicBezTo>
                    <a:pt x="88582" y="276225"/>
                    <a:pt x="73342" y="272415"/>
                    <a:pt x="59055" y="265748"/>
                  </a:cubicBezTo>
                  <a:cubicBezTo>
                    <a:pt x="43815" y="258127"/>
                    <a:pt x="32385" y="248602"/>
                    <a:pt x="22860" y="237173"/>
                  </a:cubicBezTo>
                  <a:cubicBezTo>
                    <a:pt x="14288" y="226695"/>
                    <a:pt x="8572" y="214313"/>
                    <a:pt x="4763" y="200025"/>
                  </a:cubicBezTo>
                  <a:cubicBezTo>
                    <a:pt x="952" y="186690"/>
                    <a:pt x="0" y="168592"/>
                    <a:pt x="0" y="145732"/>
                  </a:cubicBezTo>
                  <a:lnTo>
                    <a:pt x="0" y="0"/>
                  </a:lnTo>
                  <a:lnTo>
                    <a:pt x="63817" y="0"/>
                  </a:lnTo>
                  <a:lnTo>
                    <a:pt x="63817" y="131445"/>
                  </a:lnTo>
                  <a:cubicBezTo>
                    <a:pt x="63817" y="163830"/>
                    <a:pt x="69532" y="186690"/>
                    <a:pt x="80010" y="199073"/>
                  </a:cubicBezTo>
                  <a:cubicBezTo>
                    <a:pt x="84772" y="203835"/>
                    <a:pt x="90488" y="208598"/>
                    <a:pt x="97155" y="211455"/>
                  </a:cubicBezTo>
                  <a:cubicBezTo>
                    <a:pt x="103822" y="214313"/>
                    <a:pt x="111442" y="216217"/>
                    <a:pt x="118110" y="216217"/>
                  </a:cubicBezTo>
                  <a:cubicBezTo>
                    <a:pt x="126682" y="216217"/>
                    <a:pt x="151447" y="214313"/>
                    <a:pt x="160020" y="209550"/>
                  </a:cubicBezTo>
                  <a:cubicBezTo>
                    <a:pt x="168592" y="204788"/>
                    <a:pt x="174307" y="199073"/>
                    <a:pt x="179070" y="191452"/>
                  </a:cubicBezTo>
                  <a:cubicBezTo>
                    <a:pt x="182880" y="184785"/>
                    <a:pt x="185738" y="177165"/>
                    <a:pt x="187642" y="167640"/>
                  </a:cubicBezTo>
                  <a:cubicBezTo>
                    <a:pt x="189547" y="158115"/>
                    <a:pt x="189547" y="144780"/>
                    <a:pt x="189547" y="126682"/>
                  </a:cubicBezTo>
                  <a:lnTo>
                    <a:pt x="189547" y="0"/>
                  </a:lnTo>
                  <a:lnTo>
                    <a:pt x="253365" y="0"/>
                  </a:lnTo>
                  <a:close/>
                </a:path>
              </a:pathLst>
            </a:custGeom>
            <a:solidFill>
              <a:srgbClr val="000000"/>
            </a:solidFill>
            <a:ln w="9525" cap="flat">
              <a:noFill/>
              <a:prstDash val="solid"/>
              <a:miter/>
            </a:ln>
          </p:spPr>
          <p:txBody>
            <a:bodyPr rtlCol="0" anchor="ctr"/>
            <a:lstStyle/>
            <a:p>
              <a:pPr defTabSz="801866">
                <a:defRPr/>
              </a:pPr>
              <a:endParaRPr lang="en-GB" sz="1579" kern="0">
                <a:solidFill>
                  <a:prstClr val="black"/>
                </a:solidFill>
              </a:endParaRPr>
            </a:p>
          </p:txBody>
        </p:sp>
        <p:sp>
          <p:nvSpPr>
            <p:cNvPr id="67" name="Freeform: Shape 66">
              <a:extLst>
                <a:ext uri="{FF2B5EF4-FFF2-40B4-BE49-F238E27FC236}">
                  <a16:creationId xmlns:a16="http://schemas.microsoft.com/office/drawing/2014/main" id="{1A0F8AFE-D10A-4285-B756-269608AA7039}"/>
                </a:ext>
              </a:extLst>
            </p:cNvPr>
            <p:cNvSpPr/>
            <p:nvPr/>
          </p:nvSpPr>
          <p:spPr>
            <a:xfrm>
              <a:off x="6217198" y="-1087130"/>
              <a:ext cx="216217" cy="284797"/>
            </a:xfrm>
            <a:custGeom>
              <a:avLst/>
              <a:gdLst>
                <a:gd name="connsiteX0" fmla="*/ 66675 w 216217"/>
                <a:gd name="connsiteY0" fmla="*/ 192405 h 284797"/>
                <a:gd name="connsiteX1" fmla="*/ 79057 w 216217"/>
                <a:gd name="connsiteY1" fmla="*/ 217170 h 284797"/>
                <a:gd name="connsiteX2" fmla="*/ 107632 w 216217"/>
                <a:gd name="connsiteY2" fmla="*/ 226695 h 284797"/>
                <a:gd name="connsiteX3" fmla="*/ 141922 w 216217"/>
                <a:gd name="connsiteY3" fmla="*/ 219075 h 284797"/>
                <a:gd name="connsiteX4" fmla="*/ 152400 w 216217"/>
                <a:gd name="connsiteY4" fmla="*/ 200025 h 284797"/>
                <a:gd name="connsiteX5" fmla="*/ 140970 w 216217"/>
                <a:gd name="connsiteY5" fmla="*/ 180975 h 284797"/>
                <a:gd name="connsiteX6" fmla="*/ 74295 w 216217"/>
                <a:gd name="connsiteY6" fmla="*/ 162877 h 284797"/>
                <a:gd name="connsiteX7" fmla="*/ 43815 w 216217"/>
                <a:gd name="connsiteY7" fmla="*/ 152400 h 284797"/>
                <a:gd name="connsiteX8" fmla="*/ 24765 w 216217"/>
                <a:gd name="connsiteY8" fmla="*/ 139065 h 284797"/>
                <a:gd name="connsiteX9" fmla="*/ 953 w 216217"/>
                <a:gd name="connsiteY9" fmla="*/ 82867 h 284797"/>
                <a:gd name="connsiteX10" fmla="*/ 26670 w 216217"/>
                <a:gd name="connsiteY10" fmla="*/ 23813 h 284797"/>
                <a:gd name="connsiteX11" fmla="*/ 105728 w 216217"/>
                <a:gd name="connsiteY11" fmla="*/ 0 h 284797"/>
                <a:gd name="connsiteX12" fmla="*/ 189547 w 216217"/>
                <a:gd name="connsiteY12" fmla="*/ 30480 h 284797"/>
                <a:gd name="connsiteX13" fmla="*/ 209550 w 216217"/>
                <a:gd name="connsiteY13" fmla="*/ 80963 h 284797"/>
                <a:gd name="connsiteX14" fmla="*/ 146685 w 216217"/>
                <a:gd name="connsiteY14" fmla="*/ 80963 h 284797"/>
                <a:gd name="connsiteX15" fmla="*/ 105728 w 216217"/>
                <a:gd name="connsiteY15" fmla="*/ 58102 h 284797"/>
                <a:gd name="connsiteX16" fmla="*/ 76200 w 216217"/>
                <a:gd name="connsiteY16" fmla="*/ 64770 h 284797"/>
                <a:gd name="connsiteX17" fmla="*/ 64770 w 216217"/>
                <a:gd name="connsiteY17" fmla="*/ 80963 h 284797"/>
                <a:gd name="connsiteX18" fmla="*/ 77153 w 216217"/>
                <a:gd name="connsiteY18" fmla="*/ 100013 h 284797"/>
                <a:gd name="connsiteX19" fmla="*/ 140970 w 216217"/>
                <a:gd name="connsiteY19" fmla="*/ 116205 h 284797"/>
                <a:gd name="connsiteX20" fmla="*/ 190500 w 216217"/>
                <a:gd name="connsiteY20" fmla="*/ 136207 h 284797"/>
                <a:gd name="connsiteX21" fmla="*/ 216218 w 216217"/>
                <a:gd name="connsiteY21" fmla="*/ 191452 h 284797"/>
                <a:gd name="connsiteX22" fmla="*/ 187643 w 216217"/>
                <a:gd name="connsiteY22" fmla="*/ 261938 h 284797"/>
                <a:gd name="connsiteX23" fmla="*/ 101918 w 216217"/>
                <a:gd name="connsiteY23" fmla="*/ 284798 h 284797"/>
                <a:gd name="connsiteX24" fmla="*/ 51435 w 216217"/>
                <a:gd name="connsiteY24" fmla="*/ 274320 h 284797"/>
                <a:gd name="connsiteX25" fmla="*/ 18097 w 216217"/>
                <a:gd name="connsiteY25" fmla="*/ 246698 h 284797"/>
                <a:gd name="connsiteX26" fmla="*/ 0 w 216217"/>
                <a:gd name="connsiteY26" fmla="*/ 191452 h 284797"/>
                <a:gd name="connsiteX27" fmla="*/ 66675 w 216217"/>
                <a:gd name="connsiteY27" fmla="*/ 191452 h 284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16217" h="284797">
                  <a:moveTo>
                    <a:pt x="66675" y="192405"/>
                  </a:moveTo>
                  <a:cubicBezTo>
                    <a:pt x="69532" y="204788"/>
                    <a:pt x="73343" y="212407"/>
                    <a:pt x="79057" y="217170"/>
                  </a:cubicBezTo>
                  <a:cubicBezTo>
                    <a:pt x="89535" y="224790"/>
                    <a:pt x="98107" y="226695"/>
                    <a:pt x="107632" y="226695"/>
                  </a:cubicBezTo>
                  <a:cubicBezTo>
                    <a:pt x="116205" y="226695"/>
                    <a:pt x="132397" y="226695"/>
                    <a:pt x="141922" y="219075"/>
                  </a:cubicBezTo>
                  <a:cubicBezTo>
                    <a:pt x="147638" y="214313"/>
                    <a:pt x="152400" y="207645"/>
                    <a:pt x="152400" y="200025"/>
                  </a:cubicBezTo>
                  <a:cubicBezTo>
                    <a:pt x="152400" y="192405"/>
                    <a:pt x="146685" y="185738"/>
                    <a:pt x="140970" y="180975"/>
                  </a:cubicBezTo>
                  <a:cubicBezTo>
                    <a:pt x="130493" y="173355"/>
                    <a:pt x="95250" y="167640"/>
                    <a:pt x="74295" y="162877"/>
                  </a:cubicBezTo>
                  <a:cubicBezTo>
                    <a:pt x="59055" y="159067"/>
                    <a:pt x="49530" y="155257"/>
                    <a:pt x="43815" y="152400"/>
                  </a:cubicBezTo>
                  <a:cubicBezTo>
                    <a:pt x="38100" y="149542"/>
                    <a:pt x="31432" y="144780"/>
                    <a:pt x="24765" y="139065"/>
                  </a:cubicBezTo>
                  <a:cubicBezTo>
                    <a:pt x="8572" y="124777"/>
                    <a:pt x="953" y="105727"/>
                    <a:pt x="953" y="82867"/>
                  </a:cubicBezTo>
                  <a:cubicBezTo>
                    <a:pt x="953" y="59055"/>
                    <a:pt x="9525" y="40005"/>
                    <a:pt x="26670" y="23813"/>
                  </a:cubicBezTo>
                  <a:cubicBezTo>
                    <a:pt x="44768" y="7620"/>
                    <a:pt x="81915" y="0"/>
                    <a:pt x="105728" y="0"/>
                  </a:cubicBezTo>
                  <a:cubicBezTo>
                    <a:pt x="133350" y="0"/>
                    <a:pt x="171450" y="10477"/>
                    <a:pt x="189547" y="30480"/>
                  </a:cubicBezTo>
                  <a:cubicBezTo>
                    <a:pt x="201930" y="44767"/>
                    <a:pt x="208597" y="61913"/>
                    <a:pt x="209550" y="80963"/>
                  </a:cubicBezTo>
                  <a:lnTo>
                    <a:pt x="146685" y="80963"/>
                  </a:lnTo>
                  <a:cubicBezTo>
                    <a:pt x="143828" y="65723"/>
                    <a:pt x="119063" y="58102"/>
                    <a:pt x="105728" y="58102"/>
                  </a:cubicBezTo>
                  <a:cubicBezTo>
                    <a:pt x="99060" y="58102"/>
                    <a:pt x="86678" y="58102"/>
                    <a:pt x="76200" y="64770"/>
                  </a:cubicBezTo>
                  <a:cubicBezTo>
                    <a:pt x="71438" y="68580"/>
                    <a:pt x="64770" y="74295"/>
                    <a:pt x="64770" y="80963"/>
                  </a:cubicBezTo>
                  <a:cubicBezTo>
                    <a:pt x="64770" y="89535"/>
                    <a:pt x="68580" y="95250"/>
                    <a:pt x="77153" y="100013"/>
                  </a:cubicBezTo>
                  <a:cubicBezTo>
                    <a:pt x="80963" y="101917"/>
                    <a:pt x="123825" y="110490"/>
                    <a:pt x="140970" y="116205"/>
                  </a:cubicBezTo>
                  <a:cubicBezTo>
                    <a:pt x="163830" y="122873"/>
                    <a:pt x="176213" y="126682"/>
                    <a:pt x="190500" y="136207"/>
                  </a:cubicBezTo>
                  <a:cubicBezTo>
                    <a:pt x="207645" y="150495"/>
                    <a:pt x="216218" y="167640"/>
                    <a:pt x="216218" y="191452"/>
                  </a:cubicBezTo>
                  <a:cubicBezTo>
                    <a:pt x="216218" y="218123"/>
                    <a:pt x="207645" y="243840"/>
                    <a:pt x="187643" y="261938"/>
                  </a:cubicBezTo>
                  <a:cubicBezTo>
                    <a:pt x="168593" y="280035"/>
                    <a:pt x="128588" y="284798"/>
                    <a:pt x="101918" y="284798"/>
                  </a:cubicBezTo>
                  <a:cubicBezTo>
                    <a:pt x="86678" y="284798"/>
                    <a:pt x="65722" y="280988"/>
                    <a:pt x="51435" y="274320"/>
                  </a:cubicBezTo>
                  <a:cubicBezTo>
                    <a:pt x="37147" y="267653"/>
                    <a:pt x="26670" y="258127"/>
                    <a:pt x="18097" y="246698"/>
                  </a:cubicBezTo>
                  <a:cubicBezTo>
                    <a:pt x="8572" y="233363"/>
                    <a:pt x="2857" y="215265"/>
                    <a:pt x="0" y="191452"/>
                  </a:cubicBezTo>
                  <a:lnTo>
                    <a:pt x="66675" y="191452"/>
                  </a:lnTo>
                  <a:close/>
                </a:path>
              </a:pathLst>
            </a:custGeom>
            <a:solidFill>
              <a:srgbClr val="000000"/>
            </a:solidFill>
            <a:ln w="9525" cap="flat">
              <a:noFill/>
              <a:prstDash val="solid"/>
              <a:miter/>
            </a:ln>
          </p:spPr>
          <p:txBody>
            <a:bodyPr rtlCol="0" anchor="ctr"/>
            <a:lstStyle/>
            <a:p>
              <a:pPr defTabSz="801866">
                <a:defRPr/>
              </a:pPr>
              <a:endParaRPr lang="en-GB" sz="1579" kern="0">
                <a:solidFill>
                  <a:prstClr val="black"/>
                </a:solidFill>
              </a:endParaRPr>
            </a:p>
          </p:txBody>
        </p:sp>
        <p:sp>
          <p:nvSpPr>
            <p:cNvPr id="68" name="Freeform: Shape 67">
              <a:extLst>
                <a:ext uri="{FF2B5EF4-FFF2-40B4-BE49-F238E27FC236}">
                  <a16:creationId xmlns:a16="http://schemas.microsoft.com/office/drawing/2014/main" id="{B91B9A80-444C-42BB-9FD4-A97F5A83D15A}"/>
                </a:ext>
              </a:extLst>
            </p:cNvPr>
            <p:cNvSpPr/>
            <p:nvPr/>
          </p:nvSpPr>
          <p:spPr>
            <a:xfrm>
              <a:off x="6776315" y="-1166188"/>
              <a:ext cx="63817" cy="355282"/>
            </a:xfrm>
            <a:custGeom>
              <a:avLst/>
              <a:gdLst>
                <a:gd name="connsiteX0" fmla="*/ 0 w 63817"/>
                <a:gd name="connsiteY0" fmla="*/ 355283 h 355282"/>
                <a:gd name="connsiteX1" fmla="*/ 0 w 63817"/>
                <a:gd name="connsiteY1" fmla="*/ 0 h 355282"/>
                <a:gd name="connsiteX2" fmla="*/ 63817 w 63817"/>
                <a:gd name="connsiteY2" fmla="*/ 0 h 355282"/>
                <a:gd name="connsiteX3" fmla="*/ 63817 w 63817"/>
                <a:gd name="connsiteY3" fmla="*/ 354330 h 355282"/>
                <a:gd name="connsiteX4" fmla="*/ 0 w 63817"/>
                <a:gd name="connsiteY4" fmla="*/ 354330 h 355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817" h="355282">
                  <a:moveTo>
                    <a:pt x="0" y="355283"/>
                  </a:moveTo>
                  <a:lnTo>
                    <a:pt x="0" y="0"/>
                  </a:lnTo>
                  <a:lnTo>
                    <a:pt x="63817" y="0"/>
                  </a:lnTo>
                  <a:lnTo>
                    <a:pt x="63817" y="354330"/>
                  </a:lnTo>
                  <a:lnTo>
                    <a:pt x="0" y="354330"/>
                  </a:lnTo>
                  <a:close/>
                </a:path>
              </a:pathLst>
            </a:custGeom>
            <a:solidFill>
              <a:srgbClr val="000000"/>
            </a:solidFill>
            <a:ln w="9525" cap="flat">
              <a:noFill/>
              <a:prstDash val="solid"/>
              <a:miter/>
            </a:ln>
          </p:spPr>
          <p:txBody>
            <a:bodyPr rtlCol="0" anchor="ctr"/>
            <a:lstStyle/>
            <a:p>
              <a:pPr defTabSz="801866">
                <a:defRPr/>
              </a:pPr>
              <a:endParaRPr lang="en-GB" sz="1579" kern="0">
                <a:solidFill>
                  <a:prstClr val="black"/>
                </a:solidFill>
              </a:endParaRPr>
            </a:p>
          </p:txBody>
        </p:sp>
        <p:sp>
          <p:nvSpPr>
            <p:cNvPr id="69" name="Freeform: Shape 68">
              <a:extLst>
                <a:ext uri="{FF2B5EF4-FFF2-40B4-BE49-F238E27FC236}">
                  <a16:creationId xmlns:a16="http://schemas.microsoft.com/office/drawing/2014/main" id="{896F3A3B-E1F9-4C16-B052-EEFC896BC106}"/>
                </a:ext>
              </a:extLst>
            </p:cNvPr>
            <p:cNvSpPr/>
            <p:nvPr/>
          </p:nvSpPr>
          <p:spPr>
            <a:xfrm>
              <a:off x="6874423" y="-1165235"/>
              <a:ext cx="160972" cy="354330"/>
            </a:xfrm>
            <a:custGeom>
              <a:avLst/>
              <a:gdLst>
                <a:gd name="connsiteX0" fmla="*/ 47625 w 160972"/>
                <a:gd name="connsiteY0" fmla="*/ 354330 h 354330"/>
                <a:gd name="connsiteX1" fmla="*/ 47625 w 160972"/>
                <a:gd name="connsiteY1" fmla="*/ 146685 h 354330"/>
                <a:gd name="connsiteX2" fmla="*/ 0 w 160972"/>
                <a:gd name="connsiteY2" fmla="*/ 146685 h 354330"/>
                <a:gd name="connsiteX3" fmla="*/ 0 w 160972"/>
                <a:gd name="connsiteY3" fmla="*/ 88582 h 354330"/>
                <a:gd name="connsiteX4" fmla="*/ 47625 w 160972"/>
                <a:gd name="connsiteY4" fmla="*/ 88582 h 354330"/>
                <a:gd name="connsiteX5" fmla="*/ 47625 w 160972"/>
                <a:gd name="connsiteY5" fmla="*/ 0 h 354330"/>
                <a:gd name="connsiteX6" fmla="*/ 111443 w 160972"/>
                <a:gd name="connsiteY6" fmla="*/ 0 h 354330"/>
                <a:gd name="connsiteX7" fmla="*/ 111443 w 160972"/>
                <a:gd name="connsiteY7" fmla="*/ 88582 h 354330"/>
                <a:gd name="connsiteX8" fmla="*/ 160972 w 160972"/>
                <a:gd name="connsiteY8" fmla="*/ 88582 h 354330"/>
                <a:gd name="connsiteX9" fmla="*/ 160972 w 160972"/>
                <a:gd name="connsiteY9" fmla="*/ 146685 h 354330"/>
                <a:gd name="connsiteX10" fmla="*/ 111443 w 160972"/>
                <a:gd name="connsiteY10" fmla="*/ 146685 h 354330"/>
                <a:gd name="connsiteX11" fmla="*/ 111443 w 160972"/>
                <a:gd name="connsiteY11" fmla="*/ 354330 h 354330"/>
                <a:gd name="connsiteX12" fmla="*/ 47625 w 160972"/>
                <a:gd name="connsiteY12" fmla="*/ 354330 h 354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0972" h="354330">
                  <a:moveTo>
                    <a:pt x="47625" y="354330"/>
                  </a:moveTo>
                  <a:lnTo>
                    <a:pt x="47625" y="146685"/>
                  </a:lnTo>
                  <a:lnTo>
                    <a:pt x="0" y="146685"/>
                  </a:lnTo>
                  <a:lnTo>
                    <a:pt x="0" y="88582"/>
                  </a:lnTo>
                  <a:lnTo>
                    <a:pt x="47625" y="88582"/>
                  </a:lnTo>
                  <a:lnTo>
                    <a:pt x="47625" y="0"/>
                  </a:lnTo>
                  <a:lnTo>
                    <a:pt x="111443" y="0"/>
                  </a:lnTo>
                  <a:lnTo>
                    <a:pt x="111443" y="88582"/>
                  </a:lnTo>
                  <a:lnTo>
                    <a:pt x="160972" y="88582"/>
                  </a:lnTo>
                  <a:lnTo>
                    <a:pt x="160972" y="146685"/>
                  </a:lnTo>
                  <a:lnTo>
                    <a:pt x="111443" y="146685"/>
                  </a:lnTo>
                  <a:lnTo>
                    <a:pt x="111443" y="354330"/>
                  </a:lnTo>
                  <a:lnTo>
                    <a:pt x="47625" y="354330"/>
                  </a:lnTo>
                  <a:close/>
                </a:path>
              </a:pathLst>
            </a:custGeom>
            <a:solidFill>
              <a:srgbClr val="000000"/>
            </a:solidFill>
            <a:ln w="9525" cap="flat">
              <a:noFill/>
              <a:prstDash val="solid"/>
              <a:miter/>
            </a:ln>
          </p:spPr>
          <p:txBody>
            <a:bodyPr rtlCol="0" anchor="ctr"/>
            <a:lstStyle/>
            <a:p>
              <a:pPr defTabSz="801866">
                <a:defRPr/>
              </a:pPr>
              <a:endParaRPr lang="en-GB" sz="1579" kern="0">
                <a:solidFill>
                  <a:prstClr val="black"/>
                </a:solidFill>
              </a:endParaRPr>
            </a:p>
          </p:txBody>
        </p:sp>
        <p:sp>
          <p:nvSpPr>
            <p:cNvPr id="70" name="Freeform: Shape 69">
              <a:extLst>
                <a:ext uri="{FF2B5EF4-FFF2-40B4-BE49-F238E27FC236}">
                  <a16:creationId xmlns:a16="http://schemas.microsoft.com/office/drawing/2014/main" id="{67AB7B71-23A7-42E5-BC74-24D003827CF0}"/>
                </a:ext>
              </a:extLst>
            </p:cNvPr>
            <p:cNvSpPr/>
            <p:nvPr/>
          </p:nvSpPr>
          <p:spPr>
            <a:xfrm>
              <a:off x="7070638" y="-1165235"/>
              <a:ext cx="63817" cy="354330"/>
            </a:xfrm>
            <a:custGeom>
              <a:avLst/>
              <a:gdLst>
                <a:gd name="connsiteX0" fmla="*/ 0 w 63817"/>
                <a:gd name="connsiteY0" fmla="*/ 58103 h 354330"/>
                <a:gd name="connsiteX1" fmla="*/ 0 w 63817"/>
                <a:gd name="connsiteY1" fmla="*/ 0 h 354330"/>
                <a:gd name="connsiteX2" fmla="*/ 63817 w 63817"/>
                <a:gd name="connsiteY2" fmla="*/ 0 h 354330"/>
                <a:gd name="connsiteX3" fmla="*/ 63817 w 63817"/>
                <a:gd name="connsiteY3" fmla="*/ 58103 h 354330"/>
                <a:gd name="connsiteX4" fmla="*/ 0 w 63817"/>
                <a:gd name="connsiteY4" fmla="*/ 58103 h 354330"/>
                <a:gd name="connsiteX5" fmla="*/ 0 w 63817"/>
                <a:gd name="connsiteY5" fmla="*/ 354330 h 354330"/>
                <a:gd name="connsiteX6" fmla="*/ 0 w 63817"/>
                <a:gd name="connsiteY6" fmla="*/ 87630 h 354330"/>
                <a:gd name="connsiteX7" fmla="*/ 63817 w 63817"/>
                <a:gd name="connsiteY7" fmla="*/ 87630 h 354330"/>
                <a:gd name="connsiteX8" fmla="*/ 63817 w 63817"/>
                <a:gd name="connsiteY8" fmla="*/ 353378 h 354330"/>
                <a:gd name="connsiteX9" fmla="*/ 0 w 63817"/>
                <a:gd name="connsiteY9" fmla="*/ 353378 h 354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817" h="354330">
                  <a:moveTo>
                    <a:pt x="0" y="58103"/>
                  </a:moveTo>
                  <a:lnTo>
                    <a:pt x="0" y="0"/>
                  </a:lnTo>
                  <a:lnTo>
                    <a:pt x="63817" y="0"/>
                  </a:lnTo>
                  <a:lnTo>
                    <a:pt x="63817" y="58103"/>
                  </a:lnTo>
                  <a:lnTo>
                    <a:pt x="0" y="58103"/>
                  </a:lnTo>
                  <a:close/>
                  <a:moveTo>
                    <a:pt x="0" y="354330"/>
                  </a:moveTo>
                  <a:lnTo>
                    <a:pt x="0" y="87630"/>
                  </a:lnTo>
                  <a:lnTo>
                    <a:pt x="63817" y="87630"/>
                  </a:lnTo>
                  <a:lnTo>
                    <a:pt x="63817" y="353378"/>
                  </a:lnTo>
                  <a:lnTo>
                    <a:pt x="0" y="353378"/>
                  </a:lnTo>
                  <a:close/>
                </a:path>
              </a:pathLst>
            </a:custGeom>
            <a:solidFill>
              <a:srgbClr val="000000"/>
            </a:solidFill>
            <a:ln w="9525" cap="flat">
              <a:noFill/>
              <a:prstDash val="solid"/>
              <a:miter/>
            </a:ln>
          </p:spPr>
          <p:txBody>
            <a:bodyPr rtlCol="0" anchor="ctr"/>
            <a:lstStyle/>
            <a:p>
              <a:pPr defTabSz="801866">
                <a:defRPr/>
              </a:pPr>
              <a:endParaRPr lang="en-GB" sz="1579" kern="0">
                <a:solidFill>
                  <a:prstClr val="black"/>
                </a:solidFill>
              </a:endParaRPr>
            </a:p>
          </p:txBody>
        </p:sp>
        <p:sp>
          <p:nvSpPr>
            <p:cNvPr id="71" name="Freeform: Shape 70">
              <a:extLst>
                <a:ext uri="{FF2B5EF4-FFF2-40B4-BE49-F238E27FC236}">
                  <a16:creationId xmlns:a16="http://schemas.microsoft.com/office/drawing/2014/main" id="{4843C194-BCD0-4EAA-B1E6-E0812B632016}"/>
                </a:ext>
              </a:extLst>
            </p:cNvPr>
            <p:cNvSpPr/>
            <p:nvPr/>
          </p:nvSpPr>
          <p:spPr>
            <a:xfrm>
              <a:off x="7195415" y="-1087130"/>
              <a:ext cx="252412" cy="276225"/>
            </a:xfrm>
            <a:custGeom>
              <a:avLst/>
              <a:gdLst>
                <a:gd name="connsiteX0" fmla="*/ 0 w 252412"/>
                <a:gd name="connsiteY0" fmla="*/ 276225 h 276225"/>
                <a:gd name="connsiteX1" fmla="*/ 0 w 252412"/>
                <a:gd name="connsiteY1" fmla="*/ 9525 h 276225"/>
                <a:gd name="connsiteX2" fmla="*/ 59055 w 252412"/>
                <a:gd name="connsiteY2" fmla="*/ 9525 h 276225"/>
                <a:gd name="connsiteX3" fmla="*/ 59055 w 252412"/>
                <a:gd name="connsiteY3" fmla="*/ 32385 h 276225"/>
                <a:gd name="connsiteX4" fmla="*/ 93345 w 252412"/>
                <a:gd name="connsiteY4" fmla="*/ 7620 h 276225"/>
                <a:gd name="connsiteX5" fmla="*/ 147638 w 252412"/>
                <a:gd name="connsiteY5" fmla="*/ 0 h 276225"/>
                <a:gd name="connsiteX6" fmla="*/ 193357 w 252412"/>
                <a:gd name="connsiteY6" fmla="*/ 10477 h 276225"/>
                <a:gd name="connsiteX7" fmla="*/ 229552 w 252412"/>
                <a:gd name="connsiteY7" fmla="*/ 39052 h 276225"/>
                <a:gd name="connsiteX8" fmla="*/ 247650 w 252412"/>
                <a:gd name="connsiteY8" fmla="*/ 76200 h 276225"/>
                <a:gd name="connsiteX9" fmla="*/ 252413 w 252412"/>
                <a:gd name="connsiteY9" fmla="*/ 130492 h 276225"/>
                <a:gd name="connsiteX10" fmla="*/ 252413 w 252412"/>
                <a:gd name="connsiteY10" fmla="*/ 274320 h 276225"/>
                <a:gd name="connsiteX11" fmla="*/ 188595 w 252412"/>
                <a:gd name="connsiteY11" fmla="*/ 274320 h 276225"/>
                <a:gd name="connsiteX12" fmla="*/ 188595 w 252412"/>
                <a:gd name="connsiteY12" fmla="*/ 144780 h 276225"/>
                <a:gd name="connsiteX13" fmla="*/ 172402 w 252412"/>
                <a:gd name="connsiteY13" fmla="*/ 77152 h 276225"/>
                <a:gd name="connsiteX14" fmla="*/ 155257 w 252412"/>
                <a:gd name="connsiteY14" fmla="*/ 64770 h 276225"/>
                <a:gd name="connsiteX15" fmla="*/ 134302 w 252412"/>
                <a:gd name="connsiteY15" fmla="*/ 60007 h 276225"/>
                <a:gd name="connsiteX16" fmla="*/ 92392 w 252412"/>
                <a:gd name="connsiteY16" fmla="*/ 66675 h 276225"/>
                <a:gd name="connsiteX17" fmla="*/ 73342 w 252412"/>
                <a:gd name="connsiteY17" fmla="*/ 84773 h 276225"/>
                <a:gd name="connsiteX18" fmla="*/ 64770 w 252412"/>
                <a:gd name="connsiteY18" fmla="*/ 108585 h 276225"/>
                <a:gd name="connsiteX19" fmla="*/ 62865 w 252412"/>
                <a:gd name="connsiteY19" fmla="*/ 149542 h 276225"/>
                <a:gd name="connsiteX20" fmla="*/ 62865 w 252412"/>
                <a:gd name="connsiteY20" fmla="*/ 276225 h 276225"/>
                <a:gd name="connsiteX21" fmla="*/ 0 w 252412"/>
                <a:gd name="connsiteY21" fmla="*/ 276225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2412" h="276225">
                  <a:moveTo>
                    <a:pt x="0" y="276225"/>
                  </a:moveTo>
                  <a:lnTo>
                    <a:pt x="0" y="9525"/>
                  </a:lnTo>
                  <a:lnTo>
                    <a:pt x="59055" y="9525"/>
                  </a:lnTo>
                  <a:lnTo>
                    <a:pt x="59055" y="32385"/>
                  </a:lnTo>
                  <a:cubicBezTo>
                    <a:pt x="70485" y="20955"/>
                    <a:pt x="81915" y="13335"/>
                    <a:pt x="93345" y="7620"/>
                  </a:cubicBezTo>
                  <a:cubicBezTo>
                    <a:pt x="104775" y="2857"/>
                    <a:pt x="133350" y="0"/>
                    <a:pt x="147638" y="0"/>
                  </a:cubicBezTo>
                  <a:cubicBezTo>
                    <a:pt x="163830" y="0"/>
                    <a:pt x="179070" y="3810"/>
                    <a:pt x="193357" y="10477"/>
                  </a:cubicBezTo>
                  <a:cubicBezTo>
                    <a:pt x="208597" y="18098"/>
                    <a:pt x="220027" y="27623"/>
                    <a:pt x="229552" y="39052"/>
                  </a:cubicBezTo>
                  <a:cubicBezTo>
                    <a:pt x="238125" y="49530"/>
                    <a:pt x="243840" y="61913"/>
                    <a:pt x="247650" y="76200"/>
                  </a:cubicBezTo>
                  <a:cubicBezTo>
                    <a:pt x="251460" y="89535"/>
                    <a:pt x="252413" y="107632"/>
                    <a:pt x="252413" y="130492"/>
                  </a:cubicBezTo>
                  <a:lnTo>
                    <a:pt x="252413" y="274320"/>
                  </a:lnTo>
                  <a:lnTo>
                    <a:pt x="188595" y="274320"/>
                  </a:lnTo>
                  <a:lnTo>
                    <a:pt x="188595" y="144780"/>
                  </a:lnTo>
                  <a:cubicBezTo>
                    <a:pt x="188595" y="112395"/>
                    <a:pt x="182880" y="89535"/>
                    <a:pt x="172402" y="77152"/>
                  </a:cubicBezTo>
                  <a:cubicBezTo>
                    <a:pt x="167640" y="72390"/>
                    <a:pt x="161925" y="67627"/>
                    <a:pt x="155257" y="64770"/>
                  </a:cubicBezTo>
                  <a:cubicBezTo>
                    <a:pt x="148590" y="61913"/>
                    <a:pt x="140970" y="60007"/>
                    <a:pt x="134302" y="60007"/>
                  </a:cubicBezTo>
                  <a:cubicBezTo>
                    <a:pt x="125730" y="60007"/>
                    <a:pt x="100965" y="61913"/>
                    <a:pt x="92392" y="66675"/>
                  </a:cubicBezTo>
                  <a:cubicBezTo>
                    <a:pt x="83820" y="71438"/>
                    <a:pt x="78105" y="77152"/>
                    <a:pt x="73342" y="84773"/>
                  </a:cubicBezTo>
                  <a:cubicBezTo>
                    <a:pt x="69532" y="91440"/>
                    <a:pt x="66675" y="99060"/>
                    <a:pt x="64770" y="108585"/>
                  </a:cubicBezTo>
                  <a:cubicBezTo>
                    <a:pt x="62865" y="118110"/>
                    <a:pt x="62865" y="131445"/>
                    <a:pt x="62865" y="149542"/>
                  </a:cubicBezTo>
                  <a:lnTo>
                    <a:pt x="62865" y="276225"/>
                  </a:lnTo>
                  <a:lnTo>
                    <a:pt x="0" y="276225"/>
                  </a:lnTo>
                  <a:close/>
                </a:path>
              </a:pathLst>
            </a:custGeom>
            <a:solidFill>
              <a:srgbClr val="000000"/>
            </a:solidFill>
            <a:ln w="9525" cap="flat">
              <a:noFill/>
              <a:prstDash val="solid"/>
              <a:miter/>
            </a:ln>
          </p:spPr>
          <p:txBody>
            <a:bodyPr rtlCol="0" anchor="ctr"/>
            <a:lstStyle/>
            <a:p>
              <a:pPr defTabSz="801866">
                <a:defRPr/>
              </a:pPr>
              <a:endParaRPr lang="en-GB" sz="1579" kern="0">
                <a:solidFill>
                  <a:prstClr val="black"/>
                </a:solidFill>
              </a:endParaRPr>
            </a:p>
          </p:txBody>
        </p:sp>
        <p:sp>
          <p:nvSpPr>
            <p:cNvPr id="72" name="Freeform: Shape 71">
              <a:extLst>
                <a:ext uri="{FF2B5EF4-FFF2-40B4-BE49-F238E27FC236}">
                  <a16:creationId xmlns:a16="http://schemas.microsoft.com/office/drawing/2014/main" id="{7F3A364A-B826-4147-B22E-01E6027BD39A}"/>
                </a:ext>
              </a:extLst>
            </p:cNvPr>
            <p:cNvSpPr/>
            <p:nvPr/>
          </p:nvSpPr>
          <p:spPr>
            <a:xfrm>
              <a:off x="7476403" y="-1086178"/>
              <a:ext cx="284797" cy="382904"/>
            </a:xfrm>
            <a:custGeom>
              <a:avLst/>
              <a:gdLst>
                <a:gd name="connsiteX0" fmla="*/ 226695 w 284797"/>
                <a:gd name="connsiteY0" fmla="*/ 8573 h 382904"/>
                <a:gd name="connsiteX1" fmla="*/ 284797 w 284797"/>
                <a:gd name="connsiteY1" fmla="*/ 8573 h 382904"/>
                <a:gd name="connsiteX2" fmla="*/ 284797 w 284797"/>
                <a:gd name="connsiteY2" fmla="*/ 225742 h 382904"/>
                <a:gd name="connsiteX3" fmla="*/ 252413 w 284797"/>
                <a:gd name="connsiteY3" fmla="*/ 330517 h 382904"/>
                <a:gd name="connsiteX4" fmla="*/ 203835 w 284797"/>
                <a:gd name="connsiteY4" fmla="*/ 368617 h 382904"/>
                <a:gd name="connsiteX5" fmla="*/ 139065 w 284797"/>
                <a:gd name="connsiteY5" fmla="*/ 382905 h 382904"/>
                <a:gd name="connsiteX6" fmla="*/ 57150 w 284797"/>
                <a:gd name="connsiteY6" fmla="*/ 359092 h 382904"/>
                <a:gd name="connsiteX7" fmla="*/ 4763 w 284797"/>
                <a:gd name="connsiteY7" fmla="*/ 294323 h 382904"/>
                <a:gd name="connsiteX8" fmla="*/ 77152 w 284797"/>
                <a:gd name="connsiteY8" fmla="*/ 294323 h 382904"/>
                <a:gd name="connsiteX9" fmla="*/ 141922 w 284797"/>
                <a:gd name="connsiteY9" fmla="*/ 323850 h 382904"/>
                <a:gd name="connsiteX10" fmla="*/ 199072 w 284797"/>
                <a:gd name="connsiteY10" fmla="*/ 300990 h 382904"/>
                <a:gd name="connsiteX11" fmla="*/ 223838 w 284797"/>
                <a:gd name="connsiteY11" fmla="*/ 240983 h 382904"/>
                <a:gd name="connsiteX12" fmla="*/ 136207 w 284797"/>
                <a:gd name="connsiteY12" fmla="*/ 282892 h 382904"/>
                <a:gd name="connsiteX13" fmla="*/ 63817 w 284797"/>
                <a:gd name="connsiteY13" fmla="*/ 260033 h 382904"/>
                <a:gd name="connsiteX14" fmla="*/ 15240 w 284797"/>
                <a:gd name="connsiteY14" fmla="*/ 204788 h 382904"/>
                <a:gd name="connsiteX15" fmla="*/ 0 w 284797"/>
                <a:gd name="connsiteY15" fmla="*/ 139065 h 382904"/>
                <a:gd name="connsiteX16" fmla="*/ 40005 w 284797"/>
                <a:gd name="connsiteY16" fmla="*/ 40005 h 382904"/>
                <a:gd name="connsiteX17" fmla="*/ 81915 w 284797"/>
                <a:gd name="connsiteY17" fmla="*/ 11430 h 382904"/>
                <a:gd name="connsiteX18" fmla="*/ 135255 w 284797"/>
                <a:gd name="connsiteY18" fmla="*/ 0 h 382904"/>
                <a:gd name="connsiteX19" fmla="*/ 223838 w 284797"/>
                <a:gd name="connsiteY19" fmla="*/ 41910 h 382904"/>
                <a:gd name="connsiteX20" fmla="*/ 223838 w 284797"/>
                <a:gd name="connsiteY20" fmla="*/ 8573 h 382904"/>
                <a:gd name="connsiteX21" fmla="*/ 142875 w 284797"/>
                <a:gd name="connsiteY21" fmla="*/ 59055 h 382904"/>
                <a:gd name="connsiteX22" fmla="*/ 89535 w 284797"/>
                <a:gd name="connsiteY22" fmla="*/ 81915 h 382904"/>
                <a:gd name="connsiteX23" fmla="*/ 65722 w 284797"/>
                <a:gd name="connsiteY23" fmla="*/ 140970 h 382904"/>
                <a:gd name="connsiteX24" fmla="*/ 83820 w 284797"/>
                <a:gd name="connsiteY24" fmla="*/ 196215 h 382904"/>
                <a:gd name="connsiteX25" fmla="*/ 111442 w 284797"/>
                <a:gd name="connsiteY25" fmla="*/ 218123 h 382904"/>
                <a:gd name="connsiteX26" fmla="*/ 144780 w 284797"/>
                <a:gd name="connsiteY26" fmla="*/ 225742 h 382904"/>
                <a:gd name="connsiteX27" fmla="*/ 197167 w 284797"/>
                <a:gd name="connsiteY27" fmla="*/ 202883 h 382904"/>
                <a:gd name="connsiteX28" fmla="*/ 220980 w 284797"/>
                <a:gd name="connsiteY28" fmla="*/ 143827 h 382904"/>
                <a:gd name="connsiteX29" fmla="*/ 196215 w 284797"/>
                <a:gd name="connsiteY29" fmla="*/ 81915 h 382904"/>
                <a:gd name="connsiteX30" fmla="*/ 142875 w 284797"/>
                <a:gd name="connsiteY30" fmla="*/ 59055 h 382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84797" h="382904">
                  <a:moveTo>
                    <a:pt x="226695" y="8573"/>
                  </a:moveTo>
                  <a:lnTo>
                    <a:pt x="284797" y="8573"/>
                  </a:lnTo>
                  <a:lnTo>
                    <a:pt x="284797" y="225742"/>
                  </a:lnTo>
                  <a:cubicBezTo>
                    <a:pt x="284797" y="269558"/>
                    <a:pt x="274320" y="303848"/>
                    <a:pt x="252413" y="330517"/>
                  </a:cubicBezTo>
                  <a:cubicBezTo>
                    <a:pt x="239077" y="346710"/>
                    <a:pt x="222885" y="359092"/>
                    <a:pt x="203835" y="368617"/>
                  </a:cubicBezTo>
                  <a:cubicBezTo>
                    <a:pt x="183832" y="378142"/>
                    <a:pt x="161925" y="382905"/>
                    <a:pt x="139065" y="382905"/>
                  </a:cubicBezTo>
                  <a:cubicBezTo>
                    <a:pt x="108585" y="382905"/>
                    <a:pt x="80963" y="375285"/>
                    <a:pt x="57150" y="359092"/>
                  </a:cubicBezTo>
                  <a:cubicBezTo>
                    <a:pt x="33338" y="342900"/>
                    <a:pt x="16192" y="321945"/>
                    <a:pt x="4763" y="294323"/>
                  </a:cubicBezTo>
                  <a:lnTo>
                    <a:pt x="77152" y="294323"/>
                  </a:lnTo>
                  <a:cubicBezTo>
                    <a:pt x="94297" y="314325"/>
                    <a:pt x="116205" y="323850"/>
                    <a:pt x="141922" y="323850"/>
                  </a:cubicBezTo>
                  <a:cubicBezTo>
                    <a:pt x="164782" y="323850"/>
                    <a:pt x="184785" y="316230"/>
                    <a:pt x="199072" y="300990"/>
                  </a:cubicBezTo>
                  <a:cubicBezTo>
                    <a:pt x="214313" y="285750"/>
                    <a:pt x="222885" y="265748"/>
                    <a:pt x="223838" y="240983"/>
                  </a:cubicBezTo>
                  <a:cubicBezTo>
                    <a:pt x="200025" y="269558"/>
                    <a:pt x="171450" y="282892"/>
                    <a:pt x="136207" y="282892"/>
                  </a:cubicBezTo>
                  <a:cubicBezTo>
                    <a:pt x="111442" y="282892"/>
                    <a:pt x="87630" y="275273"/>
                    <a:pt x="63817" y="260033"/>
                  </a:cubicBezTo>
                  <a:cubicBezTo>
                    <a:pt x="42863" y="246698"/>
                    <a:pt x="26670" y="227648"/>
                    <a:pt x="15240" y="204788"/>
                  </a:cubicBezTo>
                  <a:cubicBezTo>
                    <a:pt x="4763" y="183833"/>
                    <a:pt x="0" y="161925"/>
                    <a:pt x="0" y="139065"/>
                  </a:cubicBezTo>
                  <a:cubicBezTo>
                    <a:pt x="0" y="100013"/>
                    <a:pt x="13335" y="66675"/>
                    <a:pt x="40005" y="40005"/>
                  </a:cubicBezTo>
                  <a:cubicBezTo>
                    <a:pt x="52388" y="27623"/>
                    <a:pt x="66675" y="18098"/>
                    <a:pt x="81915" y="11430"/>
                  </a:cubicBezTo>
                  <a:cubicBezTo>
                    <a:pt x="100013" y="3810"/>
                    <a:pt x="117157" y="0"/>
                    <a:pt x="135255" y="0"/>
                  </a:cubicBezTo>
                  <a:cubicBezTo>
                    <a:pt x="172402" y="0"/>
                    <a:pt x="202882" y="14288"/>
                    <a:pt x="223838" y="41910"/>
                  </a:cubicBezTo>
                  <a:lnTo>
                    <a:pt x="223838" y="8573"/>
                  </a:lnTo>
                  <a:close/>
                  <a:moveTo>
                    <a:pt x="142875" y="59055"/>
                  </a:moveTo>
                  <a:cubicBezTo>
                    <a:pt x="121920" y="59055"/>
                    <a:pt x="104775" y="66675"/>
                    <a:pt x="89535" y="81915"/>
                  </a:cubicBezTo>
                  <a:cubicBezTo>
                    <a:pt x="73342" y="97155"/>
                    <a:pt x="65722" y="117158"/>
                    <a:pt x="65722" y="140970"/>
                  </a:cubicBezTo>
                  <a:cubicBezTo>
                    <a:pt x="65722" y="162877"/>
                    <a:pt x="71438" y="180975"/>
                    <a:pt x="83820" y="196215"/>
                  </a:cubicBezTo>
                  <a:cubicBezTo>
                    <a:pt x="91440" y="205740"/>
                    <a:pt x="100013" y="212408"/>
                    <a:pt x="111442" y="218123"/>
                  </a:cubicBezTo>
                  <a:cubicBezTo>
                    <a:pt x="121920" y="223838"/>
                    <a:pt x="133350" y="225742"/>
                    <a:pt x="144780" y="225742"/>
                  </a:cubicBezTo>
                  <a:cubicBezTo>
                    <a:pt x="164782" y="225742"/>
                    <a:pt x="182880" y="218123"/>
                    <a:pt x="197167" y="202883"/>
                  </a:cubicBezTo>
                  <a:cubicBezTo>
                    <a:pt x="213360" y="185738"/>
                    <a:pt x="220980" y="166688"/>
                    <a:pt x="220980" y="143827"/>
                  </a:cubicBezTo>
                  <a:cubicBezTo>
                    <a:pt x="220980" y="118110"/>
                    <a:pt x="212407" y="98108"/>
                    <a:pt x="196215" y="81915"/>
                  </a:cubicBezTo>
                  <a:cubicBezTo>
                    <a:pt x="180975" y="66675"/>
                    <a:pt x="162877" y="59055"/>
                    <a:pt x="142875" y="59055"/>
                  </a:cubicBezTo>
                  <a:close/>
                </a:path>
              </a:pathLst>
            </a:custGeom>
            <a:solidFill>
              <a:srgbClr val="000000"/>
            </a:solidFill>
            <a:ln w="9525" cap="flat">
              <a:noFill/>
              <a:prstDash val="solid"/>
              <a:miter/>
            </a:ln>
          </p:spPr>
          <p:txBody>
            <a:bodyPr rtlCol="0" anchor="ctr"/>
            <a:lstStyle/>
            <a:p>
              <a:pPr defTabSz="801866">
                <a:defRPr/>
              </a:pPr>
              <a:endParaRPr lang="en-GB" sz="1579" kern="0">
                <a:solidFill>
                  <a:prstClr val="black"/>
                </a:solidFill>
              </a:endParaRPr>
            </a:p>
          </p:txBody>
        </p:sp>
        <p:sp>
          <p:nvSpPr>
            <p:cNvPr id="73" name="Freeform: Shape 72">
              <a:extLst>
                <a:ext uri="{FF2B5EF4-FFF2-40B4-BE49-F238E27FC236}">
                  <a16:creationId xmlns:a16="http://schemas.microsoft.com/office/drawing/2014/main" id="{338E9EB0-F8C3-4F74-B1A8-700CD35BC12C}"/>
                </a:ext>
              </a:extLst>
            </p:cNvPr>
            <p:cNvSpPr/>
            <p:nvPr/>
          </p:nvSpPr>
          <p:spPr>
            <a:xfrm>
              <a:off x="3348235" y="-1322366"/>
              <a:ext cx="834389" cy="810577"/>
            </a:xfrm>
            <a:custGeom>
              <a:avLst/>
              <a:gdLst>
                <a:gd name="connsiteX0" fmla="*/ 834390 w 834389"/>
                <a:gd name="connsiteY0" fmla="*/ 439103 h 810577"/>
                <a:gd name="connsiteX1" fmla="*/ 834390 w 834389"/>
                <a:gd name="connsiteY1" fmla="*/ 439103 h 810577"/>
                <a:gd name="connsiteX2" fmla="*/ 830580 w 834389"/>
                <a:gd name="connsiteY2" fmla="*/ 448628 h 810577"/>
                <a:gd name="connsiteX3" fmla="*/ 752475 w 834389"/>
                <a:gd name="connsiteY3" fmla="*/ 643890 h 810577"/>
                <a:gd name="connsiteX4" fmla="*/ 752475 w 834389"/>
                <a:gd name="connsiteY4" fmla="*/ 643890 h 810577"/>
                <a:gd name="connsiteX5" fmla="*/ 683895 w 834389"/>
                <a:gd name="connsiteY5" fmla="*/ 810578 h 810577"/>
                <a:gd name="connsiteX6" fmla="*/ 652463 w 834389"/>
                <a:gd name="connsiteY6" fmla="*/ 739140 h 810577"/>
                <a:gd name="connsiteX7" fmla="*/ 643890 w 834389"/>
                <a:gd name="connsiteY7" fmla="*/ 744855 h 810577"/>
                <a:gd name="connsiteX8" fmla="*/ 635318 w 834389"/>
                <a:gd name="connsiteY8" fmla="*/ 750570 h 810577"/>
                <a:gd name="connsiteX9" fmla="*/ 561975 w 834389"/>
                <a:gd name="connsiteY9" fmla="*/ 785813 h 810577"/>
                <a:gd name="connsiteX10" fmla="*/ 552450 w 834389"/>
                <a:gd name="connsiteY10" fmla="*/ 789623 h 810577"/>
                <a:gd name="connsiteX11" fmla="*/ 531495 w 834389"/>
                <a:gd name="connsiteY11" fmla="*/ 796290 h 810577"/>
                <a:gd name="connsiteX12" fmla="*/ 522923 w 834389"/>
                <a:gd name="connsiteY12" fmla="*/ 798195 h 810577"/>
                <a:gd name="connsiteX13" fmla="*/ 513398 w 834389"/>
                <a:gd name="connsiteY13" fmla="*/ 801053 h 810577"/>
                <a:gd name="connsiteX14" fmla="*/ 499110 w 834389"/>
                <a:gd name="connsiteY14" fmla="*/ 803910 h 810577"/>
                <a:gd name="connsiteX15" fmla="*/ 498157 w 834389"/>
                <a:gd name="connsiteY15" fmla="*/ 803910 h 810577"/>
                <a:gd name="connsiteX16" fmla="*/ 484823 w 834389"/>
                <a:gd name="connsiteY16" fmla="*/ 805815 h 810577"/>
                <a:gd name="connsiteX17" fmla="*/ 466725 w 834389"/>
                <a:gd name="connsiteY17" fmla="*/ 807720 h 810577"/>
                <a:gd name="connsiteX18" fmla="*/ 451485 w 834389"/>
                <a:gd name="connsiteY18" fmla="*/ 809625 h 810577"/>
                <a:gd name="connsiteX19" fmla="*/ 437198 w 834389"/>
                <a:gd name="connsiteY19" fmla="*/ 810578 h 810577"/>
                <a:gd name="connsiteX20" fmla="*/ 419100 w 834389"/>
                <a:gd name="connsiteY20" fmla="*/ 810578 h 810577"/>
                <a:gd name="connsiteX21" fmla="*/ 0 w 834389"/>
                <a:gd name="connsiteY21" fmla="*/ 391478 h 810577"/>
                <a:gd name="connsiteX22" fmla="*/ 0 w 834389"/>
                <a:gd name="connsiteY22" fmla="*/ 375285 h 810577"/>
                <a:gd name="connsiteX23" fmla="*/ 952 w 834389"/>
                <a:gd name="connsiteY23" fmla="*/ 361950 h 810577"/>
                <a:gd name="connsiteX24" fmla="*/ 1905 w 834389"/>
                <a:gd name="connsiteY24" fmla="*/ 355283 h 810577"/>
                <a:gd name="connsiteX25" fmla="*/ 2857 w 834389"/>
                <a:gd name="connsiteY25" fmla="*/ 342900 h 810577"/>
                <a:gd name="connsiteX26" fmla="*/ 2857 w 834389"/>
                <a:gd name="connsiteY26" fmla="*/ 341948 h 810577"/>
                <a:gd name="connsiteX27" fmla="*/ 4763 w 834389"/>
                <a:gd name="connsiteY27" fmla="*/ 327660 h 810577"/>
                <a:gd name="connsiteX28" fmla="*/ 4763 w 834389"/>
                <a:gd name="connsiteY28" fmla="*/ 325755 h 810577"/>
                <a:gd name="connsiteX29" fmla="*/ 7620 w 834389"/>
                <a:gd name="connsiteY29" fmla="*/ 309563 h 810577"/>
                <a:gd name="connsiteX30" fmla="*/ 15240 w 834389"/>
                <a:gd name="connsiteY30" fmla="*/ 278130 h 810577"/>
                <a:gd name="connsiteX31" fmla="*/ 19050 w 834389"/>
                <a:gd name="connsiteY31" fmla="*/ 265748 h 810577"/>
                <a:gd name="connsiteX32" fmla="*/ 25717 w 834389"/>
                <a:gd name="connsiteY32" fmla="*/ 246698 h 810577"/>
                <a:gd name="connsiteX33" fmla="*/ 30480 w 834389"/>
                <a:gd name="connsiteY33" fmla="*/ 234315 h 810577"/>
                <a:gd name="connsiteX34" fmla="*/ 34290 w 834389"/>
                <a:gd name="connsiteY34" fmla="*/ 225743 h 810577"/>
                <a:gd name="connsiteX35" fmla="*/ 37147 w 834389"/>
                <a:gd name="connsiteY35" fmla="*/ 218123 h 810577"/>
                <a:gd name="connsiteX36" fmla="*/ 46672 w 834389"/>
                <a:gd name="connsiteY36" fmla="*/ 199073 h 810577"/>
                <a:gd name="connsiteX37" fmla="*/ 54292 w 834389"/>
                <a:gd name="connsiteY37" fmla="*/ 184785 h 810577"/>
                <a:gd name="connsiteX38" fmla="*/ 60960 w 834389"/>
                <a:gd name="connsiteY38" fmla="*/ 172403 h 810577"/>
                <a:gd name="connsiteX39" fmla="*/ 69532 w 834389"/>
                <a:gd name="connsiteY39" fmla="*/ 158115 h 810577"/>
                <a:gd name="connsiteX40" fmla="*/ 82867 w 834389"/>
                <a:gd name="connsiteY40" fmla="*/ 139065 h 810577"/>
                <a:gd name="connsiteX41" fmla="*/ 88582 w 834389"/>
                <a:gd name="connsiteY41" fmla="*/ 131445 h 810577"/>
                <a:gd name="connsiteX42" fmla="*/ 95250 w 834389"/>
                <a:gd name="connsiteY42" fmla="*/ 123825 h 810577"/>
                <a:gd name="connsiteX43" fmla="*/ 108585 w 834389"/>
                <a:gd name="connsiteY43" fmla="*/ 108585 h 810577"/>
                <a:gd name="connsiteX44" fmla="*/ 122872 w 834389"/>
                <a:gd name="connsiteY44" fmla="*/ 94298 h 810577"/>
                <a:gd name="connsiteX45" fmla="*/ 144780 w 834389"/>
                <a:gd name="connsiteY45" fmla="*/ 73343 h 810577"/>
                <a:gd name="connsiteX46" fmla="*/ 152400 w 834389"/>
                <a:gd name="connsiteY46" fmla="*/ 66675 h 810577"/>
                <a:gd name="connsiteX47" fmla="*/ 160020 w 834389"/>
                <a:gd name="connsiteY47" fmla="*/ 60008 h 810577"/>
                <a:gd name="connsiteX48" fmla="*/ 173355 w 834389"/>
                <a:gd name="connsiteY48" fmla="*/ 50483 h 810577"/>
                <a:gd name="connsiteX49" fmla="*/ 182880 w 834389"/>
                <a:gd name="connsiteY49" fmla="*/ 43815 h 810577"/>
                <a:gd name="connsiteX50" fmla="*/ 219075 w 834389"/>
                <a:gd name="connsiteY50" fmla="*/ 21908 h 810577"/>
                <a:gd name="connsiteX51" fmla="*/ 227647 w 834389"/>
                <a:gd name="connsiteY51" fmla="*/ 17145 h 810577"/>
                <a:gd name="connsiteX52" fmla="*/ 265747 w 834389"/>
                <a:gd name="connsiteY52" fmla="*/ 0 h 810577"/>
                <a:gd name="connsiteX53" fmla="*/ 221933 w 834389"/>
                <a:gd name="connsiteY53" fmla="*/ 38100 h 810577"/>
                <a:gd name="connsiteX54" fmla="*/ 164783 w 834389"/>
                <a:gd name="connsiteY54" fmla="*/ 106680 h 810577"/>
                <a:gd name="connsiteX55" fmla="*/ 146685 w 834389"/>
                <a:gd name="connsiteY55" fmla="*/ 339090 h 810577"/>
                <a:gd name="connsiteX56" fmla="*/ 241935 w 834389"/>
                <a:gd name="connsiteY56" fmla="*/ 419100 h 810577"/>
                <a:gd name="connsiteX57" fmla="*/ 522923 w 834389"/>
                <a:gd name="connsiteY57" fmla="*/ 407670 h 810577"/>
                <a:gd name="connsiteX58" fmla="*/ 485775 w 834389"/>
                <a:gd name="connsiteY58" fmla="*/ 305753 h 810577"/>
                <a:gd name="connsiteX59" fmla="*/ 832485 w 834389"/>
                <a:gd name="connsiteY59" fmla="*/ 438150 h 810577"/>
                <a:gd name="connsiteX60" fmla="*/ 834390 w 834389"/>
                <a:gd name="connsiteY60" fmla="*/ 439103 h 810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834389" h="810577">
                  <a:moveTo>
                    <a:pt x="834390" y="439103"/>
                  </a:moveTo>
                  <a:lnTo>
                    <a:pt x="834390" y="439103"/>
                  </a:lnTo>
                  <a:lnTo>
                    <a:pt x="830580" y="448628"/>
                  </a:lnTo>
                  <a:lnTo>
                    <a:pt x="752475" y="643890"/>
                  </a:lnTo>
                  <a:lnTo>
                    <a:pt x="752475" y="643890"/>
                  </a:lnTo>
                  <a:lnTo>
                    <a:pt x="683895" y="810578"/>
                  </a:lnTo>
                  <a:lnTo>
                    <a:pt x="652463" y="739140"/>
                  </a:lnTo>
                  <a:cubicBezTo>
                    <a:pt x="649605" y="741045"/>
                    <a:pt x="646748" y="742950"/>
                    <a:pt x="643890" y="744855"/>
                  </a:cubicBezTo>
                  <a:cubicBezTo>
                    <a:pt x="641032" y="746760"/>
                    <a:pt x="638175" y="748665"/>
                    <a:pt x="635318" y="750570"/>
                  </a:cubicBezTo>
                  <a:cubicBezTo>
                    <a:pt x="612457" y="764858"/>
                    <a:pt x="587693" y="776288"/>
                    <a:pt x="561975" y="785813"/>
                  </a:cubicBezTo>
                  <a:cubicBezTo>
                    <a:pt x="559118" y="786765"/>
                    <a:pt x="555307" y="787718"/>
                    <a:pt x="552450" y="789623"/>
                  </a:cubicBezTo>
                  <a:cubicBezTo>
                    <a:pt x="545782" y="791528"/>
                    <a:pt x="538163" y="794385"/>
                    <a:pt x="531495" y="796290"/>
                  </a:cubicBezTo>
                  <a:cubicBezTo>
                    <a:pt x="528638" y="797243"/>
                    <a:pt x="525780" y="797243"/>
                    <a:pt x="522923" y="798195"/>
                  </a:cubicBezTo>
                  <a:cubicBezTo>
                    <a:pt x="520065" y="799148"/>
                    <a:pt x="516255" y="800100"/>
                    <a:pt x="513398" y="801053"/>
                  </a:cubicBezTo>
                  <a:cubicBezTo>
                    <a:pt x="508635" y="802005"/>
                    <a:pt x="503873" y="802958"/>
                    <a:pt x="499110" y="803910"/>
                  </a:cubicBezTo>
                  <a:cubicBezTo>
                    <a:pt x="499110" y="803910"/>
                    <a:pt x="498157" y="803910"/>
                    <a:pt x="498157" y="803910"/>
                  </a:cubicBezTo>
                  <a:cubicBezTo>
                    <a:pt x="493395" y="804863"/>
                    <a:pt x="489585" y="805815"/>
                    <a:pt x="484823" y="805815"/>
                  </a:cubicBezTo>
                  <a:cubicBezTo>
                    <a:pt x="479107" y="806768"/>
                    <a:pt x="473392" y="807720"/>
                    <a:pt x="466725" y="807720"/>
                  </a:cubicBezTo>
                  <a:cubicBezTo>
                    <a:pt x="461963" y="808673"/>
                    <a:pt x="456248" y="808673"/>
                    <a:pt x="451485" y="809625"/>
                  </a:cubicBezTo>
                  <a:cubicBezTo>
                    <a:pt x="446723" y="809625"/>
                    <a:pt x="441960" y="810578"/>
                    <a:pt x="437198" y="810578"/>
                  </a:cubicBezTo>
                  <a:cubicBezTo>
                    <a:pt x="431482" y="810578"/>
                    <a:pt x="424815" y="810578"/>
                    <a:pt x="419100" y="810578"/>
                  </a:cubicBezTo>
                  <a:cubicBezTo>
                    <a:pt x="187642" y="810578"/>
                    <a:pt x="0" y="622935"/>
                    <a:pt x="0" y="391478"/>
                  </a:cubicBezTo>
                  <a:cubicBezTo>
                    <a:pt x="0" y="385763"/>
                    <a:pt x="0" y="380048"/>
                    <a:pt x="0" y="375285"/>
                  </a:cubicBezTo>
                  <a:cubicBezTo>
                    <a:pt x="0" y="370523"/>
                    <a:pt x="0" y="366713"/>
                    <a:pt x="952" y="361950"/>
                  </a:cubicBezTo>
                  <a:cubicBezTo>
                    <a:pt x="952" y="360045"/>
                    <a:pt x="952" y="357188"/>
                    <a:pt x="1905" y="355283"/>
                  </a:cubicBezTo>
                  <a:cubicBezTo>
                    <a:pt x="1905" y="351473"/>
                    <a:pt x="2857" y="346710"/>
                    <a:pt x="2857" y="342900"/>
                  </a:cubicBezTo>
                  <a:lnTo>
                    <a:pt x="2857" y="341948"/>
                  </a:lnTo>
                  <a:cubicBezTo>
                    <a:pt x="3810" y="337185"/>
                    <a:pt x="3810" y="332423"/>
                    <a:pt x="4763" y="327660"/>
                  </a:cubicBezTo>
                  <a:cubicBezTo>
                    <a:pt x="4763" y="326708"/>
                    <a:pt x="4763" y="326708"/>
                    <a:pt x="4763" y="325755"/>
                  </a:cubicBezTo>
                  <a:cubicBezTo>
                    <a:pt x="5715" y="320040"/>
                    <a:pt x="6667" y="315278"/>
                    <a:pt x="7620" y="309563"/>
                  </a:cubicBezTo>
                  <a:cubicBezTo>
                    <a:pt x="9525" y="299085"/>
                    <a:pt x="12382" y="288608"/>
                    <a:pt x="15240" y="278130"/>
                  </a:cubicBezTo>
                  <a:cubicBezTo>
                    <a:pt x="16192" y="274320"/>
                    <a:pt x="17145" y="269558"/>
                    <a:pt x="19050" y="265748"/>
                  </a:cubicBezTo>
                  <a:cubicBezTo>
                    <a:pt x="20955" y="259080"/>
                    <a:pt x="22860" y="252413"/>
                    <a:pt x="25717" y="246698"/>
                  </a:cubicBezTo>
                  <a:cubicBezTo>
                    <a:pt x="27622" y="242888"/>
                    <a:pt x="28575" y="238125"/>
                    <a:pt x="30480" y="234315"/>
                  </a:cubicBezTo>
                  <a:cubicBezTo>
                    <a:pt x="31432" y="231458"/>
                    <a:pt x="32385" y="228600"/>
                    <a:pt x="34290" y="225743"/>
                  </a:cubicBezTo>
                  <a:cubicBezTo>
                    <a:pt x="35242" y="222885"/>
                    <a:pt x="36195" y="220980"/>
                    <a:pt x="37147" y="218123"/>
                  </a:cubicBezTo>
                  <a:cubicBezTo>
                    <a:pt x="40005" y="211455"/>
                    <a:pt x="42863" y="205740"/>
                    <a:pt x="46672" y="199073"/>
                  </a:cubicBezTo>
                  <a:cubicBezTo>
                    <a:pt x="48577" y="194310"/>
                    <a:pt x="51435" y="189548"/>
                    <a:pt x="54292" y="184785"/>
                  </a:cubicBezTo>
                  <a:cubicBezTo>
                    <a:pt x="56197" y="180975"/>
                    <a:pt x="59055" y="176213"/>
                    <a:pt x="60960" y="172403"/>
                  </a:cubicBezTo>
                  <a:cubicBezTo>
                    <a:pt x="63817" y="167640"/>
                    <a:pt x="66675" y="162878"/>
                    <a:pt x="69532" y="158115"/>
                  </a:cubicBezTo>
                  <a:cubicBezTo>
                    <a:pt x="73342" y="151448"/>
                    <a:pt x="78105" y="144780"/>
                    <a:pt x="82867" y="139065"/>
                  </a:cubicBezTo>
                  <a:cubicBezTo>
                    <a:pt x="84772" y="136208"/>
                    <a:pt x="86677" y="133350"/>
                    <a:pt x="88582" y="131445"/>
                  </a:cubicBezTo>
                  <a:cubicBezTo>
                    <a:pt x="90488" y="128588"/>
                    <a:pt x="92392" y="125730"/>
                    <a:pt x="95250" y="123825"/>
                  </a:cubicBezTo>
                  <a:cubicBezTo>
                    <a:pt x="99060" y="119063"/>
                    <a:pt x="103822" y="113348"/>
                    <a:pt x="108585" y="108585"/>
                  </a:cubicBezTo>
                  <a:cubicBezTo>
                    <a:pt x="113347" y="103823"/>
                    <a:pt x="118110" y="99060"/>
                    <a:pt x="122872" y="94298"/>
                  </a:cubicBezTo>
                  <a:cubicBezTo>
                    <a:pt x="129540" y="87630"/>
                    <a:pt x="137160" y="80010"/>
                    <a:pt x="144780" y="73343"/>
                  </a:cubicBezTo>
                  <a:cubicBezTo>
                    <a:pt x="147638" y="71438"/>
                    <a:pt x="149542" y="68580"/>
                    <a:pt x="152400" y="66675"/>
                  </a:cubicBezTo>
                  <a:cubicBezTo>
                    <a:pt x="155258" y="64770"/>
                    <a:pt x="157163" y="62865"/>
                    <a:pt x="160020" y="60008"/>
                  </a:cubicBezTo>
                  <a:cubicBezTo>
                    <a:pt x="163830" y="56198"/>
                    <a:pt x="168592" y="53340"/>
                    <a:pt x="173355" y="50483"/>
                  </a:cubicBezTo>
                  <a:cubicBezTo>
                    <a:pt x="176213" y="48578"/>
                    <a:pt x="180022" y="45720"/>
                    <a:pt x="182880" y="43815"/>
                  </a:cubicBezTo>
                  <a:cubicBezTo>
                    <a:pt x="194310" y="35243"/>
                    <a:pt x="206692" y="28575"/>
                    <a:pt x="219075" y="21908"/>
                  </a:cubicBezTo>
                  <a:cubicBezTo>
                    <a:pt x="221933" y="20003"/>
                    <a:pt x="224790" y="19050"/>
                    <a:pt x="227647" y="17145"/>
                  </a:cubicBezTo>
                  <a:cubicBezTo>
                    <a:pt x="240030" y="10478"/>
                    <a:pt x="252413" y="4763"/>
                    <a:pt x="265747" y="0"/>
                  </a:cubicBezTo>
                  <a:lnTo>
                    <a:pt x="221933" y="38100"/>
                  </a:lnTo>
                  <a:cubicBezTo>
                    <a:pt x="203835" y="56198"/>
                    <a:pt x="182880" y="79058"/>
                    <a:pt x="164783" y="106680"/>
                  </a:cubicBezTo>
                  <a:cubicBezTo>
                    <a:pt x="122872" y="168593"/>
                    <a:pt x="96202" y="252413"/>
                    <a:pt x="146685" y="339090"/>
                  </a:cubicBezTo>
                  <a:cubicBezTo>
                    <a:pt x="170497" y="379095"/>
                    <a:pt x="203835" y="404813"/>
                    <a:pt x="241935" y="419100"/>
                  </a:cubicBezTo>
                  <a:cubicBezTo>
                    <a:pt x="362903" y="466725"/>
                    <a:pt x="522923" y="407670"/>
                    <a:pt x="522923" y="407670"/>
                  </a:cubicBezTo>
                  <a:lnTo>
                    <a:pt x="485775" y="305753"/>
                  </a:lnTo>
                  <a:lnTo>
                    <a:pt x="832485" y="438150"/>
                  </a:lnTo>
                  <a:lnTo>
                    <a:pt x="834390" y="439103"/>
                  </a:lnTo>
                  <a:close/>
                </a:path>
              </a:pathLst>
            </a:custGeom>
            <a:gradFill>
              <a:gsLst>
                <a:gs pos="100000">
                  <a:srgbClr val="0067B4"/>
                </a:gs>
                <a:gs pos="0">
                  <a:srgbClr val="22B5E9"/>
                </a:gs>
              </a:gsLst>
              <a:lin ang="21594000" scaled="0"/>
            </a:gradFill>
            <a:ln w="9525" cap="flat">
              <a:noFill/>
              <a:prstDash val="solid"/>
              <a:miter/>
            </a:ln>
          </p:spPr>
          <p:txBody>
            <a:bodyPr rtlCol="0" anchor="ctr"/>
            <a:lstStyle/>
            <a:p>
              <a:pPr defTabSz="801866">
                <a:defRPr/>
              </a:pPr>
              <a:endParaRPr lang="en-GB" sz="1579" kern="0">
                <a:solidFill>
                  <a:prstClr val="black"/>
                </a:solidFill>
              </a:endParaRPr>
            </a:p>
          </p:txBody>
        </p:sp>
        <p:sp>
          <p:nvSpPr>
            <p:cNvPr id="74" name="Freeform: Shape 73">
              <a:extLst>
                <a:ext uri="{FF2B5EF4-FFF2-40B4-BE49-F238E27FC236}">
                  <a16:creationId xmlns:a16="http://schemas.microsoft.com/office/drawing/2014/main" id="{E5118CCB-0A6B-4855-BDFE-148666482B1D}"/>
                </a:ext>
              </a:extLst>
            </p:cNvPr>
            <p:cNvSpPr/>
            <p:nvPr/>
          </p:nvSpPr>
          <p:spPr>
            <a:xfrm>
              <a:off x="4768445" y="-1173808"/>
              <a:ext cx="400050" cy="369569"/>
            </a:xfrm>
            <a:custGeom>
              <a:avLst/>
              <a:gdLst>
                <a:gd name="connsiteX0" fmla="*/ 400050 w 400050"/>
                <a:gd name="connsiteY0" fmla="*/ 181928 h 369569"/>
                <a:gd name="connsiteX1" fmla="*/ 400050 w 400050"/>
                <a:gd name="connsiteY1" fmla="*/ 369570 h 369569"/>
                <a:gd name="connsiteX2" fmla="*/ 339090 w 400050"/>
                <a:gd name="connsiteY2" fmla="*/ 369570 h 369569"/>
                <a:gd name="connsiteX3" fmla="*/ 339090 w 400050"/>
                <a:gd name="connsiteY3" fmla="*/ 300038 h 369569"/>
                <a:gd name="connsiteX4" fmla="*/ 309563 w 400050"/>
                <a:gd name="connsiteY4" fmla="*/ 328613 h 369569"/>
                <a:gd name="connsiteX5" fmla="*/ 282893 w 400050"/>
                <a:gd name="connsiteY5" fmla="*/ 345758 h 369569"/>
                <a:gd name="connsiteX6" fmla="*/ 191453 w 400050"/>
                <a:gd name="connsiteY6" fmla="*/ 369570 h 369569"/>
                <a:gd name="connsiteX7" fmla="*/ 146685 w 400050"/>
                <a:gd name="connsiteY7" fmla="*/ 363855 h 369569"/>
                <a:gd name="connsiteX8" fmla="*/ 96203 w 400050"/>
                <a:gd name="connsiteY8" fmla="*/ 344805 h 369569"/>
                <a:gd name="connsiteX9" fmla="*/ 25718 w 400050"/>
                <a:gd name="connsiteY9" fmla="*/ 277178 h 369569"/>
                <a:gd name="connsiteX10" fmla="*/ 0 w 400050"/>
                <a:gd name="connsiteY10" fmla="*/ 184785 h 369569"/>
                <a:gd name="connsiteX11" fmla="*/ 35243 w 400050"/>
                <a:gd name="connsiteY11" fmla="*/ 78105 h 369569"/>
                <a:gd name="connsiteX12" fmla="*/ 116205 w 400050"/>
                <a:gd name="connsiteY12" fmla="*/ 15240 h 369569"/>
                <a:gd name="connsiteX13" fmla="*/ 189548 w 400050"/>
                <a:gd name="connsiteY13" fmla="*/ 0 h 369569"/>
                <a:gd name="connsiteX14" fmla="*/ 257175 w 400050"/>
                <a:gd name="connsiteY14" fmla="*/ 12382 h 369569"/>
                <a:gd name="connsiteX15" fmla="*/ 316230 w 400050"/>
                <a:gd name="connsiteY15" fmla="*/ 47625 h 369569"/>
                <a:gd name="connsiteX16" fmla="*/ 360998 w 400050"/>
                <a:gd name="connsiteY16" fmla="*/ 110490 h 369569"/>
                <a:gd name="connsiteX17" fmla="*/ 282893 w 400050"/>
                <a:gd name="connsiteY17" fmla="*/ 110490 h 369569"/>
                <a:gd name="connsiteX18" fmla="*/ 242888 w 400050"/>
                <a:gd name="connsiteY18" fmla="*/ 74295 h 369569"/>
                <a:gd name="connsiteX19" fmla="*/ 188595 w 400050"/>
                <a:gd name="connsiteY19" fmla="*/ 60960 h 369569"/>
                <a:gd name="connsiteX20" fmla="*/ 100965 w 400050"/>
                <a:gd name="connsiteY20" fmla="*/ 97155 h 369569"/>
                <a:gd name="connsiteX21" fmla="*/ 76200 w 400050"/>
                <a:gd name="connsiteY21" fmla="*/ 137160 h 369569"/>
                <a:gd name="connsiteX22" fmla="*/ 66675 w 400050"/>
                <a:gd name="connsiteY22" fmla="*/ 183833 h 369569"/>
                <a:gd name="connsiteX23" fmla="*/ 88583 w 400050"/>
                <a:gd name="connsiteY23" fmla="*/ 253365 h 369569"/>
                <a:gd name="connsiteX24" fmla="*/ 140970 w 400050"/>
                <a:gd name="connsiteY24" fmla="*/ 296228 h 369569"/>
                <a:gd name="connsiteX25" fmla="*/ 192405 w 400050"/>
                <a:gd name="connsiteY25" fmla="*/ 305753 h 369569"/>
                <a:gd name="connsiteX26" fmla="*/ 254318 w 400050"/>
                <a:gd name="connsiteY26" fmla="*/ 288608 h 369569"/>
                <a:gd name="connsiteX27" fmla="*/ 297180 w 400050"/>
                <a:gd name="connsiteY27" fmla="*/ 240983 h 369569"/>
                <a:gd name="connsiteX28" fmla="*/ 297180 w 400050"/>
                <a:gd name="connsiteY28" fmla="*/ 240983 h 369569"/>
                <a:gd name="connsiteX29" fmla="*/ 221933 w 400050"/>
                <a:gd name="connsiteY29" fmla="*/ 240983 h 369569"/>
                <a:gd name="connsiteX30" fmla="*/ 221933 w 400050"/>
                <a:gd name="connsiteY30" fmla="*/ 180022 h 369569"/>
                <a:gd name="connsiteX31" fmla="*/ 400050 w 400050"/>
                <a:gd name="connsiteY31" fmla="*/ 180022 h 369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00050" h="369569">
                  <a:moveTo>
                    <a:pt x="400050" y="181928"/>
                  </a:moveTo>
                  <a:lnTo>
                    <a:pt x="400050" y="369570"/>
                  </a:lnTo>
                  <a:lnTo>
                    <a:pt x="339090" y="369570"/>
                  </a:lnTo>
                  <a:lnTo>
                    <a:pt x="339090" y="300038"/>
                  </a:lnTo>
                  <a:cubicBezTo>
                    <a:pt x="330518" y="310515"/>
                    <a:pt x="320993" y="320040"/>
                    <a:pt x="309563" y="328613"/>
                  </a:cubicBezTo>
                  <a:cubicBezTo>
                    <a:pt x="300990" y="335280"/>
                    <a:pt x="292418" y="340043"/>
                    <a:pt x="282893" y="345758"/>
                  </a:cubicBezTo>
                  <a:cubicBezTo>
                    <a:pt x="253365" y="361950"/>
                    <a:pt x="222885" y="369570"/>
                    <a:pt x="191453" y="369570"/>
                  </a:cubicBezTo>
                  <a:cubicBezTo>
                    <a:pt x="176213" y="369570"/>
                    <a:pt x="160973" y="367665"/>
                    <a:pt x="146685" y="363855"/>
                  </a:cubicBezTo>
                  <a:cubicBezTo>
                    <a:pt x="129540" y="360045"/>
                    <a:pt x="112395" y="353378"/>
                    <a:pt x="96203" y="344805"/>
                  </a:cubicBezTo>
                  <a:cubicBezTo>
                    <a:pt x="66675" y="328613"/>
                    <a:pt x="42863" y="306705"/>
                    <a:pt x="25718" y="277178"/>
                  </a:cubicBezTo>
                  <a:cubicBezTo>
                    <a:pt x="8573" y="248603"/>
                    <a:pt x="0" y="217170"/>
                    <a:pt x="0" y="184785"/>
                  </a:cubicBezTo>
                  <a:cubicBezTo>
                    <a:pt x="0" y="145733"/>
                    <a:pt x="11430" y="110490"/>
                    <a:pt x="35243" y="78105"/>
                  </a:cubicBezTo>
                  <a:cubicBezTo>
                    <a:pt x="56198" y="49530"/>
                    <a:pt x="82868" y="28575"/>
                    <a:pt x="116205" y="15240"/>
                  </a:cubicBezTo>
                  <a:cubicBezTo>
                    <a:pt x="140018" y="5715"/>
                    <a:pt x="164783" y="0"/>
                    <a:pt x="189548" y="0"/>
                  </a:cubicBezTo>
                  <a:cubicBezTo>
                    <a:pt x="212408" y="0"/>
                    <a:pt x="235268" y="3810"/>
                    <a:pt x="257175" y="12382"/>
                  </a:cubicBezTo>
                  <a:cubicBezTo>
                    <a:pt x="279083" y="20955"/>
                    <a:pt x="299085" y="32385"/>
                    <a:pt x="316230" y="47625"/>
                  </a:cubicBezTo>
                  <a:cubicBezTo>
                    <a:pt x="338138" y="67628"/>
                    <a:pt x="353378" y="88582"/>
                    <a:pt x="360998" y="110490"/>
                  </a:cubicBezTo>
                  <a:lnTo>
                    <a:pt x="282893" y="110490"/>
                  </a:lnTo>
                  <a:cubicBezTo>
                    <a:pt x="272415" y="95250"/>
                    <a:pt x="259080" y="82868"/>
                    <a:pt x="242888" y="74295"/>
                  </a:cubicBezTo>
                  <a:cubicBezTo>
                    <a:pt x="225743" y="65722"/>
                    <a:pt x="207645" y="60960"/>
                    <a:pt x="188595" y="60960"/>
                  </a:cubicBezTo>
                  <a:cubicBezTo>
                    <a:pt x="153353" y="60960"/>
                    <a:pt x="123825" y="73343"/>
                    <a:pt x="100965" y="97155"/>
                  </a:cubicBezTo>
                  <a:cubicBezTo>
                    <a:pt x="90488" y="108585"/>
                    <a:pt x="81915" y="121920"/>
                    <a:pt x="76200" y="137160"/>
                  </a:cubicBezTo>
                  <a:cubicBezTo>
                    <a:pt x="69533" y="153353"/>
                    <a:pt x="66675" y="168593"/>
                    <a:pt x="66675" y="183833"/>
                  </a:cubicBezTo>
                  <a:cubicBezTo>
                    <a:pt x="66675" y="208597"/>
                    <a:pt x="74295" y="231458"/>
                    <a:pt x="88583" y="253365"/>
                  </a:cubicBezTo>
                  <a:cubicBezTo>
                    <a:pt x="101918" y="273368"/>
                    <a:pt x="119063" y="287655"/>
                    <a:pt x="140970" y="296228"/>
                  </a:cubicBezTo>
                  <a:cubicBezTo>
                    <a:pt x="156210" y="302895"/>
                    <a:pt x="173355" y="305753"/>
                    <a:pt x="192405" y="305753"/>
                  </a:cubicBezTo>
                  <a:cubicBezTo>
                    <a:pt x="214313" y="305753"/>
                    <a:pt x="235268" y="300038"/>
                    <a:pt x="254318" y="288608"/>
                  </a:cubicBezTo>
                  <a:cubicBezTo>
                    <a:pt x="273368" y="277178"/>
                    <a:pt x="287655" y="260985"/>
                    <a:pt x="297180" y="240983"/>
                  </a:cubicBezTo>
                  <a:cubicBezTo>
                    <a:pt x="297180" y="240983"/>
                    <a:pt x="297180" y="240983"/>
                    <a:pt x="297180" y="240983"/>
                  </a:cubicBezTo>
                  <a:lnTo>
                    <a:pt x="221933" y="240983"/>
                  </a:lnTo>
                  <a:lnTo>
                    <a:pt x="221933" y="180022"/>
                  </a:lnTo>
                  <a:lnTo>
                    <a:pt x="400050" y="180022"/>
                  </a:lnTo>
                  <a:close/>
                </a:path>
              </a:pathLst>
            </a:custGeom>
            <a:solidFill>
              <a:srgbClr val="0060AC"/>
            </a:solidFill>
            <a:ln w="9525" cap="flat">
              <a:noFill/>
              <a:prstDash val="solid"/>
              <a:miter/>
            </a:ln>
          </p:spPr>
          <p:txBody>
            <a:bodyPr rtlCol="0" anchor="ctr"/>
            <a:lstStyle/>
            <a:p>
              <a:pPr defTabSz="801866">
                <a:defRPr/>
              </a:pPr>
              <a:endParaRPr lang="en-GB" sz="1579" kern="0">
                <a:solidFill>
                  <a:prstClr val="black"/>
                </a:solidFill>
              </a:endParaRPr>
            </a:p>
          </p:txBody>
        </p:sp>
        <p:sp>
          <p:nvSpPr>
            <p:cNvPr id="75" name="Freeform: Shape 74">
              <a:extLst>
                <a:ext uri="{FF2B5EF4-FFF2-40B4-BE49-F238E27FC236}">
                  <a16:creationId xmlns:a16="http://schemas.microsoft.com/office/drawing/2014/main" id="{4003F27B-34A2-497B-8161-EFD5CED46E12}"/>
                </a:ext>
              </a:extLst>
            </p:cNvPr>
            <p:cNvSpPr/>
            <p:nvPr/>
          </p:nvSpPr>
          <p:spPr>
            <a:xfrm>
              <a:off x="4915130" y="-991880"/>
              <a:ext cx="253364" cy="187642"/>
            </a:xfrm>
            <a:custGeom>
              <a:avLst/>
              <a:gdLst>
                <a:gd name="connsiteX0" fmla="*/ 253365 w 253364"/>
                <a:gd name="connsiteY0" fmla="*/ 0 h 187642"/>
                <a:gd name="connsiteX1" fmla="*/ 253365 w 253364"/>
                <a:gd name="connsiteY1" fmla="*/ 187642 h 187642"/>
                <a:gd name="connsiteX2" fmla="*/ 192405 w 253364"/>
                <a:gd name="connsiteY2" fmla="*/ 187642 h 187642"/>
                <a:gd name="connsiteX3" fmla="*/ 192405 w 253364"/>
                <a:gd name="connsiteY3" fmla="*/ 118110 h 187642"/>
                <a:gd name="connsiteX4" fmla="*/ 162877 w 253364"/>
                <a:gd name="connsiteY4" fmla="*/ 146685 h 187642"/>
                <a:gd name="connsiteX5" fmla="*/ 136208 w 253364"/>
                <a:gd name="connsiteY5" fmla="*/ 163830 h 187642"/>
                <a:gd name="connsiteX6" fmla="*/ 44767 w 253364"/>
                <a:gd name="connsiteY6" fmla="*/ 187642 h 187642"/>
                <a:gd name="connsiteX7" fmla="*/ 0 w 253364"/>
                <a:gd name="connsiteY7" fmla="*/ 181927 h 187642"/>
                <a:gd name="connsiteX8" fmla="*/ 108585 w 253364"/>
                <a:gd name="connsiteY8" fmla="*/ 120967 h 187642"/>
                <a:gd name="connsiteX9" fmla="*/ 149542 w 253364"/>
                <a:gd name="connsiteY9" fmla="*/ 60960 h 187642"/>
                <a:gd name="connsiteX10" fmla="*/ 149542 w 253364"/>
                <a:gd name="connsiteY10" fmla="*/ 60960 h 187642"/>
                <a:gd name="connsiteX11" fmla="*/ 74295 w 253364"/>
                <a:gd name="connsiteY11" fmla="*/ 60960 h 187642"/>
                <a:gd name="connsiteX12" fmla="*/ 74295 w 253364"/>
                <a:gd name="connsiteY12" fmla="*/ 0 h 187642"/>
                <a:gd name="connsiteX13" fmla="*/ 253365 w 253364"/>
                <a:gd name="connsiteY13" fmla="*/ 0 h 18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4" h="187642">
                  <a:moveTo>
                    <a:pt x="253365" y="0"/>
                  </a:moveTo>
                  <a:lnTo>
                    <a:pt x="253365" y="187642"/>
                  </a:lnTo>
                  <a:lnTo>
                    <a:pt x="192405" y="187642"/>
                  </a:lnTo>
                  <a:lnTo>
                    <a:pt x="192405" y="118110"/>
                  </a:lnTo>
                  <a:cubicBezTo>
                    <a:pt x="183833" y="128588"/>
                    <a:pt x="174308" y="138113"/>
                    <a:pt x="162877" y="146685"/>
                  </a:cubicBezTo>
                  <a:cubicBezTo>
                    <a:pt x="154305" y="153352"/>
                    <a:pt x="145733" y="158115"/>
                    <a:pt x="136208" y="163830"/>
                  </a:cubicBezTo>
                  <a:cubicBezTo>
                    <a:pt x="106680" y="180023"/>
                    <a:pt x="76200" y="187642"/>
                    <a:pt x="44767" y="187642"/>
                  </a:cubicBezTo>
                  <a:cubicBezTo>
                    <a:pt x="29527" y="187642"/>
                    <a:pt x="14288" y="185738"/>
                    <a:pt x="0" y="181927"/>
                  </a:cubicBezTo>
                  <a:cubicBezTo>
                    <a:pt x="41910" y="171450"/>
                    <a:pt x="73342" y="160973"/>
                    <a:pt x="108585" y="120967"/>
                  </a:cubicBezTo>
                  <a:cubicBezTo>
                    <a:pt x="141922" y="83820"/>
                    <a:pt x="148590" y="63817"/>
                    <a:pt x="149542" y="60960"/>
                  </a:cubicBezTo>
                  <a:cubicBezTo>
                    <a:pt x="149542" y="60960"/>
                    <a:pt x="149542" y="60960"/>
                    <a:pt x="149542" y="60960"/>
                  </a:cubicBezTo>
                  <a:lnTo>
                    <a:pt x="74295" y="60960"/>
                  </a:lnTo>
                  <a:lnTo>
                    <a:pt x="74295" y="0"/>
                  </a:lnTo>
                  <a:lnTo>
                    <a:pt x="253365" y="0"/>
                  </a:lnTo>
                  <a:close/>
                </a:path>
              </a:pathLst>
            </a:custGeom>
            <a:gradFill>
              <a:gsLst>
                <a:gs pos="100000">
                  <a:srgbClr val="0067B4"/>
                </a:gs>
                <a:gs pos="0">
                  <a:srgbClr val="22B5E9"/>
                </a:gs>
              </a:gsLst>
              <a:lin ang="21594000" scaled="0"/>
            </a:gradFill>
            <a:ln w="9525" cap="flat">
              <a:noFill/>
              <a:prstDash val="solid"/>
              <a:miter/>
            </a:ln>
          </p:spPr>
          <p:txBody>
            <a:bodyPr rtlCol="0" anchor="ctr"/>
            <a:lstStyle/>
            <a:p>
              <a:pPr defTabSz="801866">
                <a:defRPr/>
              </a:pPr>
              <a:endParaRPr lang="en-GB" sz="1579" kern="0">
                <a:solidFill>
                  <a:prstClr val="black"/>
                </a:solidFill>
              </a:endParaRPr>
            </a:p>
          </p:txBody>
        </p:sp>
      </p:grpSp>
    </p:spTree>
    <p:extLst>
      <p:ext uri="{BB962C8B-B14F-4D97-AF65-F5344CB8AC3E}">
        <p14:creationId xmlns:p14="http://schemas.microsoft.com/office/powerpoint/2010/main" val="30206560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B6CE1BD3-5F0C-41D0-A37B-269CBF7807D0}"/>
              </a:ext>
            </a:extLst>
          </p:cNvPr>
          <p:cNvSpPr>
            <a:spLocks noGrp="1"/>
          </p:cNvSpPr>
          <p:nvPr>
            <p:ph type="body" sz="quarter" idx="10"/>
          </p:nvPr>
        </p:nvSpPr>
        <p:spPr/>
        <p:txBody>
          <a:bodyPr/>
          <a:lstStyle/>
          <a:p>
            <a:endParaRPr lang="en-GB"/>
          </a:p>
        </p:txBody>
      </p:sp>
      <p:sp>
        <p:nvSpPr>
          <p:cNvPr id="18" name="Picture Placeholder 17">
            <a:extLst>
              <a:ext uri="{FF2B5EF4-FFF2-40B4-BE49-F238E27FC236}">
                <a16:creationId xmlns:a16="http://schemas.microsoft.com/office/drawing/2014/main" id="{00B9870C-39B3-4C87-83E2-D5358541373C}"/>
              </a:ext>
            </a:extLst>
          </p:cNvPr>
          <p:cNvSpPr>
            <a:spLocks noGrp="1"/>
          </p:cNvSpPr>
          <p:nvPr>
            <p:ph type="pic" sz="quarter" idx="14"/>
          </p:nvPr>
        </p:nvSpPr>
        <p:spPr/>
      </p:sp>
      <p:sp>
        <p:nvSpPr>
          <p:cNvPr id="2" name="Slide Number Placeholder 1">
            <a:extLst>
              <a:ext uri="{FF2B5EF4-FFF2-40B4-BE49-F238E27FC236}">
                <a16:creationId xmlns:a16="http://schemas.microsoft.com/office/drawing/2014/main" id="{6D8D9818-1704-4F19-ABB4-B6879F330D14}"/>
              </a:ext>
            </a:extLst>
          </p:cNvPr>
          <p:cNvSpPr>
            <a:spLocks noGrp="1"/>
          </p:cNvSpPr>
          <p:nvPr>
            <p:ph type="sldNum" sz="quarter" idx="4"/>
          </p:nvPr>
        </p:nvSpPr>
        <p:spPr>
          <a:prstGeom prst="rect">
            <a:avLst/>
          </a:prstGeom>
        </p:spPr>
        <p:txBody>
          <a:bodyPr/>
          <a:lstStyle/>
          <a:p>
            <a:fld id="{9882531F-0419-42E2-AE7E-586455CD40C0}" type="slidenum">
              <a:rPr lang="en-GB" smtClean="0"/>
              <a:pPr/>
              <a:t>36</a:t>
            </a:fld>
            <a:endParaRPr lang="en-GB" dirty="0"/>
          </a:p>
        </p:txBody>
      </p:sp>
      <p:graphicFrame>
        <p:nvGraphicFramePr>
          <p:cNvPr id="4" name="Diagram 3">
            <a:extLst>
              <a:ext uri="{FF2B5EF4-FFF2-40B4-BE49-F238E27FC236}">
                <a16:creationId xmlns:a16="http://schemas.microsoft.com/office/drawing/2014/main" id="{9E451BF7-A3F4-4A92-A07A-403735FCBA45}"/>
              </a:ext>
            </a:extLst>
          </p:cNvPr>
          <p:cNvGraphicFramePr/>
          <p:nvPr>
            <p:extLst>
              <p:ext uri="{D42A27DB-BD31-4B8C-83A1-F6EECF244321}">
                <p14:modId xmlns:p14="http://schemas.microsoft.com/office/powerpoint/2010/main" val="3298774730"/>
              </p:ext>
            </p:extLst>
          </p:nvPr>
        </p:nvGraphicFramePr>
        <p:xfrm>
          <a:off x="2637313" y="2234263"/>
          <a:ext cx="5611831" cy="4177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oup 4">
            <a:extLst>
              <a:ext uri="{FF2B5EF4-FFF2-40B4-BE49-F238E27FC236}">
                <a16:creationId xmlns:a16="http://schemas.microsoft.com/office/drawing/2014/main" id="{D4B5AA97-367A-430B-B54F-DD016BC9A363}"/>
              </a:ext>
            </a:extLst>
          </p:cNvPr>
          <p:cNvGrpSpPr/>
          <p:nvPr/>
        </p:nvGrpSpPr>
        <p:grpSpPr>
          <a:xfrm>
            <a:off x="6359863" y="2222650"/>
            <a:ext cx="3557784" cy="871026"/>
            <a:chOff x="1501348" y="1984829"/>
            <a:chExt cx="3706618" cy="993241"/>
          </a:xfrm>
        </p:grpSpPr>
        <p:sp>
          <p:nvSpPr>
            <p:cNvPr id="6" name="Shape 349">
              <a:extLst>
                <a:ext uri="{FF2B5EF4-FFF2-40B4-BE49-F238E27FC236}">
                  <a16:creationId xmlns:a16="http://schemas.microsoft.com/office/drawing/2014/main" id="{2049518D-163C-4597-B3F7-9E44DE80A2FB}"/>
                </a:ext>
              </a:extLst>
            </p:cNvPr>
            <p:cNvSpPr/>
            <p:nvPr/>
          </p:nvSpPr>
          <p:spPr>
            <a:xfrm>
              <a:off x="1501348" y="2262460"/>
              <a:ext cx="3376128" cy="715610"/>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7" name="Shape 350">
              <a:extLst>
                <a:ext uri="{FF2B5EF4-FFF2-40B4-BE49-F238E27FC236}">
                  <a16:creationId xmlns:a16="http://schemas.microsoft.com/office/drawing/2014/main" id="{9410C368-19E2-4CEF-87AF-A33A6C93C2D8}"/>
                </a:ext>
              </a:extLst>
            </p:cNvPr>
            <p:cNvSpPr/>
            <p:nvPr/>
          </p:nvSpPr>
          <p:spPr>
            <a:xfrm>
              <a:off x="1501570" y="1984829"/>
              <a:ext cx="3706396" cy="298489"/>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defTabSz="723907" hangingPunct="0">
                <a:defRPr/>
              </a:pPr>
              <a:r>
                <a:rPr sz="1403"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nvGrpSpPr>
          <p:cNvPr id="8" name="Group 7">
            <a:extLst>
              <a:ext uri="{FF2B5EF4-FFF2-40B4-BE49-F238E27FC236}">
                <a16:creationId xmlns:a16="http://schemas.microsoft.com/office/drawing/2014/main" id="{A09B0A5A-67AB-46E1-ABEB-D1FA5458159C}"/>
              </a:ext>
            </a:extLst>
          </p:cNvPr>
          <p:cNvGrpSpPr/>
          <p:nvPr/>
        </p:nvGrpSpPr>
        <p:grpSpPr>
          <a:xfrm>
            <a:off x="7667554" y="3946639"/>
            <a:ext cx="3557784" cy="871026"/>
            <a:chOff x="1501348" y="1984829"/>
            <a:chExt cx="3706618" cy="993241"/>
          </a:xfrm>
        </p:grpSpPr>
        <p:sp>
          <p:nvSpPr>
            <p:cNvPr id="9" name="Shape 349">
              <a:extLst>
                <a:ext uri="{FF2B5EF4-FFF2-40B4-BE49-F238E27FC236}">
                  <a16:creationId xmlns:a16="http://schemas.microsoft.com/office/drawing/2014/main" id="{3BC677B2-FDFA-4C29-9259-915BD5C182B3}"/>
                </a:ext>
              </a:extLst>
            </p:cNvPr>
            <p:cNvSpPr/>
            <p:nvPr/>
          </p:nvSpPr>
          <p:spPr>
            <a:xfrm>
              <a:off x="1501348" y="2262460"/>
              <a:ext cx="2482431" cy="715610"/>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10" name="Shape 350">
              <a:extLst>
                <a:ext uri="{FF2B5EF4-FFF2-40B4-BE49-F238E27FC236}">
                  <a16:creationId xmlns:a16="http://schemas.microsoft.com/office/drawing/2014/main" id="{943B8786-1780-472D-88FB-3BACECE3AD70}"/>
                </a:ext>
              </a:extLst>
            </p:cNvPr>
            <p:cNvSpPr/>
            <p:nvPr/>
          </p:nvSpPr>
          <p:spPr>
            <a:xfrm>
              <a:off x="1501570" y="1984829"/>
              <a:ext cx="3706396" cy="298489"/>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defTabSz="723907" hangingPunct="0">
                <a:defRPr/>
              </a:pPr>
              <a:r>
                <a:rPr sz="1403"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nvGrpSpPr>
          <p:cNvPr id="11" name="Group 10">
            <a:extLst>
              <a:ext uri="{FF2B5EF4-FFF2-40B4-BE49-F238E27FC236}">
                <a16:creationId xmlns:a16="http://schemas.microsoft.com/office/drawing/2014/main" id="{8464F5FD-D194-4BCB-9141-DDA137A0046D}"/>
              </a:ext>
            </a:extLst>
          </p:cNvPr>
          <p:cNvGrpSpPr/>
          <p:nvPr/>
        </p:nvGrpSpPr>
        <p:grpSpPr>
          <a:xfrm>
            <a:off x="674408" y="3779864"/>
            <a:ext cx="2373253" cy="882348"/>
            <a:chOff x="2404941" y="1971919"/>
            <a:chExt cx="2472534" cy="1006151"/>
          </a:xfrm>
        </p:grpSpPr>
        <p:sp>
          <p:nvSpPr>
            <p:cNvPr id="12" name="Shape 349">
              <a:extLst>
                <a:ext uri="{FF2B5EF4-FFF2-40B4-BE49-F238E27FC236}">
                  <a16:creationId xmlns:a16="http://schemas.microsoft.com/office/drawing/2014/main" id="{0E63307E-B75A-417E-8B5B-CA6835136A52}"/>
                </a:ext>
              </a:extLst>
            </p:cNvPr>
            <p:cNvSpPr/>
            <p:nvPr/>
          </p:nvSpPr>
          <p:spPr>
            <a:xfrm>
              <a:off x="2404941" y="2262459"/>
              <a:ext cx="2472534" cy="715611"/>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pPr algn="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13" name="Shape 350">
              <a:extLst>
                <a:ext uri="{FF2B5EF4-FFF2-40B4-BE49-F238E27FC236}">
                  <a16:creationId xmlns:a16="http://schemas.microsoft.com/office/drawing/2014/main" id="{A2668007-E4CF-48B7-A7B0-E670C5EC30BE}"/>
                </a:ext>
              </a:extLst>
            </p:cNvPr>
            <p:cNvSpPr/>
            <p:nvPr/>
          </p:nvSpPr>
          <p:spPr>
            <a:xfrm>
              <a:off x="2456353" y="1971919"/>
              <a:ext cx="2420900" cy="298489"/>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algn="r" defTabSz="723907" hangingPunct="0">
                <a:defRPr/>
              </a:pPr>
              <a:r>
                <a:rPr sz="1403"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nvGrpSpPr>
          <p:cNvPr id="14" name="Group 13">
            <a:extLst>
              <a:ext uri="{FF2B5EF4-FFF2-40B4-BE49-F238E27FC236}">
                <a16:creationId xmlns:a16="http://schemas.microsoft.com/office/drawing/2014/main" id="{76292A01-9295-43CF-9C20-6C95118C54F9}"/>
              </a:ext>
            </a:extLst>
          </p:cNvPr>
          <p:cNvGrpSpPr/>
          <p:nvPr/>
        </p:nvGrpSpPr>
        <p:grpSpPr>
          <a:xfrm>
            <a:off x="781163" y="5485405"/>
            <a:ext cx="3574190" cy="858119"/>
            <a:chOff x="1153766" y="1999547"/>
            <a:chExt cx="3723710" cy="978523"/>
          </a:xfrm>
        </p:grpSpPr>
        <p:sp>
          <p:nvSpPr>
            <p:cNvPr id="15" name="Shape 349">
              <a:extLst>
                <a:ext uri="{FF2B5EF4-FFF2-40B4-BE49-F238E27FC236}">
                  <a16:creationId xmlns:a16="http://schemas.microsoft.com/office/drawing/2014/main" id="{D868A750-95A6-4026-8594-250850CE46B9}"/>
                </a:ext>
              </a:extLst>
            </p:cNvPr>
            <p:cNvSpPr/>
            <p:nvPr/>
          </p:nvSpPr>
          <p:spPr>
            <a:xfrm>
              <a:off x="1501348" y="2262460"/>
              <a:ext cx="3376128" cy="715610"/>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pPr algn="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16" name="Shape 350">
              <a:extLst>
                <a:ext uri="{FF2B5EF4-FFF2-40B4-BE49-F238E27FC236}">
                  <a16:creationId xmlns:a16="http://schemas.microsoft.com/office/drawing/2014/main" id="{AB103968-692C-4487-9B0C-33726BEF4CC2}"/>
                </a:ext>
              </a:extLst>
            </p:cNvPr>
            <p:cNvSpPr/>
            <p:nvPr/>
          </p:nvSpPr>
          <p:spPr>
            <a:xfrm>
              <a:off x="1153766" y="1999547"/>
              <a:ext cx="3706398" cy="298489"/>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algn="r" defTabSz="723907" hangingPunct="0">
                <a:defRPr/>
              </a:pPr>
              <a:r>
                <a:rPr sz="1403"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spTree>
    <p:extLst>
      <p:ext uri="{BB962C8B-B14F-4D97-AF65-F5344CB8AC3E}">
        <p14:creationId xmlns:p14="http://schemas.microsoft.com/office/powerpoint/2010/main" val="24429544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9755AD0F-62D2-4E58-B15B-A557BA92764F}"/>
              </a:ext>
            </a:extLst>
          </p:cNvPr>
          <p:cNvSpPr>
            <a:spLocks noGrp="1"/>
          </p:cNvSpPr>
          <p:nvPr>
            <p:ph type="body" sz="quarter" idx="10"/>
          </p:nvPr>
        </p:nvSpPr>
        <p:spPr/>
        <p:txBody>
          <a:bodyPr/>
          <a:lstStyle/>
          <a:p>
            <a:endParaRPr lang="en-GB"/>
          </a:p>
        </p:txBody>
      </p:sp>
      <p:sp>
        <p:nvSpPr>
          <p:cNvPr id="14" name="Picture Placeholder 13">
            <a:extLst>
              <a:ext uri="{FF2B5EF4-FFF2-40B4-BE49-F238E27FC236}">
                <a16:creationId xmlns:a16="http://schemas.microsoft.com/office/drawing/2014/main" id="{CAD0BCF9-F287-4BC2-A79F-617D2D255F45}"/>
              </a:ext>
            </a:extLst>
          </p:cNvPr>
          <p:cNvSpPr>
            <a:spLocks noGrp="1"/>
          </p:cNvSpPr>
          <p:nvPr>
            <p:ph type="pic" sz="quarter" idx="14"/>
          </p:nvPr>
        </p:nvSpPr>
        <p:spPr/>
      </p:sp>
      <p:sp>
        <p:nvSpPr>
          <p:cNvPr id="2" name="Slide Number Placeholder 1"/>
          <p:cNvSpPr>
            <a:spLocks noGrp="1"/>
          </p:cNvSpPr>
          <p:nvPr>
            <p:ph type="sldNum" sz="quarter" idx="4"/>
          </p:nvPr>
        </p:nvSpPr>
        <p:spPr>
          <a:prstGeom prst="rect">
            <a:avLst/>
          </a:prstGeom>
        </p:spPr>
        <p:txBody>
          <a:bodyPr/>
          <a:lstStyle/>
          <a:p>
            <a:fld id="{9882531F-0419-42E2-AE7E-586455CD40C0}" type="slidenum">
              <a:rPr lang="en-US" smtClean="0">
                <a:solidFill>
                  <a:schemeClr val="bg1"/>
                </a:solidFill>
              </a:rPr>
              <a:pPr/>
              <a:t>37</a:t>
            </a:fld>
            <a:endParaRPr lang="en-US">
              <a:solidFill>
                <a:schemeClr val="bg1"/>
              </a:solidFill>
            </a:endParaRPr>
          </a:p>
        </p:txBody>
      </p:sp>
      <p:sp>
        <p:nvSpPr>
          <p:cNvPr id="12" name="Текст 2">
            <a:extLst>
              <a:ext uri="{FF2B5EF4-FFF2-40B4-BE49-F238E27FC236}">
                <a16:creationId xmlns:a16="http://schemas.microsoft.com/office/drawing/2014/main" id="{6140412D-50B3-D341-96A4-7A0024DFC347}"/>
              </a:ext>
            </a:extLst>
          </p:cNvPr>
          <p:cNvSpPr txBox="1">
            <a:spLocks/>
          </p:cNvSpPr>
          <p:nvPr/>
        </p:nvSpPr>
        <p:spPr>
          <a:xfrm>
            <a:off x="524736" y="1819173"/>
            <a:ext cx="7564297" cy="1074266"/>
          </a:xfrm>
          <a:prstGeom prst="rect">
            <a:avLst/>
          </a:prstGeom>
        </p:spPr>
        <p:txBody>
          <a:bodyPr/>
          <a:lstStyle>
            <a:lvl1pPr marL="914446" indent="-914446" algn="l" defTabSz="2438522" rtl="0" eaLnBrk="1" latinLnBrk="0" hangingPunct="1">
              <a:spcBef>
                <a:spcPct val="20000"/>
              </a:spcBef>
              <a:buFont typeface="Arial" panose="020B0604020202020204" pitchFamily="34" charset="0"/>
              <a:buChar char="•"/>
              <a:defRPr lang="en-US" sz="2200" b="0" i="0" kern="1200" baseline="0" dirty="0">
                <a:solidFill>
                  <a:schemeClr val="tx2"/>
                </a:solidFill>
                <a:latin typeface="Roboto Light" charset="0"/>
                <a:ea typeface="Roboto Light" charset="0"/>
                <a:cs typeface="Roboto Light" charset="0"/>
              </a:defRPr>
            </a:lvl1pPr>
            <a:lvl2pPr marL="1981299" indent="-762038" algn="l" defTabSz="2438522" rtl="0" eaLnBrk="1" latinLnBrk="0" hangingPunct="1">
              <a:spcBef>
                <a:spcPct val="20000"/>
              </a:spcBef>
              <a:buFont typeface="Arial" panose="020B0604020202020204" pitchFamily="34" charset="0"/>
              <a:buChar char="–"/>
              <a:defRPr sz="7500" kern="1200">
                <a:solidFill>
                  <a:schemeClr val="tx1"/>
                </a:solidFill>
                <a:latin typeface="+mn-lt"/>
                <a:ea typeface="+mn-ea"/>
                <a:cs typeface="+mn-cs"/>
              </a:defRPr>
            </a:lvl2pPr>
            <a:lvl3pPr marL="3048152" indent="-609630" algn="l" defTabSz="2438522" rtl="0" eaLnBrk="1" latinLnBrk="0" hangingPunct="1">
              <a:spcBef>
                <a:spcPct val="20000"/>
              </a:spcBef>
              <a:buFont typeface="Arial" panose="020B0604020202020204" pitchFamily="34" charset="0"/>
              <a:buChar char="•"/>
              <a:defRPr sz="6400" kern="1200">
                <a:solidFill>
                  <a:schemeClr val="tx1"/>
                </a:solidFill>
                <a:latin typeface="+mn-lt"/>
                <a:ea typeface="+mn-ea"/>
                <a:cs typeface="+mn-cs"/>
              </a:defRPr>
            </a:lvl3pPr>
            <a:lvl4pPr marL="4267413"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4pPr>
            <a:lvl5pPr marL="5486674"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5pPr>
            <a:lvl6pPr marL="6705935"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6pPr>
            <a:lvl7pPr marL="7925196"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7pPr>
            <a:lvl8pPr marL="9144457"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8pPr>
            <a:lvl9pPr marL="10363718"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9pPr>
          </a:lstStyle>
          <a:p>
            <a:pPr marL="0" indent="0" defTabSz="801866">
              <a:spcBef>
                <a:spcPts val="0"/>
              </a:spcBef>
              <a:buNone/>
              <a:defRPr/>
            </a:pPr>
            <a:r>
              <a:rPr sz="1228"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Arial"/>
              </a:rPr>
              <a:t>Lorem Ipsum the printing and typesetting industry. Lorem Ipsum has been the industry's standard dummy text ever since the 1500s, when an unknown printer took a galley of type and scrambled it to make a type specimen book. It has survived not only five centuries.</a:t>
            </a:r>
          </a:p>
        </p:txBody>
      </p:sp>
      <p:grpSp>
        <p:nvGrpSpPr>
          <p:cNvPr id="10" name="Group 9">
            <a:extLst>
              <a:ext uri="{FF2B5EF4-FFF2-40B4-BE49-F238E27FC236}">
                <a16:creationId xmlns:a16="http://schemas.microsoft.com/office/drawing/2014/main" id="{B2DC52D2-0F72-4591-947C-EF1007B33723}"/>
              </a:ext>
            </a:extLst>
          </p:cNvPr>
          <p:cNvGrpSpPr/>
          <p:nvPr/>
        </p:nvGrpSpPr>
        <p:grpSpPr>
          <a:xfrm>
            <a:off x="1035399" y="3143731"/>
            <a:ext cx="8148628" cy="2693068"/>
            <a:chOff x="1805118" y="3121584"/>
            <a:chExt cx="6322357" cy="2089497"/>
          </a:xfrm>
        </p:grpSpPr>
        <p:graphicFrame>
          <p:nvGraphicFramePr>
            <p:cNvPr id="3" name="Chart 2"/>
            <p:cNvGraphicFramePr/>
            <p:nvPr>
              <p:extLst>
                <p:ext uri="{D42A27DB-BD31-4B8C-83A1-F6EECF244321}">
                  <p14:modId xmlns:p14="http://schemas.microsoft.com/office/powerpoint/2010/main" val="2244127375"/>
                </p:ext>
              </p:extLst>
            </p:nvPr>
          </p:nvGraphicFramePr>
          <p:xfrm>
            <a:off x="5962303" y="3121584"/>
            <a:ext cx="2165172" cy="16788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p:cNvGraphicFramePr/>
            <p:nvPr>
              <p:extLst>
                <p:ext uri="{D42A27DB-BD31-4B8C-83A1-F6EECF244321}">
                  <p14:modId xmlns:p14="http://schemas.microsoft.com/office/powerpoint/2010/main" val="4171586202"/>
                </p:ext>
              </p:extLst>
            </p:nvPr>
          </p:nvGraphicFramePr>
          <p:xfrm>
            <a:off x="3883711" y="3121584"/>
            <a:ext cx="2165172" cy="167880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2"/>
            <p:cNvGraphicFramePr/>
            <p:nvPr>
              <p:extLst>
                <p:ext uri="{D42A27DB-BD31-4B8C-83A1-F6EECF244321}">
                  <p14:modId xmlns:p14="http://schemas.microsoft.com/office/powerpoint/2010/main" val="2761187383"/>
                </p:ext>
              </p:extLst>
            </p:nvPr>
          </p:nvGraphicFramePr>
          <p:xfrm>
            <a:off x="1805118" y="3121584"/>
            <a:ext cx="2165172" cy="1678804"/>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10"/>
            <p:cNvSpPr txBox="1"/>
            <p:nvPr/>
          </p:nvSpPr>
          <p:spPr>
            <a:xfrm>
              <a:off x="2311894" y="3705832"/>
              <a:ext cx="1177143" cy="535504"/>
            </a:xfrm>
            <a:prstGeom prst="rect">
              <a:avLst/>
            </a:prstGeom>
            <a:noFill/>
          </p:spPr>
          <p:txBody>
            <a:bodyPr wrap="square" rtlCol="0">
              <a:spAutoFit/>
            </a:bodyPr>
            <a:lstStyle/>
            <a:p>
              <a:pPr algn="ctr" defTabSz="1431802"/>
              <a:r>
                <a:rPr lang="en-US" sz="3885"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50%</a:t>
              </a:r>
            </a:p>
          </p:txBody>
        </p:sp>
        <p:sp>
          <p:nvSpPr>
            <p:cNvPr id="7" name="TextBox 10"/>
            <p:cNvSpPr txBox="1"/>
            <p:nvPr/>
          </p:nvSpPr>
          <p:spPr>
            <a:xfrm>
              <a:off x="4421592" y="3703344"/>
              <a:ext cx="1177143" cy="535504"/>
            </a:xfrm>
            <a:prstGeom prst="rect">
              <a:avLst/>
            </a:prstGeom>
            <a:noFill/>
          </p:spPr>
          <p:txBody>
            <a:bodyPr wrap="square" rtlCol="0">
              <a:spAutoFit/>
            </a:bodyPr>
            <a:lstStyle/>
            <a:p>
              <a:pPr algn="ctr" defTabSz="1431802"/>
              <a:r>
                <a:rPr lang="en-US" sz="3885"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75%</a:t>
              </a:r>
            </a:p>
          </p:txBody>
        </p:sp>
        <p:sp>
          <p:nvSpPr>
            <p:cNvPr id="8" name="TextBox 10"/>
            <p:cNvSpPr txBox="1"/>
            <p:nvPr/>
          </p:nvSpPr>
          <p:spPr>
            <a:xfrm>
              <a:off x="6469080" y="3703344"/>
              <a:ext cx="1177143" cy="535504"/>
            </a:xfrm>
            <a:prstGeom prst="rect">
              <a:avLst/>
            </a:prstGeom>
            <a:noFill/>
          </p:spPr>
          <p:txBody>
            <a:bodyPr wrap="square" rtlCol="0">
              <a:spAutoFit/>
            </a:bodyPr>
            <a:lstStyle/>
            <a:p>
              <a:pPr algn="ctr" defTabSz="1431802"/>
              <a:r>
                <a:rPr lang="en-US" sz="3885" b="1" dirty="0">
                  <a:solidFill>
                    <a:prstClr val="black">
                      <a:lumMod val="85000"/>
                      <a:lumOff val="15000"/>
                    </a:prstClr>
                  </a:solidFill>
                  <a:latin typeface="Century Gothic" panose="020B0502020202020204" pitchFamily="34" charset="0"/>
                  <a:ea typeface="Open Sans" panose="020B0606030504020204" pitchFamily="34" charset="0"/>
                  <a:cs typeface="Open Sans" panose="020B0606030504020204" pitchFamily="34" charset="0"/>
                </a:rPr>
                <a:t>40%</a:t>
              </a:r>
            </a:p>
          </p:txBody>
        </p:sp>
        <p:sp>
          <p:nvSpPr>
            <p:cNvPr id="11" name="Rectangle 10"/>
            <p:cNvSpPr/>
            <p:nvPr/>
          </p:nvSpPr>
          <p:spPr>
            <a:xfrm>
              <a:off x="1970675" y="4888206"/>
              <a:ext cx="1834057" cy="322875"/>
            </a:xfrm>
            <a:prstGeom prst="rect">
              <a:avLst/>
            </a:prstGeom>
          </p:spPr>
          <p:txBody>
            <a:bodyPr wrap="square">
              <a:spAutoFit/>
            </a:bodyPr>
            <a:lstStyle/>
            <a:p>
              <a:pPr algn="ctr">
                <a:buClr>
                  <a:srgbClr val="C00000"/>
                </a:buClr>
                <a:defRPr/>
              </a:pP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Lorem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ipsom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dolor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consectetur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dolor</a:t>
              </a:r>
            </a:p>
          </p:txBody>
        </p:sp>
        <p:sp>
          <p:nvSpPr>
            <p:cNvPr id="15" name="Rectangle 14"/>
            <p:cNvSpPr/>
            <p:nvPr/>
          </p:nvSpPr>
          <p:spPr>
            <a:xfrm>
              <a:off x="4049267" y="4888206"/>
              <a:ext cx="1834057" cy="322875"/>
            </a:xfrm>
            <a:prstGeom prst="rect">
              <a:avLst/>
            </a:prstGeom>
          </p:spPr>
          <p:txBody>
            <a:bodyPr wrap="square">
              <a:spAutoFit/>
            </a:bodyPr>
            <a:lstStyle/>
            <a:p>
              <a:pPr algn="ctr">
                <a:buClr>
                  <a:srgbClr val="C00000"/>
                </a:buClr>
                <a:defRPr/>
              </a:pP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Lorem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ipsom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dolor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consectetur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dolor</a:t>
              </a:r>
            </a:p>
          </p:txBody>
        </p:sp>
        <p:sp>
          <p:nvSpPr>
            <p:cNvPr id="16" name="Rectangle 15"/>
            <p:cNvSpPr/>
            <p:nvPr/>
          </p:nvSpPr>
          <p:spPr>
            <a:xfrm>
              <a:off x="6188628" y="4888206"/>
              <a:ext cx="1834057" cy="322875"/>
            </a:xfrm>
            <a:prstGeom prst="rect">
              <a:avLst/>
            </a:prstGeom>
          </p:spPr>
          <p:txBody>
            <a:bodyPr wrap="square">
              <a:spAutoFit/>
            </a:bodyPr>
            <a:lstStyle/>
            <a:p>
              <a:pPr algn="ctr">
                <a:buClr>
                  <a:srgbClr val="C00000"/>
                </a:buClr>
                <a:defRPr/>
              </a:pP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Lorem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ipsom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dolor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rPr>
                <a:t>consectetur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rPr>
                <a:t> dolor</a:t>
              </a:r>
            </a:p>
          </p:txBody>
        </p:sp>
      </p:grpSp>
    </p:spTree>
    <p:extLst>
      <p:ext uri="{BB962C8B-B14F-4D97-AF65-F5344CB8AC3E}">
        <p14:creationId xmlns:p14="http://schemas.microsoft.com/office/powerpoint/2010/main" val="15312617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0908DA43-471C-4F63-B6F9-924D0966C836}"/>
              </a:ext>
            </a:extLst>
          </p:cNvPr>
          <p:cNvSpPr>
            <a:spLocks noGrp="1"/>
          </p:cNvSpPr>
          <p:nvPr>
            <p:ph type="body" sz="quarter" idx="10"/>
          </p:nvPr>
        </p:nvSpPr>
        <p:spPr/>
        <p:txBody>
          <a:bodyPr/>
          <a:lstStyle/>
          <a:p>
            <a:r>
              <a:rPr lang="en-GB" dirty="0"/>
              <a:t>Company Timeline</a:t>
            </a:r>
          </a:p>
        </p:txBody>
      </p:sp>
      <p:sp>
        <p:nvSpPr>
          <p:cNvPr id="19" name="Picture Placeholder 18">
            <a:extLst>
              <a:ext uri="{FF2B5EF4-FFF2-40B4-BE49-F238E27FC236}">
                <a16:creationId xmlns:a16="http://schemas.microsoft.com/office/drawing/2014/main" id="{9143F33D-638B-4A60-8331-5CAEB64A31B0}"/>
              </a:ext>
            </a:extLst>
          </p:cNvPr>
          <p:cNvSpPr>
            <a:spLocks noGrp="1"/>
          </p:cNvSpPr>
          <p:nvPr>
            <p:ph type="pic" sz="quarter" idx="14"/>
          </p:nvPr>
        </p:nvSpPr>
        <p:spPr/>
      </p:sp>
      <p:sp>
        <p:nvSpPr>
          <p:cNvPr id="2" name="Slide Number Placeholder 1"/>
          <p:cNvSpPr>
            <a:spLocks noGrp="1"/>
          </p:cNvSpPr>
          <p:nvPr>
            <p:ph type="sldNum" sz="quarter" idx="4"/>
          </p:nvPr>
        </p:nvSpPr>
        <p:spPr>
          <a:prstGeom prst="rect">
            <a:avLst/>
          </a:prstGeom>
        </p:spPr>
        <p:txBody>
          <a:bodyPr/>
          <a:lstStyle/>
          <a:p>
            <a:fld id="{9882531F-0419-42E2-AE7E-586455CD40C0}" type="slidenum">
              <a:rPr lang="en-US" smtClean="0">
                <a:solidFill>
                  <a:schemeClr val="bg1"/>
                </a:solidFill>
              </a:rPr>
              <a:pPr/>
              <a:t>38</a:t>
            </a:fld>
            <a:endParaRPr lang="en-US">
              <a:solidFill>
                <a:schemeClr val="bg1"/>
              </a:solidFill>
            </a:endParaRPr>
          </a:p>
        </p:txBody>
      </p:sp>
      <p:grpSp>
        <p:nvGrpSpPr>
          <p:cNvPr id="3" name="Group 2"/>
          <p:cNvGrpSpPr/>
          <p:nvPr/>
        </p:nvGrpSpPr>
        <p:grpSpPr>
          <a:xfrm>
            <a:off x="919392" y="4200875"/>
            <a:ext cx="1536780" cy="1690228"/>
            <a:chOff x="2333316" y="5097582"/>
            <a:chExt cx="1704830" cy="1184661"/>
          </a:xfrm>
        </p:grpSpPr>
        <p:sp>
          <p:nvSpPr>
            <p:cNvPr id="4" name="Shape 354"/>
            <p:cNvSpPr/>
            <p:nvPr/>
          </p:nvSpPr>
          <p:spPr>
            <a:xfrm>
              <a:off x="2333316" y="5337789"/>
              <a:ext cx="1704830" cy="944454"/>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rmAutofit/>
            </a:bodyPr>
            <a:lstStyle/>
            <a:p>
              <a:pPr algn="ctr" defTabSz="723907" hangingPunct="0"/>
              <a:r>
                <a:rPr sz="1079"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is simply dummy unknown printer took a galley of type and scrambled it to make.</a:t>
              </a:r>
            </a:p>
          </p:txBody>
        </p:sp>
        <p:sp>
          <p:nvSpPr>
            <p:cNvPr id="5" name="Shape 355"/>
            <p:cNvSpPr/>
            <p:nvPr/>
          </p:nvSpPr>
          <p:spPr>
            <a:xfrm>
              <a:off x="2333538" y="5097582"/>
              <a:ext cx="1704608" cy="193936"/>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algn="ctr" defTabSz="723907" hangingPunct="0">
                <a:defRPr/>
              </a:pPr>
              <a:r>
                <a:rPr sz="1511"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nvGrpSpPr>
          <p:cNvPr id="6" name="Group 5"/>
          <p:cNvGrpSpPr/>
          <p:nvPr/>
        </p:nvGrpSpPr>
        <p:grpSpPr>
          <a:xfrm>
            <a:off x="2668296" y="4200875"/>
            <a:ext cx="1536780" cy="1690228"/>
            <a:chOff x="2333316" y="5097582"/>
            <a:chExt cx="1704830" cy="1184661"/>
          </a:xfrm>
        </p:grpSpPr>
        <p:sp>
          <p:nvSpPr>
            <p:cNvPr id="7" name="Shape 354"/>
            <p:cNvSpPr/>
            <p:nvPr/>
          </p:nvSpPr>
          <p:spPr>
            <a:xfrm>
              <a:off x="2333316" y="5337789"/>
              <a:ext cx="1704830" cy="944454"/>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rmAutofit/>
            </a:bodyPr>
            <a:lstStyle/>
            <a:p>
              <a:pPr algn="ctr" defTabSz="723907" hangingPunct="0"/>
              <a:r>
                <a:rPr sz="1079"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is simply dummy unknown printer took a galley of type and scrambled it to make.</a:t>
              </a:r>
            </a:p>
          </p:txBody>
        </p:sp>
        <p:sp>
          <p:nvSpPr>
            <p:cNvPr id="8" name="Shape 355"/>
            <p:cNvSpPr/>
            <p:nvPr/>
          </p:nvSpPr>
          <p:spPr>
            <a:xfrm>
              <a:off x="2333538" y="5097582"/>
              <a:ext cx="1704608" cy="193936"/>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algn="ctr" defTabSz="723907" hangingPunct="0">
                <a:defRPr/>
              </a:pPr>
              <a:r>
                <a:rPr sz="1511"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nvGrpSpPr>
          <p:cNvPr id="9" name="Group 8"/>
          <p:cNvGrpSpPr/>
          <p:nvPr/>
        </p:nvGrpSpPr>
        <p:grpSpPr>
          <a:xfrm>
            <a:off x="4434663" y="4200875"/>
            <a:ext cx="1536780" cy="1690228"/>
            <a:chOff x="2333316" y="5097582"/>
            <a:chExt cx="1704830" cy="1184661"/>
          </a:xfrm>
        </p:grpSpPr>
        <p:sp>
          <p:nvSpPr>
            <p:cNvPr id="10" name="Shape 354"/>
            <p:cNvSpPr/>
            <p:nvPr/>
          </p:nvSpPr>
          <p:spPr>
            <a:xfrm>
              <a:off x="2333316" y="5337789"/>
              <a:ext cx="1704830" cy="944454"/>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rmAutofit/>
            </a:bodyPr>
            <a:lstStyle/>
            <a:p>
              <a:pPr algn="ctr" defTabSz="723907" hangingPunct="0"/>
              <a:r>
                <a:rPr sz="1079"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is simply dummy unknown printer took a galley of type and scrambled it to make.</a:t>
              </a:r>
            </a:p>
          </p:txBody>
        </p:sp>
        <p:sp>
          <p:nvSpPr>
            <p:cNvPr id="11" name="Shape 355"/>
            <p:cNvSpPr/>
            <p:nvPr/>
          </p:nvSpPr>
          <p:spPr>
            <a:xfrm>
              <a:off x="2333538" y="5097582"/>
              <a:ext cx="1704608" cy="193936"/>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algn="ctr" defTabSz="723907" hangingPunct="0">
                <a:defRPr/>
              </a:pPr>
              <a:r>
                <a:rPr sz="1511"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nvGrpSpPr>
          <p:cNvPr id="12" name="Group 11"/>
          <p:cNvGrpSpPr/>
          <p:nvPr/>
        </p:nvGrpSpPr>
        <p:grpSpPr>
          <a:xfrm>
            <a:off x="6183566" y="4200875"/>
            <a:ext cx="1536780" cy="1690228"/>
            <a:chOff x="2333316" y="5097582"/>
            <a:chExt cx="1704830" cy="1184661"/>
          </a:xfrm>
        </p:grpSpPr>
        <p:sp>
          <p:nvSpPr>
            <p:cNvPr id="13" name="Shape 354"/>
            <p:cNvSpPr/>
            <p:nvPr/>
          </p:nvSpPr>
          <p:spPr>
            <a:xfrm>
              <a:off x="2333316" y="5337789"/>
              <a:ext cx="1704830" cy="944454"/>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rmAutofit/>
            </a:bodyPr>
            <a:lstStyle/>
            <a:p>
              <a:pPr algn="ctr" defTabSz="723907" hangingPunct="0"/>
              <a:r>
                <a:rPr sz="1079"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is simply dummy unknown printer took a galley of type and scrambled it to make.</a:t>
              </a:r>
            </a:p>
          </p:txBody>
        </p:sp>
        <p:sp>
          <p:nvSpPr>
            <p:cNvPr id="14" name="Shape 355"/>
            <p:cNvSpPr/>
            <p:nvPr/>
          </p:nvSpPr>
          <p:spPr>
            <a:xfrm>
              <a:off x="2333538" y="5097582"/>
              <a:ext cx="1704608" cy="193936"/>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algn="ctr" defTabSz="723907" hangingPunct="0">
                <a:defRPr/>
              </a:pPr>
              <a:r>
                <a:rPr sz="1511"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nvGrpSpPr>
          <p:cNvPr id="15" name="Group 14"/>
          <p:cNvGrpSpPr/>
          <p:nvPr/>
        </p:nvGrpSpPr>
        <p:grpSpPr>
          <a:xfrm>
            <a:off x="7881043" y="4200875"/>
            <a:ext cx="1536780" cy="1690228"/>
            <a:chOff x="2333316" y="5097582"/>
            <a:chExt cx="1704830" cy="1184661"/>
          </a:xfrm>
        </p:grpSpPr>
        <p:sp>
          <p:nvSpPr>
            <p:cNvPr id="16" name="Shape 354"/>
            <p:cNvSpPr/>
            <p:nvPr/>
          </p:nvSpPr>
          <p:spPr>
            <a:xfrm>
              <a:off x="2333316" y="5337789"/>
              <a:ext cx="1704830" cy="944454"/>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rmAutofit/>
            </a:bodyPr>
            <a:lstStyle/>
            <a:p>
              <a:pPr algn="ctr" defTabSz="723907" hangingPunct="0"/>
              <a:r>
                <a:rPr sz="1079"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is simply dummy unknown printer took a galley of type and scrambled it to make.</a:t>
              </a:r>
            </a:p>
          </p:txBody>
        </p:sp>
        <p:sp>
          <p:nvSpPr>
            <p:cNvPr id="17" name="Shape 355"/>
            <p:cNvSpPr/>
            <p:nvPr/>
          </p:nvSpPr>
          <p:spPr>
            <a:xfrm>
              <a:off x="2333538" y="5097582"/>
              <a:ext cx="1704608" cy="193936"/>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algn="ctr" defTabSz="723907" hangingPunct="0">
                <a:defRPr/>
              </a:pPr>
              <a:r>
                <a:rPr sz="1511"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sp>
        <p:nvSpPr>
          <p:cNvPr id="20" name="Freeform 19">
            <a:extLst>
              <a:ext uri="{FF2B5EF4-FFF2-40B4-BE49-F238E27FC236}">
                <a16:creationId xmlns:a16="http://schemas.microsoft.com/office/drawing/2014/main" id="{43BEE4E3-98C1-4A7E-AF6A-E6E42BDCE8FA}"/>
              </a:ext>
            </a:extLst>
          </p:cNvPr>
          <p:cNvSpPr>
            <a:spLocks/>
          </p:cNvSpPr>
          <p:nvPr/>
        </p:nvSpPr>
        <p:spPr bwMode="auto">
          <a:xfrm>
            <a:off x="4271960" y="2762689"/>
            <a:ext cx="1981048" cy="1042730"/>
          </a:xfrm>
          <a:custGeom>
            <a:avLst/>
            <a:gdLst>
              <a:gd name="T0" fmla="*/ 1056 w 1423"/>
              <a:gd name="T1" fmla="*/ 0 h 749"/>
              <a:gd name="T2" fmla="*/ 1423 w 1423"/>
              <a:gd name="T3" fmla="*/ 375 h 749"/>
              <a:gd name="T4" fmla="*/ 1056 w 1423"/>
              <a:gd name="T5" fmla="*/ 749 h 749"/>
              <a:gd name="T6" fmla="*/ 0 w 1423"/>
              <a:gd name="T7" fmla="*/ 749 h 749"/>
              <a:gd name="T8" fmla="*/ 369 w 1423"/>
              <a:gd name="T9" fmla="*/ 375 h 749"/>
              <a:gd name="T10" fmla="*/ 0 w 1423"/>
              <a:gd name="T11" fmla="*/ 0 h 749"/>
              <a:gd name="T12" fmla="*/ 1056 w 1423"/>
              <a:gd name="T13" fmla="*/ 0 h 749"/>
            </a:gdLst>
            <a:ahLst/>
            <a:cxnLst>
              <a:cxn ang="0">
                <a:pos x="T0" y="T1"/>
              </a:cxn>
              <a:cxn ang="0">
                <a:pos x="T2" y="T3"/>
              </a:cxn>
              <a:cxn ang="0">
                <a:pos x="T4" y="T5"/>
              </a:cxn>
              <a:cxn ang="0">
                <a:pos x="T6" y="T7"/>
              </a:cxn>
              <a:cxn ang="0">
                <a:pos x="T8" y="T9"/>
              </a:cxn>
              <a:cxn ang="0">
                <a:pos x="T10" y="T11"/>
              </a:cxn>
              <a:cxn ang="0">
                <a:pos x="T12" y="T13"/>
              </a:cxn>
            </a:cxnLst>
            <a:rect l="0" t="0" r="r" b="b"/>
            <a:pathLst>
              <a:path w="1423" h="749">
                <a:moveTo>
                  <a:pt x="1056" y="0"/>
                </a:moveTo>
                <a:lnTo>
                  <a:pt x="1423" y="375"/>
                </a:lnTo>
                <a:lnTo>
                  <a:pt x="1056" y="749"/>
                </a:lnTo>
                <a:lnTo>
                  <a:pt x="0" y="749"/>
                </a:lnTo>
                <a:lnTo>
                  <a:pt x="369" y="375"/>
                </a:lnTo>
                <a:lnTo>
                  <a:pt x="0" y="0"/>
                </a:lnTo>
                <a:lnTo>
                  <a:pt x="1056" y="0"/>
                </a:lnTo>
                <a:close/>
              </a:path>
            </a:pathLst>
          </a:custGeom>
          <a:solidFill>
            <a:srgbClr val="0067B4"/>
          </a:solidFill>
          <a:ln>
            <a:noFill/>
          </a:ln>
        </p:spPr>
        <p:txBody>
          <a:bodyPr vert="horz" wrap="square" lIns="80189" tIns="40095" rIns="80189" bIns="40095" numCol="1" anchor="t" anchorCtr="0" compatLnSpc="1">
            <a:prstTxWarp prst="textNoShape">
              <a:avLst/>
            </a:prstTxWarp>
          </a:bodyPr>
          <a:lstStyle/>
          <a:p>
            <a:pPr defTabSz="801866">
              <a:defRPr/>
            </a:pPr>
            <a:endParaRPr lang="ru-UA" sz="1403" kern="0">
              <a:solidFill>
                <a:srgbClr val="414042"/>
              </a:solidFill>
              <a:latin typeface="Open Sans"/>
            </a:endParaRPr>
          </a:p>
        </p:txBody>
      </p:sp>
      <p:sp>
        <p:nvSpPr>
          <p:cNvPr id="21" name="Freeform 20">
            <a:extLst>
              <a:ext uri="{FF2B5EF4-FFF2-40B4-BE49-F238E27FC236}">
                <a16:creationId xmlns:a16="http://schemas.microsoft.com/office/drawing/2014/main" id="{E883CBAC-9287-4D80-9AF5-BFFF89B67071}"/>
              </a:ext>
            </a:extLst>
          </p:cNvPr>
          <p:cNvSpPr>
            <a:spLocks/>
          </p:cNvSpPr>
          <p:nvPr/>
        </p:nvSpPr>
        <p:spPr bwMode="auto">
          <a:xfrm>
            <a:off x="2573520" y="2762689"/>
            <a:ext cx="1978264" cy="1042730"/>
          </a:xfrm>
          <a:custGeom>
            <a:avLst/>
            <a:gdLst>
              <a:gd name="T0" fmla="*/ 1054 w 1421"/>
              <a:gd name="T1" fmla="*/ 0 h 749"/>
              <a:gd name="T2" fmla="*/ 1421 w 1421"/>
              <a:gd name="T3" fmla="*/ 375 h 749"/>
              <a:gd name="T4" fmla="*/ 1054 w 1421"/>
              <a:gd name="T5" fmla="*/ 749 h 749"/>
              <a:gd name="T6" fmla="*/ 0 w 1421"/>
              <a:gd name="T7" fmla="*/ 749 h 749"/>
              <a:gd name="T8" fmla="*/ 367 w 1421"/>
              <a:gd name="T9" fmla="*/ 375 h 749"/>
              <a:gd name="T10" fmla="*/ 0 w 1421"/>
              <a:gd name="T11" fmla="*/ 0 h 749"/>
              <a:gd name="T12" fmla="*/ 1054 w 1421"/>
              <a:gd name="T13" fmla="*/ 0 h 749"/>
            </a:gdLst>
            <a:ahLst/>
            <a:cxnLst>
              <a:cxn ang="0">
                <a:pos x="T0" y="T1"/>
              </a:cxn>
              <a:cxn ang="0">
                <a:pos x="T2" y="T3"/>
              </a:cxn>
              <a:cxn ang="0">
                <a:pos x="T4" y="T5"/>
              </a:cxn>
              <a:cxn ang="0">
                <a:pos x="T6" y="T7"/>
              </a:cxn>
              <a:cxn ang="0">
                <a:pos x="T8" y="T9"/>
              </a:cxn>
              <a:cxn ang="0">
                <a:pos x="T10" y="T11"/>
              </a:cxn>
              <a:cxn ang="0">
                <a:pos x="T12" y="T13"/>
              </a:cxn>
            </a:cxnLst>
            <a:rect l="0" t="0" r="r" b="b"/>
            <a:pathLst>
              <a:path w="1421" h="749">
                <a:moveTo>
                  <a:pt x="1054" y="0"/>
                </a:moveTo>
                <a:lnTo>
                  <a:pt x="1421" y="375"/>
                </a:lnTo>
                <a:lnTo>
                  <a:pt x="1054" y="749"/>
                </a:lnTo>
                <a:lnTo>
                  <a:pt x="0" y="749"/>
                </a:lnTo>
                <a:lnTo>
                  <a:pt x="367" y="375"/>
                </a:lnTo>
                <a:lnTo>
                  <a:pt x="0" y="0"/>
                </a:lnTo>
                <a:lnTo>
                  <a:pt x="1054" y="0"/>
                </a:lnTo>
                <a:close/>
              </a:path>
            </a:pathLst>
          </a:custGeom>
          <a:solidFill>
            <a:srgbClr val="0F1B37"/>
          </a:solidFill>
          <a:ln>
            <a:noFill/>
          </a:ln>
        </p:spPr>
        <p:txBody>
          <a:bodyPr vert="horz" wrap="square" lIns="80189" tIns="40095" rIns="80189" bIns="40095" numCol="1" anchor="t" anchorCtr="0" compatLnSpc="1">
            <a:prstTxWarp prst="textNoShape">
              <a:avLst/>
            </a:prstTxWarp>
          </a:bodyPr>
          <a:lstStyle/>
          <a:p>
            <a:pPr defTabSz="801866">
              <a:defRPr/>
            </a:pPr>
            <a:endParaRPr lang="ru-UA" sz="1403" kern="0">
              <a:solidFill>
                <a:srgbClr val="414042"/>
              </a:solidFill>
              <a:latin typeface="Open Sans"/>
            </a:endParaRPr>
          </a:p>
        </p:txBody>
      </p:sp>
      <p:sp>
        <p:nvSpPr>
          <p:cNvPr id="22" name="Freeform 21">
            <a:extLst>
              <a:ext uri="{FF2B5EF4-FFF2-40B4-BE49-F238E27FC236}">
                <a16:creationId xmlns:a16="http://schemas.microsoft.com/office/drawing/2014/main" id="{DC1968FD-2EA2-43B7-811F-8A7E9CAFA51F}"/>
              </a:ext>
            </a:extLst>
          </p:cNvPr>
          <p:cNvSpPr>
            <a:spLocks/>
          </p:cNvSpPr>
          <p:nvPr/>
        </p:nvSpPr>
        <p:spPr bwMode="auto">
          <a:xfrm>
            <a:off x="872297" y="2762689"/>
            <a:ext cx="1981048" cy="1042730"/>
          </a:xfrm>
          <a:custGeom>
            <a:avLst/>
            <a:gdLst>
              <a:gd name="T0" fmla="*/ 1054 w 1423"/>
              <a:gd name="T1" fmla="*/ 0 h 749"/>
              <a:gd name="T2" fmla="*/ 1423 w 1423"/>
              <a:gd name="T3" fmla="*/ 375 h 749"/>
              <a:gd name="T4" fmla="*/ 1054 w 1423"/>
              <a:gd name="T5" fmla="*/ 749 h 749"/>
              <a:gd name="T6" fmla="*/ 0 w 1423"/>
              <a:gd name="T7" fmla="*/ 749 h 749"/>
              <a:gd name="T8" fmla="*/ 367 w 1423"/>
              <a:gd name="T9" fmla="*/ 375 h 749"/>
              <a:gd name="T10" fmla="*/ 0 w 1423"/>
              <a:gd name="T11" fmla="*/ 0 h 749"/>
              <a:gd name="T12" fmla="*/ 1054 w 1423"/>
              <a:gd name="T13" fmla="*/ 0 h 749"/>
            </a:gdLst>
            <a:ahLst/>
            <a:cxnLst>
              <a:cxn ang="0">
                <a:pos x="T0" y="T1"/>
              </a:cxn>
              <a:cxn ang="0">
                <a:pos x="T2" y="T3"/>
              </a:cxn>
              <a:cxn ang="0">
                <a:pos x="T4" y="T5"/>
              </a:cxn>
              <a:cxn ang="0">
                <a:pos x="T6" y="T7"/>
              </a:cxn>
              <a:cxn ang="0">
                <a:pos x="T8" y="T9"/>
              </a:cxn>
              <a:cxn ang="0">
                <a:pos x="T10" y="T11"/>
              </a:cxn>
              <a:cxn ang="0">
                <a:pos x="T12" y="T13"/>
              </a:cxn>
            </a:cxnLst>
            <a:rect l="0" t="0" r="r" b="b"/>
            <a:pathLst>
              <a:path w="1423" h="749">
                <a:moveTo>
                  <a:pt x="1054" y="0"/>
                </a:moveTo>
                <a:lnTo>
                  <a:pt x="1423" y="375"/>
                </a:lnTo>
                <a:lnTo>
                  <a:pt x="1054" y="749"/>
                </a:lnTo>
                <a:lnTo>
                  <a:pt x="0" y="749"/>
                </a:lnTo>
                <a:lnTo>
                  <a:pt x="367" y="375"/>
                </a:lnTo>
                <a:lnTo>
                  <a:pt x="0" y="0"/>
                </a:lnTo>
                <a:lnTo>
                  <a:pt x="1054" y="0"/>
                </a:lnTo>
                <a:close/>
              </a:path>
            </a:pathLst>
          </a:custGeom>
          <a:solidFill>
            <a:srgbClr val="0067B4"/>
          </a:solidFill>
          <a:ln>
            <a:noFill/>
          </a:ln>
        </p:spPr>
        <p:txBody>
          <a:bodyPr vert="horz" wrap="square" lIns="80189" tIns="40095" rIns="80189" bIns="40095" numCol="1" anchor="t" anchorCtr="0" compatLnSpc="1">
            <a:prstTxWarp prst="textNoShape">
              <a:avLst/>
            </a:prstTxWarp>
          </a:bodyPr>
          <a:lstStyle/>
          <a:p>
            <a:pPr defTabSz="801866">
              <a:defRPr/>
            </a:pPr>
            <a:endParaRPr lang="ru-UA" sz="1579" kern="0">
              <a:solidFill>
                <a:srgbClr val="414042"/>
              </a:solidFill>
              <a:latin typeface="Open Sans"/>
            </a:endParaRPr>
          </a:p>
        </p:txBody>
      </p:sp>
      <p:sp>
        <p:nvSpPr>
          <p:cNvPr id="23" name="Freeform 22">
            <a:extLst>
              <a:ext uri="{FF2B5EF4-FFF2-40B4-BE49-F238E27FC236}">
                <a16:creationId xmlns:a16="http://schemas.microsoft.com/office/drawing/2014/main" id="{5A80E190-05BC-42C4-9A93-72FDDCCB6234}"/>
              </a:ext>
            </a:extLst>
          </p:cNvPr>
          <p:cNvSpPr>
            <a:spLocks/>
          </p:cNvSpPr>
          <p:nvPr/>
        </p:nvSpPr>
        <p:spPr bwMode="auto">
          <a:xfrm>
            <a:off x="5995457" y="2762689"/>
            <a:ext cx="1981048" cy="1042730"/>
          </a:xfrm>
          <a:custGeom>
            <a:avLst/>
            <a:gdLst>
              <a:gd name="T0" fmla="*/ 1054 w 1423"/>
              <a:gd name="T1" fmla="*/ 0 h 749"/>
              <a:gd name="T2" fmla="*/ 1423 w 1423"/>
              <a:gd name="T3" fmla="*/ 375 h 749"/>
              <a:gd name="T4" fmla="*/ 1054 w 1423"/>
              <a:gd name="T5" fmla="*/ 749 h 749"/>
              <a:gd name="T6" fmla="*/ 0 w 1423"/>
              <a:gd name="T7" fmla="*/ 749 h 749"/>
              <a:gd name="T8" fmla="*/ 367 w 1423"/>
              <a:gd name="T9" fmla="*/ 375 h 749"/>
              <a:gd name="T10" fmla="*/ 0 w 1423"/>
              <a:gd name="T11" fmla="*/ 0 h 749"/>
              <a:gd name="T12" fmla="*/ 1054 w 1423"/>
              <a:gd name="T13" fmla="*/ 0 h 749"/>
            </a:gdLst>
            <a:ahLst/>
            <a:cxnLst>
              <a:cxn ang="0">
                <a:pos x="T0" y="T1"/>
              </a:cxn>
              <a:cxn ang="0">
                <a:pos x="T2" y="T3"/>
              </a:cxn>
              <a:cxn ang="0">
                <a:pos x="T4" y="T5"/>
              </a:cxn>
              <a:cxn ang="0">
                <a:pos x="T6" y="T7"/>
              </a:cxn>
              <a:cxn ang="0">
                <a:pos x="T8" y="T9"/>
              </a:cxn>
              <a:cxn ang="0">
                <a:pos x="T10" y="T11"/>
              </a:cxn>
              <a:cxn ang="0">
                <a:pos x="T12" y="T13"/>
              </a:cxn>
            </a:cxnLst>
            <a:rect l="0" t="0" r="r" b="b"/>
            <a:pathLst>
              <a:path w="1423" h="749">
                <a:moveTo>
                  <a:pt x="1054" y="0"/>
                </a:moveTo>
                <a:lnTo>
                  <a:pt x="1423" y="375"/>
                </a:lnTo>
                <a:lnTo>
                  <a:pt x="1054" y="749"/>
                </a:lnTo>
                <a:lnTo>
                  <a:pt x="0" y="749"/>
                </a:lnTo>
                <a:lnTo>
                  <a:pt x="367" y="375"/>
                </a:lnTo>
                <a:lnTo>
                  <a:pt x="0" y="0"/>
                </a:lnTo>
                <a:lnTo>
                  <a:pt x="1054" y="0"/>
                </a:lnTo>
                <a:close/>
              </a:path>
            </a:pathLst>
          </a:custGeom>
          <a:solidFill>
            <a:srgbClr val="0F1B37"/>
          </a:solidFill>
          <a:ln>
            <a:noFill/>
          </a:ln>
        </p:spPr>
        <p:txBody>
          <a:bodyPr vert="horz" wrap="square" lIns="80189" tIns="40095" rIns="80189" bIns="40095" numCol="1" anchor="t" anchorCtr="0" compatLnSpc="1">
            <a:prstTxWarp prst="textNoShape">
              <a:avLst/>
            </a:prstTxWarp>
          </a:bodyPr>
          <a:lstStyle/>
          <a:p>
            <a:pPr defTabSz="801866">
              <a:defRPr/>
            </a:pPr>
            <a:endParaRPr lang="ru-UA" sz="1403" kern="0">
              <a:solidFill>
                <a:srgbClr val="414042"/>
              </a:solidFill>
              <a:latin typeface="Open Sans"/>
            </a:endParaRPr>
          </a:p>
        </p:txBody>
      </p:sp>
      <p:sp>
        <p:nvSpPr>
          <p:cNvPr id="24" name="Freeform 23">
            <a:extLst>
              <a:ext uri="{FF2B5EF4-FFF2-40B4-BE49-F238E27FC236}">
                <a16:creationId xmlns:a16="http://schemas.microsoft.com/office/drawing/2014/main" id="{EA705C59-3303-4905-B71C-2002FD462FE5}"/>
              </a:ext>
            </a:extLst>
          </p:cNvPr>
          <p:cNvSpPr>
            <a:spLocks/>
          </p:cNvSpPr>
          <p:nvPr/>
        </p:nvSpPr>
        <p:spPr bwMode="auto">
          <a:xfrm>
            <a:off x="7720347" y="2762689"/>
            <a:ext cx="1981048" cy="1042730"/>
          </a:xfrm>
          <a:custGeom>
            <a:avLst/>
            <a:gdLst>
              <a:gd name="T0" fmla="*/ 1053 w 1423"/>
              <a:gd name="T1" fmla="*/ 0 h 749"/>
              <a:gd name="T2" fmla="*/ 1423 w 1423"/>
              <a:gd name="T3" fmla="*/ 375 h 749"/>
              <a:gd name="T4" fmla="*/ 1053 w 1423"/>
              <a:gd name="T5" fmla="*/ 749 h 749"/>
              <a:gd name="T6" fmla="*/ 0 w 1423"/>
              <a:gd name="T7" fmla="*/ 749 h 749"/>
              <a:gd name="T8" fmla="*/ 366 w 1423"/>
              <a:gd name="T9" fmla="*/ 375 h 749"/>
              <a:gd name="T10" fmla="*/ 0 w 1423"/>
              <a:gd name="T11" fmla="*/ 0 h 749"/>
              <a:gd name="T12" fmla="*/ 1053 w 1423"/>
              <a:gd name="T13" fmla="*/ 0 h 749"/>
            </a:gdLst>
            <a:ahLst/>
            <a:cxnLst>
              <a:cxn ang="0">
                <a:pos x="T0" y="T1"/>
              </a:cxn>
              <a:cxn ang="0">
                <a:pos x="T2" y="T3"/>
              </a:cxn>
              <a:cxn ang="0">
                <a:pos x="T4" y="T5"/>
              </a:cxn>
              <a:cxn ang="0">
                <a:pos x="T6" y="T7"/>
              </a:cxn>
              <a:cxn ang="0">
                <a:pos x="T8" y="T9"/>
              </a:cxn>
              <a:cxn ang="0">
                <a:pos x="T10" y="T11"/>
              </a:cxn>
              <a:cxn ang="0">
                <a:pos x="T12" y="T13"/>
              </a:cxn>
            </a:cxnLst>
            <a:rect l="0" t="0" r="r" b="b"/>
            <a:pathLst>
              <a:path w="1423" h="749">
                <a:moveTo>
                  <a:pt x="1053" y="0"/>
                </a:moveTo>
                <a:lnTo>
                  <a:pt x="1423" y="375"/>
                </a:lnTo>
                <a:lnTo>
                  <a:pt x="1053" y="749"/>
                </a:lnTo>
                <a:lnTo>
                  <a:pt x="0" y="749"/>
                </a:lnTo>
                <a:lnTo>
                  <a:pt x="366" y="375"/>
                </a:lnTo>
                <a:lnTo>
                  <a:pt x="0" y="0"/>
                </a:lnTo>
                <a:lnTo>
                  <a:pt x="1053" y="0"/>
                </a:lnTo>
                <a:close/>
              </a:path>
            </a:pathLst>
          </a:custGeom>
          <a:solidFill>
            <a:srgbClr val="0067B4"/>
          </a:solidFill>
          <a:ln>
            <a:noFill/>
          </a:ln>
        </p:spPr>
        <p:txBody>
          <a:bodyPr vert="horz" wrap="square" lIns="80189" tIns="40095" rIns="80189" bIns="40095" numCol="1" anchor="t" anchorCtr="0" compatLnSpc="1">
            <a:prstTxWarp prst="textNoShape">
              <a:avLst/>
            </a:prstTxWarp>
          </a:bodyPr>
          <a:lstStyle/>
          <a:p>
            <a:pPr defTabSz="801866">
              <a:defRPr/>
            </a:pPr>
            <a:endParaRPr lang="ru-UA" sz="1403" kern="0">
              <a:solidFill>
                <a:srgbClr val="414042"/>
              </a:solidFill>
              <a:latin typeface="Open Sans"/>
            </a:endParaRPr>
          </a:p>
        </p:txBody>
      </p:sp>
      <p:sp>
        <p:nvSpPr>
          <p:cNvPr id="41" name="Rectangle 40">
            <a:extLst>
              <a:ext uri="{FF2B5EF4-FFF2-40B4-BE49-F238E27FC236}">
                <a16:creationId xmlns:a16="http://schemas.microsoft.com/office/drawing/2014/main" id="{97B97E49-14BF-45E1-ADDB-F90FA82FEA5D}"/>
              </a:ext>
            </a:extLst>
          </p:cNvPr>
          <p:cNvSpPr>
            <a:spLocks noChangeArrowheads="1"/>
          </p:cNvSpPr>
          <p:nvPr/>
        </p:nvSpPr>
        <p:spPr bwMode="auto">
          <a:xfrm>
            <a:off x="1576338" y="3122865"/>
            <a:ext cx="771045" cy="2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801866">
              <a:defRPr/>
            </a:pPr>
            <a:r>
              <a:rPr lang="ru-UA" altLang="ru-UA" sz="1754" b="1" kern="0" dirty="0">
                <a:solidFill>
                  <a:srgbClr val="FFFFFF"/>
                </a:solidFill>
                <a:latin typeface="Century Gothic" panose="020B0502020202020204" pitchFamily="34" charset="0"/>
              </a:rPr>
              <a:t>STEP 01</a:t>
            </a:r>
            <a:endParaRPr lang="ru-UA" altLang="ru-UA" sz="1754" kern="0" dirty="0">
              <a:solidFill>
                <a:srgbClr val="FFFFFF"/>
              </a:solidFill>
              <a:latin typeface="Century Gothic" panose="020B0502020202020204" pitchFamily="34" charset="0"/>
            </a:endParaRPr>
          </a:p>
        </p:txBody>
      </p:sp>
      <p:sp>
        <p:nvSpPr>
          <p:cNvPr id="42" name="Rectangle 41">
            <a:extLst>
              <a:ext uri="{FF2B5EF4-FFF2-40B4-BE49-F238E27FC236}">
                <a16:creationId xmlns:a16="http://schemas.microsoft.com/office/drawing/2014/main" id="{4AFD263D-6043-41F3-A42B-3B56D03E4CDA}"/>
              </a:ext>
            </a:extLst>
          </p:cNvPr>
          <p:cNvSpPr>
            <a:spLocks noChangeArrowheads="1"/>
          </p:cNvSpPr>
          <p:nvPr/>
        </p:nvSpPr>
        <p:spPr bwMode="auto">
          <a:xfrm>
            <a:off x="3245542" y="3122865"/>
            <a:ext cx="771045" cy="2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801866">
              <a:defRPr/>
            </a:pPr>
            <a:r>
              <a:rPr lang="ru-UA" altLang="ru-UA" sz="1754" b="1" kern="0" dirty="0">
                <a:solidFill>
                  <a:srgbClr val="FFFFFF"/>
                </a:solidFill>
                <a:latin typeface="Century Gothic" panose="020B0502020202020204" pitchFamily="34" charset="0"/>
              </a:rPr>
              <a:t>STEP 02</a:t>
            </a:r>
            <a:endParaRPr lang="ru-UA" altLang="ru-UA" sz="1754" kern="0" dirty="0">
              <a:solidFill>
                <a:srgbClr val="FFFFFF"/>
              </a:solidFill>
              <a:latin typeface="Century Gothic" panose="020B0502020202020204" pitchFamily="34" charset="0"/>
            </a:endParaRPr>
          </a:p>
        </p:txBody>
      </p:sp>
      <p:sp>
        <p:nvSpPr>
          <p:cNvPr id="43" name="Rectangle 42">
            <a:extLst>
              <a:ext uri="{FF2B5EF4-FFF2-40B4-BE49-F238E27FC236}">
                <a16:creationId xmlns:a16="http://schemas.microsoft.com/office/drawing/2014/main" id="{C96B573D-FC4F-4A57-9209-82ADD4D9CF34}"/>
              </a:ext>
            </a:extLst>
          </p:cNvPr>
          <p:cNvSpPr>
            <a:spLocks noChangeArrowheads="1"/>
          </p:cNvSpPr>
          <p:nvPr/>
        </p:nvSpPr>
        <p:spPr bwMode="auto">
          <a:xfrm>
            <a:off x="4914744" y="3122865"/>
            <a:ext cx="771045" cy="2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801866">
              <a:defRPr/>
            </a:pPr>
            <a:r>
              <a:rPr lang="ru-UA" altLang="ru-UA" sz="1754" b="1" kern="0" dirty="0">
                <a:solidFill>
                  <a:srgbClr val="FFFFFF"/>
                </a:solidFill>
                <a:latin typeface="Century Gothic" panose="020B0502020202020204" pitchFamily="34" charset="0"/>
              </a:rPr>
              <a:t>STEP 03</a:t>
            </a:r>
            <a:endParaRPr lang="ru-UA" altLang="ru-UA" sz="1754" kern="0" dirty="0">
              <a:solidFill>
                <a:srgbClr val="FFFFFF"/>
              </a:solidFill>
              <a:latin typeface="Century Gothic" panose="020B0502020202020204" pitchFamily="34" charset="0"/>
            </a:endParaRPr>
          </a:p>
        </p:txBody>
      </p:sp>
      <p:sp>
        <p:nvSpPr>
          <p:cNvPr id="44" name="Rectangle 43">
            <a:extLst>
              <a:ext uri="{FF2B5EF4-FFF2-40B4-BE49-F238E27FC236}">
                <a16:creationId xmlns:a16="http://schemas.microsoft.com/office/drawing/2014/main" id="{534FE5A0-93BC-41D3-9524-468373335FA7}"/>
              </a:ext>
            </a:extLst>
          </p:cNvPr>
          <p:cNvSpPr>
            <a:spLocks noChangeArrowheads="1"/>
          </p:cNvSpPr>
          <p:nvPr/>
        </p:nvSpPr>
        <p:spPr bwMode="auto">
          <a:xfrm>
            <a:off x="8372878" y="3122865"/>
            <a:ext cx="771045" cy="2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801866">
              <a:defRPr/>
            </a:pPr>
            <a:r>
              <a:rPr lang="ru-UA" altLang="ru-UA" sz="1754" b="1" kern="0" dirty="0">
                <a:solidFill>
                  <a:srgbClr val="FFFFFF"/>
                </a:solidFill>
                <a:latin typeface="Century Gothic" panose="020B0502020202020204" pitchFamily="34" charset="0"/>
              </a:rPr>
              <a:t>STEP 05</a:t>
            </a:r>
            <a:endParaRPr lang="ru-UA" altLang="ru-UA" sz="1754" kern="0" dirty="0">
              <a:solidFill>
                <a:srgbClr val="FFFFFF"/>
              </a:solidFill>
              <a:latin typeface="Century Gothic" panose="020B0502020202020204" pitchFamily="34" charset="0"/>
            </a:endParaRPr>
          </a:p>
        </p:txBody>
      </p:sp>
      <p:sp>
        <p:nvSpPr>
          <p:cNvPr id="45" name="Rectangle 44">
            <a:extLst>
              <a:ext uri="{FF2B5EF4-FFF2-40B4-BE49-F238E27FC236}">
                <a16:creationId xmlns:a16="http://schemas.microsoft.com/office/drawing/2014/main" id="{EEC93BED-A38D-4B5E-81C8-17E2AC1FF513}"/>
              </a:ext>
            </a:extLst>
          </p:cNvPr>
          <p:cNvSpPr>
            <a:spLocks noChangeArrowheads="1"/>
          </p:cNvSpPr>
          <p:nvPr/>
        </p:nvSpPr>
        <p:spPr bwMode="auto">
          <a:xfrm>
            <a:off x="6618752" y="3122865"/>
            <a:ext cx="771045" cy="2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801866">
              <a:defRPr/>
            </a:pPr>
            <a:r>
              <a:rPr lang="ru-UA" altLang="ru-UA" sz="1754" b="1" kern="0" dirty="0">
                <a:solidFill>
                  <a:srgbClr val="FFFFFF"/>
                </a:solidFill>
                <a:latin typeface="Century Gothic" panose="020B0502020202020204" pitchFamily="34" charset="0"/>
              </a:rPr>
              <a:t>STEP 04</a:t>
            </a:r>
            <a:endParaRPr lang="ru-UA" altLang="ru-UA" sz="1754" kern="0" dirty="0">
              <a:solidFill>
                <a:srgbClr val="FFFFFF"/>
              </a:solidFill>
              <a:latin typeface="Century Gothic" panose="020B0502020202020204" pitchFamily="34" charset="0"/>
            </a:endParaRPr>
          </a:p>
        </p:txBody>
      </p:sp>
    </p:spTree>
    <p:extLst>
      <p:ext uri="{BB962C8B-B14F-4D97-AF65-F5344CB8AC3E}">
        <p14:creationId xmlns:p14="http://schemas.microsoft.com/office/powerpoint/2010/main" val="2565063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50"/>
                                  </p:stCondLst>
                                  <p:childTnLst>
                                    <p:set>
                                      <p:cBhvr>
                                        <p:cTn id="6" dur="1" fill="hold">
                                          <p:stCondLst>
                                            <p:cond delay="0"/>
                                          </p:stCondLst>
                                        </p:cTn>
                                        <p:tgtEl>
                                          <p:spTgt spid="44"/>
                                        </p:tgtEl>
                                        <p:attrNameLst>
                                          <p:attrName>style.visibility</p:attrName>
                                        </p:attrNameLst>
                                      </p:cBhvr>
                                      <p:to>
                                        <p:strVal val="visible"/>
                                      </p:to>
                                    </p:set>
                                    <p:anim calcmode="lin" valueType="num">
                                      <p:cBhvr>
                                        <p:cTn id="7" dur="750" fill="hold"/>
                                        <p:tgtEl>
                                          <p:spTgt spid="44"/>
                                        </p:tgtEl>
                                        <p:attrNameLst>
                                          <p:attrName>ppt_w</p:attrName>
                                        </p:attrNameLst>
                                      </p:cBhvr>
                                      <p:tavLst>
                                        <p:tav tm="0">
                                          <p:val>
                                            <p:fltVal val="0"/>
                                          </p:val>
                                        </p:tav>
                                        <p:tav tm="100000">
                                          <p:val>
                                            <p:strVal val="#ppt_w"/>
                                          </p:val>
                                        </p:tav>
                                      </p:tavLst>
                                    </p:anim>
                                    <p:anim calcmode="lin" valueType="num">
                                      <p:cBhvr>
                                        <p:cTn id="8" dur="750" fill="hold"/>
                                        <p:tgtEl>
                                          <p:spTgt spid="44"/>
                                        </p:tgtEl>
                                        <p:attrNameLst>
                                          <p:attrName>ppt_h</p:attrName>
                                        </p:attrNameLst>
                                      </p:cBhvr>
                                      <p:tavLst>
                                        <p:tav tm="0">
                                          <p:val>
                                            <p:fltVal val="0"/>
                                          </p:val>
                                        </p:tav>
                                        <p:tav tm="100000">
                                          <p:val>
                                            <p:strVal val="#ppt_h"/>
                                          </p:val>
                                        </p:tav>
                                      </p:tavLst>
                                    </p:anim>
                                    <p:animEffect transition="in" filter="fade">
                                      <p:cBhvr>
                                        <p:cTn id="9" dur="750"/>
                                        <p:tgtEl>
                                          <p:spTgt spid="44"/>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45"/>
                                        </p:tgtEl>
                                        <p:attrNameLst>
                                          <p:attrName>style.visibility</p:attrName>
                                        </p:attrNameLst>
                                      </p:cBhvr>
                                      <p:to>
                                        <p:strVal val="visible"/>
                                      </p:to>
                                    </p:set>
                                    <p:anim calcmode="lin" valueType="num">
                                      <p:cBhvr>
                                        <p:cTn id="12" dur="750" fill="hold"/>
                                        <p:tgtEl>
                                          <p:spTgt spid="45"/>
                                        </p:tgtEl>
                                        <p:attrNameLst>
                                          <p:attrName>ppt_w</p:attrName>
                                        </p:attrNameLst>
                                      </p:cBhvr>
                                      <p:tavLst>
                                        <p:tav tm="0">
                                          <p:val>
                                            <p:fltVal val="0"/>
                                          </p:val>
                                        </p:tav>
                                        <p:tav tm="100000">
                                          <p:val>
                                            <p:strVal val="#ppt_w"/>
                                          </p:val>
                                        </p:tav>
                                      </p:tavLst>
                                    </p:anim>
                                    <p:anim calcmode="lin" valueType="num">
                                      <p:cBhvr>
                                        <p:cTn id="13" dur="750" fill="hold"/>
                                        <p:tgtEl>
                                          <p:spTgt spid="45"/>
                                        </p:tgtEl>
                                        <p:attrNameLst>
                                          <p:attrName>ppt_h</p:attrName>
                                        </p:attrNameLst>
                                      </p:cBhvr>
                                      <p:tavLst>
                                        <p:tav tm="0">
                                          <p:val>
                                            <p:fltVal val="0"/>
                                          </p:val>
                                        </p:tav>
                                        <p:tav tm="100000">
                                          <p:val>
                                            <p:strVal val="#ppt_h"/>
                                          </p:val>
                                        </p:tav>
                                      </p:tavLst>
                                    </p:anim>
                                    <p:animEffect transition="in" filter="fade">
                                      <p:cBhvr>
                                        <p:cTn id="14" dur="750"/>
                                        <p:tgtEl>
                                          <p:spTgt spid="45"/>
                                        </p:tgtEl>
                                      </p:cBhvr>
                                    </p:animEffect>
                                  </p:childTnLst>
                                </p:cTn>
                              </p:par>
                              <p:par>
                                <p:cTn id="15" presetID="53" presetClass="entr" presetSubtype="16" fill="hold" grpId="0" nodeType="withEffect">
                                  <p:stCondLst>
                                    <p:cond delay="750"/>
                                  </p:stCondLst>
                                  <p:childTnLst>
                                    <p:set>
                                      <p:cBhvr>
                                        <p:cTn id="16" dur="1" fill="hold">
                                          <p:stCondLst>
                                            <p:cond delay="0"/>
                                          </p:stCondLst>
                                        </p:cTn>
                                        <p:tgtEl>
                                          <p:spTgt spid="43"/>
                                        </p:tgtEl>
                                        <p:attrNameLst>
                                          <p:attrName>style.visibility</p:attrName>
                                        </p:attrNameLst>
                                      </p:cBhvr>
                                      <p:to>
                                        <p:strVal val="visible"/>
                                      </p:to>
                                    </p:set>
                                    <p:anim calcmode="lin" valueType="num">
                                      <p:cBhvr>
                                        <p:cTn id="17" dur="750" fill="hold"/>
                                        <p:tgtEl>
                                          <p:spTgt spid="43"/>
                                        </p:tgtEl>
                                        <p:attrNameLst>
                                          <p:attrName>ppt_w</p:attrName>
                                        </p:attrNameLst>
                                      </p:cBhvr>
                                      <p:tavLst>
                                        <p:tav tm="0">
                                          <p:val>
                                            <p:fltVal val="0"/>
                                          </p:val>
                                        </p:tav>
                                        <p:tav tm="100000">
                                          <p:val>
                                            <p:strVal val="#ppt_w"/>
                                          </p:val>
                                        </p:tav>
                                      </p:tavLst>
                                    </p:anim>
                                    <p:anim calcmode="lin" valueType="num">
                                      <p:cBhvr>
                                        <p:cTn id="18" dur="750" fill="hold"/>
                                        <p:tgtEl>
                                          <p:spTgt spid="43"/>
                                        </p:tgtEl>
                                        <p:attrNameLst>
                                          <p:attrName>ppt_h</p:attrName>
                                        </p:attrNameLst>
                                      </p:cBhvr>
                                      <p:tavLst>
                                        <p:tav tm="0">
                                          <p:val>
                                            <p:fltVal val="0"/>
                                          </p:val>
                                        </p:tav>
                                        <p:tav tm="100000">
                                          <p:val>
                                            <p:strVal val="#ppt_h"/>
                                          </p:val>
                                        </p:tav>
                                      </p:tavLst>
                                    </p:anim>
                                    <p:animEffect transition="in" filter="fade">
                                      <p:cBhvr>
                                        <p:cTn id="19" dur="750"/>
                                        <p:tgtEl>
                                          <p:spTgt spid="43"/>
                                        </p:tgtEl>
                                      </p:cBhvr>
                                    </p:animEffect>
                                  </p:childTnLst>
                                </p:cTn>
                              </p:par>
                              <p:par>
                                <p:cTn id="20" presetID="53" presetClass="entr" presetSubtype="16" fill="hold" grpId="0" nodeType="withEffect">
                                  <p:stCondLst>
                                    <p:cond delay="1000"/>
                                  </p:stCondLst>
                                  <p:childTnLst>
                                    <p:set>
                                      <p:cBhvr>
                                        <p:cTn id="21" dur="1" fill="hold">
                                          <p:stCondLst>
                                            <p:cond delay="0"/>
                                          </p:stCondLst>
                                        </p:cTn>
                                        <p:tgtEl>
                                          <p:spTgt spid="42"/>
                                        </p:tgtEl>
                                        <p:attrNameLst>
                                          <p:attrName>style.visibility</p:attrName>
                                        </p:attrNameLst>
                                      </p:cBhvr>
                                      <p:to>
                                        <p:strVal val="visible"/>
                                      </p:to>
                                    </p:set>
                                    <p:anim calcmode="lin" valueType="num">
                                      <p:cBhvr>
                                        <p:cTn id="22" dur="750" fill="hold"/>
                                        <p:tgtEl>
                                          <p:spTgt spid="42"/>
                                        </p:tgtEl>
                                        <p:attrNameLst>
                                          <p:attrName>ppt_w</p:attrName>
                                        </p:attrNameLst>
                                      </p:cBhvr>
                                      <p:tavLst>
                                        <p:tav tm="0">
                                          <p:val>
                                            <p:fltVal val="0"/>
                                          </p:val>
                                        </p:tav>
                                        <p:tav tm="100000">
                                          <p:val>
                                            <p:strVal val="#ppt_w"/>
                                          </p:val>
                                        </p:tav>
                                      </p:tavLst>
                                    </p:anim>
                                    <p:anim calcmode="lin" valueType="num">
                                      <p:cBhvr>
                                        <p:cTn id="23" dur="750" fill="hold"/>
                                        <p:tgtEl>
                                          <p:spTgt spid="42"/>
                                        </p:tgtEl>
                                        <p:attrNameLst>
                                          <p:attrName>ppt_h</p:attrName>
                                        </p:attrNameLst>
                                      </p:cBhvr>
                                      <p:tavLst>
                                        <p:tav tm="0">
                                          <p:val>
                                            <p:fltVal val="0"/>
                                          </p:val>
                                        </p:tav>
                                        <p:tav tm="100000">
                                          <p:val>
                                            <p:strVal val="#ppt_h"/>
                                          </p:val>
                                        </p:tav>
                                      </p:tavLst>
                                    </p:anim>
                                    <p:animEffect transition="in" filter="fade">
                                      <p:cBhvr>
                                        <p:cTn id="24" dur="750"/>
                                        <p:tgtEl>
                                          <p:spTgt spid="42"/>
                                        </p:tgtEl>
                                      </p:cBhvr>
                                    </p:animEffect>
                                  </p:childTnLst>
                                </p:cTn>
                              </p:par>
                              <p:par>
                                <p:cTn id="25" presetID="53" presetClass="entr" presetSubtype="16" fill="hold" grpId="0" nodeType="withEffect">
                                  <p:stCondLst>
                                    <p:cond delay="1250"/>
                                  </p:stCondLst>
                                  <p:childTnLst>
                                    <p:set>
                                      <p:cBhvr>
                                        <p:cTn id="26" dur="1" fill="hold">
                                          <p:stCondLst>
                                            <p:cond delay="0"/>
                                          </p:stCondLst>
                                        </p:cTn>
                                        <p:tgtEl>
                                          <p:spTgt spid="41"/>
                                        </p:tgtEl>
                                        <p:attrNameLst>
                                          <p:attrName>style.visibility</p:attrName>
                                        </p:attrNameLst>
                                      </p:cBhvr>
                                      <p:to>
                                        <p:strVal val="visible"/>
                                      </p:to>
                                    </p:set>
                                    <p:anim calcmode="lin" valueType="num">
                                      <p:cBhvr>
                                        <p:cTn id="27" dur="750" fill="hold"/>
                                        <p:tgtEl>
                                          <p:spTgt spid="41"/>
                                        </p:tgtEl>
                                        <p:attrNameLst>
                                          <p:attrName>ppt_w</p:attrName>
                                        </p:attrNameLst>
                                      </p:cBhvr>
                                      <p:tavLst>
                                        <p:tav tm="0">
                                          <p:val>
                                            <p:fltVal val="0"/>
                                          </p:val>
                                        </p:tav>
                                        <p:tav tm="100000">
                                          <p:val>
                                            <p:strVal val="#ppt_w"/>
                                          </p:val>
                                        </p:tav>
                                      </p:tavLst>
                                    </p:anim>
                                    <p:anim calcmode="lin" valueType="num">
                                      <p:cBhvr>
                                        <p:cTn id="28" dur="750" fill="hold"/>
                                        <p:tgtEl>
                                          <p:spTgt spid="41"/>
                                        </p:tgtEl>
                                        <p:attrNameLst>
                                          <p:attrName>ppt_h</p:attrName>
                                        </p:attrNameLst>
                                      </p:cBhvr>
                                      <p:tavLst>
                                        <p:tav tm="0">
                                          <p:val>
                                            <p:fltVal val="0"/>
                                          </p:val>
                                        </p:tav>
                                        <p:tav tm="100000">
                                          <p:val>
                                            <p:strVal val="#ppt_h"/>
                                          </p:val>
                                        </p:tav>
                                      </p:tavLst>
                                    </p:anim>
                                    <p:animEffect transition="in" filter="fade">
                                      <p:cBhvr>
                                        <p:cTn id="29"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93067DBB-3323-4C4E-8610-047675746692}"/>
              </a:ext>
            </a:extLst>
          </p:cNvPr>
          <p:cNvSpPr>
            <a:spLocks noGrp="1"/>
          </p:cNvSpPr>
          <p:nvPr>
            <p:ph type="body" sz="quarter" idx="10"/>
          </p:nvPr>
        </p:nvSpPr>
        <p:spPr/>
        <p:txBody>
          <a:bodyPr/>
          <a:lstStyle/>
          <a:p>
            <a:endParaRPr lang="en-GB"/>
          </a:p>
        </p:txBody>
      </p:sp>
      <p:sp>
        <p:nvSpPr>
          <p:cNvPr id="18" name="Picture Placeholder 17">
            <a:extLst>
              <a:ext uri="{FF2B5EF4-FFF2-40B4-BE49-F238E27FC236}">
                <a16:creationId xmlns:a16="http://schemas.microsoft.com/office/drawing/2014/main" id="{0A9667CF-B32C-4630-AA0E-F6A9E0B55894}"/>
              </a:ext>
            </a:extLst>
          </p:cNvPr>
          <p:cNvSpPr>
            <a:spLocks noGrp="1"/>
          </p:cNvSpPr>
          <p:nvPr>
            <p:ph type="pic" sz="quarter" idx="14"/>
          </p:nvPr>
        </p:nvSpPr>
        <p:spPr/>
      </p:sp>
      <p:sp>
        <p:nvSpPr>
          <p:cNvPr id="2" name="Slide Number Placeholder 1">
            <a:extLst>
              <a:ext uri="{FF2B5EF4-FFF2-40B4-BE49-F238E27FC236}">
                <a16:creationId xmlns:a16="http://schemas.microsoft.com/office/drawing/2014/main" id="{6C723DFA-7358-42C0-A341-404B1CB7739E}"/>
              </a:ext>
            </a:extLst>
          </p:cNvPr>
          <p:cNvSpPr>
            <a:spLocks noGrp="1"/>
          </p:cNvSpPr>
          <p:nvPr>
            <p:ph type="sldNum" sz="quarter" idx="4"/>
          </p:nvPr>
        </p:nvSpPr>
        <p:spPr/>
        <p:txBody>
          <a:bodyPr/>
          <a:lstStyle/>
          <a:p>
            <a:fld id="{9882531F-0419-42E2-AE7E-586455CD40C0}" type="slidenum">
              <a:rPr lang="en-GB" smtClean="0"/>
              <a:pPr/>
              <a:t>39</a:t>
            </a:fld>
            <a:endParaRPr lang="en-GB" dirty="0"/>
          </a:p>
        </p:txBody>
      </p:sp>
      <p:sp>
        <p:nvSpPr>
          <p:cNvPr id="3" name="Oval 2">
            <a:extLst>
              <a:ext uri="{FF2B5EF4-FFF2-40B4-BE49-F238E27FC236}">
                <a16:creationId xmlns:a16="http://schemas.microsoft.com/office/drawing/2014/main" id="{51B66AA9-9722-4802-B12D-32C6CCD8B358}"/>
              </a:ext>
            </a:extLst>
          </p:cNvPr>
          <p:cNvSpPr/>
          <p:nvPr/>
        </p:nvSpPr>
        <p:spPr bwMode="auto">
          <a:xfrm>
            <a:off x="632298" y="2811764"/>
            <a:ext cx="2667692" cy="2667694"/>
          </a:xfrm>
          <a:prstGeom prst="ellipse">
            <a:avLst/>
          </a:prstGeom>
          <a:solidFill>
            <a:srgbClr val="15274E"/>
          </a:solidFill>
          <a:ln w="9525">
            <a:noFill/>
            <a:round/>
            <a:headEnd/>
            <a:tailEnd/>
          </a:ln>
        </p:spPr>
        <p:txBody>
          <a:bodyPr vert="horz" wrap="square" lIns="80189" tIns="40095" rIns="80189" bIns="40095" numCol="1" rtlCol="0" anchor="t" anchorCtr="0" compatLnSpc="1">
            <a:prstTxWarp prst="textNoShape">
              <a:avLst/>
            </a:prstTxWarp>
          </a:bodyPr>
          <a:lstStyle/>
          <a:p>
            <a:pPr algn="ctr">
              <a:defRPr/>
            </a:pPr>
            <a:endParaRPr lang="en-US" sz="2455" kern="0">
              <a:solidFill>
                <a:srgbClr val="262626"/>
              </a:solidFill>
              <a:latin typeface="Roboto"/>
            </a:endParaRPr>
          </a:p>
        </p:txBody>
      </p:sp>
      <p:grpSp>
        <p:nvGrpSpPr>
          <p:cNvPr id="4" name="Group 3">
            <a:extLst>
              <a:ext uri="{FF2B5EF4-FFF2-40B4-BE49-F238E27FC236}">
                <a16:creationId xmlns:a16="http://schemas.microsoft.com/office/drawing/2014/main" id="{7D013573-FC1F-4746-9634-F4DBB8396752}"/>
              </a:ext>
            </a:extLst>
          </p:cNvPr>
          <p:cNvGrpSpPr/>
          <p:nvPr/>
        </p:nvGrpSpPr>
        <p:grpSpPr>
          <a:xfrm>
            <a:off x="3340180" y="2762470"/>
            <a:ext cx="1319820" cy="2766281"/>
            <a:chOff x="2979121" y="1775508"/>
            <a:chExt cx="1114939" cy="2336859"/>
          </a:xfrm>
        </p:grpSpPr>
        <p:grpSp>
          <p:nvGrpSpPr>
            <p:cNvPr id="5" name="Group 4">
              <a:extLst>
                <a:ext uri="{FF2B5EF4-FFF2-40B4-BE49-F238E27FC236}">
                  <a16:creationId xmlns:a16="http://schemas.microsoft.com/office/drawing/2014/main" id="{7E60011C-1B64-4D05-B31F-54EBED215333}"/>
                </a:ext>
              </a:extLst>
            </p:cNvPr>
            <p:cNvGrpSpPr/>
            <p:nvPr/>
          </p:nvGrpSpPr>
          <p:grpSpPr>
            <a:xfrm>
              <a:off x="2979121" y="1775508"/>
              <a:ext cx="1114939" cy="2336859"/>
              <a:chOff x="2719046" y="1949392"/>
              <a:chExt cx="1219200" cy="2336858"/>
            </a:xfrm>
          </p:grpSpPr>
          <p:grpSp>
            <p:nvGrpSpPr>
              <p:cNvPr id="7" name="Group 6">
                <a:extLst>
                  <a:ext uri="{FF2B5EF4-FFF2-40B4-BE49-F238E27FC236}">
                    <a16:creationId xmlns:a16="http://schemas.microsoft.com/office/drawing/2014/main" id="{FB5B8833-11EB-435A-98CF-8AB0512B6B43}"/>
                  </a:ext>
                </a:extLst>
              </p:cNvPr>
              <p:cNvGrpSpPr/>
              <p:nvPr/>
            </p:nvGrpSpPr>
            <p:grpSpPr>
              <a:xfrm flipH="1">
                <a:off x="2719046" y="1949392"/>
                <a:ext cx="1219200" cy="533400"/>
                <a:chOff x="1676400" y="1733550"/>
                <a:chExt cx="1600200" cy="533400"/>
              </a:xfrm>
            </p:grpSpPr>
            <p:cxnSp>
              <p:nvCxnSpPr>
                <p:cNvPr id="11" name="Straight Connector 10">
                  <a:extLst>
                    <a:ext uri="{FF2B5EF4-FFF2-40B4-BE49-F238E27FC236}">
                      <a16:creationId xmlns:a16="http://schemas.microsoft.com/office/drawing/2014/main" id="{68C1C265-1FBC-44D2-AC3C-7CDEBCA5551B}"/>
                    </a:ext>
                  </a:extLst>
                </p:cNvPr>
                <p:cNvCxnSpPr/>
                <p:nvPr/>
              </p:nvCxnSpPr>
              <p:spPr>
                <a:xfrm>
                  <a:off x="1676400" y="1733550"/>
                  <a:ext cx="1066800" cy="0"/>
                </a:xfrm>
                <a:prstGeom prst="line">
                  <a:avLst/>
                </a:prstGeom>
                <a:noFill/>
                <a:ln w="19050" cap="rnd" cmpd="sng" algn="ctr">
                  <a:solidFill>
                    <a:srgbClr val="FFFFFF">
                      <a:lumMod val="85000"/>
                    </a:srgbClr>
                  </a:solidFill>
                  <a:prstDash val="solid"/>
                </a:ln>
                <a:effectLst/>
              </p:spPr>
            </p:cxnSp>
            <p:cxnSp>
              <p:nvCxnSpPr>
                <p:cNvPr id="12" name="Straight Connector 11">
                  <a:extLst>
                    <a:ext uri="{FF2B5EF4-FFF2-40B4-BE49-F238E27FC236}">
                      <a16:creationId xmlns:a16="http://schemas.microsoft.com/office/drawing/2014/main" id="{E9FE635E-1AC7-40C2-9F85-2D96E7CDFEB7}"/>
                    </a:ext>
                  </a:extLst>
                </p:cNvPr>
                <p:cNvCxnSpPr/>
                <p:nvPr/>
              </p:nvCxnSpPr>
              <p:spPr>
                <a:xfrm>
                  <a:off x="2743200" y="1733550"/>
                  <a:ext cx="533400" cy="533400"/>
                </a:xfrm>
                <a:prstGeom prst="line">
                  <a:avLst/>
                </a:prstGeom>
                <a:noFill/>
                <a:ln w="19050" cap="rnd" cmpd="sng" algn="ctr">
                  <a:solidFill>
                    <a:srgbClr val="FFFFFF">
                      <a:lumMod val="85000"/>
                    </a:srgbClr>
                  </a:solidFill>
                  <a:prstDash val="solid"/>
                </a:ln>
                <a:effectLst/>
              </p:spPr>
            </p:cxnSp>
          </p:grpSp>
          <p:grpSp>
            <p:nvGrpSpPr>
              <p:cNvPr id="8" name="Group 7">
                <a:extLst>
                  <a:ext uri="{FF2B5EF4-FFF2-40B4-BE49-F238E27FC236}">
                    <a16:creationId xmlns:a16="http://schemas.microsoft.com/office/drawing/2014/main" id="{D36C42AD-5FD8-4F60-8898-8771B4A306F5}"/>
                  </a:ext>
                </a:extLst>
              </p:cNvPr>
              <p:cNvGrpSpPr/>
              <p:nvPr/>
            </p:nvGrpSpPr>
            <p:grpSpPr>
              <a:xfrm flipH="1" flipV="1">
                <a:off x="2719046" y="3752850"/>
                <a:ext cx="1219200" cy="533400"/>
                <a:chOff x="1676400" y="1733550"/>
                <a:chExt cx="1600200" cy="533400"/>
              </a:xfrm>
            </p:grpSpPr>
            <p:cxnSp>
              <p:nvCxnSpPr>
                <p:cNvPr id="9" name="Straight Connector 8">
                  <a:extLst>
                    <a:ext uri="{FF2B5EF4-FFF2-40B4-BE49-F238E27FC236}">
                      <a16:creationId xmlns:a16="http://schemas.microsoft.com/office/drawing/2014/main" id="{B41881CC-E2EA-4E4D-A966-F27AC27B3BEF}"/>
                    </a:ext>
                  </a:extLst>
                </p:cNvPr>
                <p:cNvCxnSpPr/>
                <p:nvPr/>
              </p:nvCxnSpPr>
              <p:spPr>
                <a:xfrm>
                  <a:off x="1676400" y="1733550"/>
                  <a:ext cx="1066800" cy="0"/>
                </a:xfrm>
                <a:prstGeom prst="line">
                  <a:avLst/>
                </a:prstGeom>
                <a:noFill/>
                <a:ln w="19050" cap="rnd" cmpd="sng" algn="ctr">
                  <a:solidFill>
                    <a:srgbClr val="FFFFFF">
                      <a:lumMod val="85000"/>
                    </a:srgbClr>
                  </a:solidFill>
                  <a:prstDash val="solid"/>
                </a:ln>
                <a:effectLst/>
              </p:spPr>
            </p:cxnSp>
            <p:cxnSp>
              <p:nvCxnSpPr>
                <p:cNvPr id="10" name="Straight Connector 9">
                  <a:extLst>
                    <a:ext uri="{FF2B5EF4-FFF2-40B4-BE49-F238E27FC236}">
                      <a16:creationId xmlns:a16="http://schemas.microsoft.com/office/drawing/2014/main" id="{5EE88FE7-335D-46B6-9F3E-3CE4E1D7252A}"/>
                    </a:ext>
                  </a:extLst>
                </p:cNvPr>
                <p:cNvCxnSpPr/>
                <p:nvPr/>
              </p:nvCxnSpPr>
              <p:spPr>
                <a:xfrm>
                  <a:off x="2743200" y="1733550"/>
                  <a:ext cx="533400" cy="533400"/>
                </a:xfrm>
                <a:prstGeom prst="line">
                  <a:avLst/>
                </a:prstGeom>
                <a:noFill/>
                <a:ln w="19050" cap="rnd" cmpd="sng" algn="ctr">
                  <a:solidFill>
                    <a:srgbClr val="FFFFFF">
                      <a:lumMod val="85000"/>
                    </a:srgbClr>
                  </a:solidFill>
                  <a:prstDash val="solid"/>
                </a:ln>
                <a:effectLst/>
              </p:spPr>
            </p:cxnSp>
          </p:grpSp>
        </p:grpSp>
        <p:cxnSp>
          <p:nvCxnSpPr>
            <p:cNvPr id="6" name="Straight Connector 5">
              <a:extLst>
                <a:ext uri="{FF2B5EF4-FFF2-40B4-BE49-F238E27FC236}">
                  <a16:creationId xmlns:a16="http://schemas.microsoft.com/office/drawing/2014/main" id="{3350E85B-EE9F-4E95-841C-9D831F1A1F1C}"/>
                </a:ext>
              </a:extLst>
            </p:cNvPr>
            <p:cNvCxnSpPr/>
            <p:nvPr/>
          </p:nvCxnSpPr>
          <p:spPr>
            <a:xfrm flipH="1">
              <a:off x="3171815" y="2943937"/>
              <a:ext cx="922245" cy="0"/>
            </a:xfrm>
            <a:prstGeom prst="line">
              <a:avLst/>
            </a:prstGeom>
            <a:noFill/>
            <a:ln w="19050" cap="rnd" cmpd="sng" algn="ctr">
              <a:solidFill>
                <a:srgbClr val="FFFFFF">
                  <a:lumMod val="85000"/>
                </a:srgbClr>
              </a:solidFill>
              <a:prstDash val="solid"/>
            </a:ln>
            <a:effectLst/>
          </p:spPr>
        </p:cxnSp>
      </p:grpSp>
      <p:sp>
        <p:nvSpPr>
          <p:cNvPr id="23" name="Rounded Rectangle 77">
            <a:extLst>
              <a:ext uri="{FF2B5EF4-FFF2-40B4-BE49-F238E27FC236}">
                <a16:creationId xmlns:a16="http://schemas.microsoft.com/office/drawing/2014/main" id="{BD8EF426-1052-4646-B9A2-C152F6AF620E}"/>
              </a:ext>
            </a:extLst>
          </p:cNvPr>
          <p:cNvSpPr/>
          <p:nvPr/>
        </p:nvSpPr>
        <p:spPr>
          <a:xfrm rot="5400000">
            <a:off x="4924664" y="2346852"/>
            <a:ext cx="822145" cy="841657"/>
          </a:xfrm>
          <a:prstGeom prst="roundRect">
            <a:avLst>
              <a:gd name="adj" fmla="val 50000"/>
            </a:avLst>
          </a:prstGeom>
          <a:gradFill>
            <a:gsLst>
              <a:gs pos="100000">
                <a:srgbClr val="0067B4"/>
              </a:gs>
              <a:gs pos="0">
                <a:srgbClr val="22B5E9"/>
              </a:gs>
            </a:gsLst>
            <a:lin ang="0" scaled="0"/>
          </a:gradFill>
          <a:ln>
            <a:solidFill>
              <a:srgbClr val="CDCDCD"/>
            </a:solidFill>
          </a:ln>
          <a:effectLst/>
        </p:spPr>
        <p:txBody>
          <a:bodyPr wrap="none" anchor="ctr"/>
          <a:lstStyle/>
          <a:p>
            <a:endParaRPr lang="en-US" sz="17451" b="1" dirty="0">
              <a:solidFill>
                <a:prstClr val="black"/>
              </a:solidFill>
              <a:latin typeface="Century Gothic" panose="020B0502020202020204" pitchFamily="34" charset="0"/>
            </a:endParaRPr>
          </a:p>
        </p:txBody>
      </p:sp>
      <p:grpSp>
        <p:nvGrpSpPr>
          <p:cNvPr id="24" name="Group 23">
            <a:extLst>
              <a:ext uri="{FF2B5EF4-FFF2-40B4-BE49-F238E27FC236}">
                <a16:creationId xmlns:a16="http://schemas.microsoft.com/office/drawing/2014/main" id="{10012AA4-3772-484F-9243-563AB723B6C3}"/>
              </a:ext>
            </a:extLst>
          </p:cNvPr>
          <p:cNvGrpSpPr/>
          <p:nvPr/>
        </p:nvGrpSpPr>
        <p:grpSpPr>
          <a:xfrm>
            <a:off x="5161585" y="2554314"/>
            <a:ext cx="432259" cy="397963"/>
            <a:chOff x="1774825" y="2809875"/>
            <a:chExt cx="960438" cy="884238"/>
          </a:xfrm>
          <a:solidFill>
            <a:sysClr val="window" lastClr="FFFFFF"/>
          </a:solidFill>
        </p:grpSpPr>
        <p:sp>
          <p:nvSpPr>
            <p:cNvPr id="25" name="Freeform 5">
              <a:extLst>
                <a:ext uri="{FF2B5EF4-FFF2-40B4-BE49-F238E27FC236}">
                  <a16:creationId xmlns:a16="http://schemas.microsoft.com/office/drawing/2014/main" id="{5B2FF9F6-7C14-4B4B-B07E-CEE3AFF9E738}"/>
                </a:ext>
              </a:extLst>
            </p:cNvPr>
            <p:cNvSpPr>
              <a:spLocks/>
            </p:cNvSpPr>
            <p:nvPr/>
          </p:nvSpPr>
          <p:spPr bwMode="auto">
            <a:xfrm>
              <a:off x="2352675" y="3006725"/>
              <a:ext cx="41275" cy="39688"/>
            </a:xfrm>
            <a:custGeom>
              <a:avLst/>
              <a:gdLst>
                <a:gd name="T0" fmla="*/ 17 w 89"/>
                <a:gd name="T1" fmla="*/ 73 h 84"/>
                <a:gd name="T2" fmla="*/ 45 w 89"/>
                <a:gd name="T3" fmla="*/ 84 h 84"/>
                <a:gd name="T4" fmla="*/ 73 w 89"/>
                <a:gd name="T5" fmla="*/ 73 h 84"/>
                <a:gd name="T6" fmla="*/ 73 w 89"/>
                <a:gd name="T7" fmla="*/ 16 h 84"/>
                <a:gd name="T8" fmla="*/ 73 w 89"/>
                <a:gd name="T9" fmla="*/ 15 h 84"/>
                <a:gd name="T10" fmla="*/ 16 w 89"/>
                <a:gd name="T11" fmla="*/ 15 h 84"/>
                <a:gd name="T12" fmla="*/ 16 w 89"/>
                <a:gd name="T13" fmla="*/ 72 h 84"/>
                <a:gd name="T14" fmla="*/ 17 w 89"/>
                <a:gd name="T15" fmla="*/ 73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84">
                  <a:moveTo>
                    <a:pt x="17" y="73"/>
                  </a:moveTo>
                  <a:cubicBezTo>
                    <a:pt x="24" y="80"/>
                    <a:pt x="35" y="84"/>
                    <a:pt x="45" y="84"/>
                  </a:cubicBezTo>
                  <a:cubicBezTo>
                    <a:pt x="55" y="84"/>
                    <a:pt x="65" y="80"/>
                    <a:pt x="73" y="73"/>
                  </a:cubicBezTo>
                  <a:cubicBezTo>
                    <a:pt x="89" y="57"/>
                    <a:pt x="89" y="32"/>
                    <a:pt x="73" y="16"/>
                  </a:cubicBezTo>
                  <a:cubicBezTo>
                    <a:pt x="73" y="15"/>
                    <a:pt x="73" y="15"/>
                    <a:pt x="73" y="15"/>
                  </a:cubicBezTo>
                  <a:cubicBezTo>
                    <a:pt x="57" y="0"/>
                    <a:pt x="32" y="0"/>
                    <a:pt x="16" y="15"/>
                  </a:cubicBezTo>
                  <a:cubicBezTo>
                    <a:pt x="0" y="31"/>
                    <a:pt x="0" y="56"/>
                    <a:pt x="16" y="72"/>
                  </a:cubicBezTo>
                  <a:lnTo>
                    <a:pt x="17"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sp>
          <p:nvSpPr>
            <p:cNvPr id="26" name="Freeform 6">
              <a:extLst>
                <a:ext uri="{FF2B5EF4-FFF2-40B4-BE49-F238E27FC236}">
                  <a16:creationId xmlns:a16="http://schemas.microsoft.com/office/drawing/2014/main" id="{D6EB37DA-559D-46BF-8AE3-8C1061B00AA4}"/>
                </a:ext>
              </a:extLst>
            </p:cNvPr>
            <p:cNvSpPr>
              <a:spLocks noEditPoints="1"/>
            </p:cNvSpPr>
            <p:nvPr/>
          </p:nvSpPr>
          <p:spPr bwMode="auto">
            <a:xfrm>
              <a:off x="1774825" y="2809875"/>
              <a:ext cx="960438" cy="884238"/>
            </a:xfrm>
            <a:custGeom>
              <a:avLst/>
              <a:gdLst>
                <a:gd name="T0" fmla="*/ 2036 w 2051"/>
                <a:gd name="T1" fmla="*/ 733 h 1888"/>
                <a:gd name="T2" fmla="*/ 2008 w 2051"/>
                <a:gd name="T3" fmla="*/ 664 h 1888"/>
                <a:gd name="T4" fmla="*/ 1489 w 2051"/>
                <a:gd name="T5" fmla="*/ 255 h 1888"/>
                <a:gd name="T6" fmla="*/ 255 w 2051"/>
                <a:gd name="T7" fmla="*/ 255 h 1888"/>
                <a:gd name="T8" fmla="*/ 255 w 2051"/>
                <a:gd name="T9" fmla="*/ 1489 h 1888"/>
                <a:gd name="T10" fmla="*/ 295 w 2051"/>
                <a:gd name="T11" fmla="*/ 1828 h 1888"/>
                <a:gd name="T12" fmla="*/ 330 w 2051"/>
                <a:gd name="T13" fmla="*/ 1888 h 1888"/>
                <a:gd name="T14" fmla="*/ 571 w 2051"/>
                <a:gd name="T15" fmla="*/ 1868 h 1888"/>
                <a:gd name="T16" fmla="*/ 872 w 2051"/>
                <a:gd name="T17" fmla="*/ 1744 h 1888"/>
                <a:gd name="T18" fmla="*/ 1173 w 2051"/>
                <a:gd name="T19" fmla="*/ 1868 h 1888"/>
                <a:gd name="T20" fmla="*/ 1414 w 2051"/>
                <a:gd name="T21" fmla="*/ 1888 h 1888"/>
                <a:gd name="T22" fmla="*/ 1449 w 2051"/>
                <a:gd name="T23" fmla="*/ 1828 h 1888"/>
                <a:gd name="T24" fmla="*/ 1489 w 2051"/>
                <a:gd name="T25" fmla="*/ 1489 h 1888"/>
                <a:gd name="T26" fmla="*/ 2008 w 2051"/>
                <a:gd name="T27" fmla="*/ 1080 h 1888"/>
                <a:gd name="T28" fmla="*/ 2036 w 2051"/>
                <a:gd name="T29" fmla="*/ 1011 h 1888"/>
                <a:gd name="T30" fmla="*/ 1824 w 2051"/>
                <a:gd name="T31" fmla="*/ 832 h 1888"/>
                <a:gd name="T32" fmla="*/ 1632 w 2051"/>
                <a:gd name="T33" fmla="*/ 744 h 1888"/>
                <a:gd name="T34" fmla="*/ 1824 w 2051"/>
                <a:gd name="T35" fmla="*/ 832 h 1888"/>
                <a:gd name="T36" fmla="*/ 399 w 2051"/>
                <a:gd name="T37" fmla="*/ 1808 h 1888"/>
                <a:gd name="T38" fmla="*/ 578 w 2051"/>
                <a:gd name="T39" fmla="*/ 1693 h 1888"/>
                <a:gd name="T40" fmla="*/ 1345 w 2051"/>
                <a:gd name="T41" fmla="*/ 1808 h 1888"/>
                <a:gd name="T42" fmla="*/ 1166 w 2051"/>
                <a:gd name="T43" fmla="*/ 1693 h 1888"/>
                <a:gd name="T44" fmla="*/ 1345 w 2051"/>
                <a:gd name="T45" fmla="*/ 1808 h 1888"/>
                <a:gd name="T46" fmla="*/ 1257 w 2051"/>
                <a:gd name="T47" fmla="*/ 1565 h 1888"/>
                <a:gd name="T48" fmla="*/ 1253 w 2051"/>
                <a:gd name="T49" fmla="*/ 1567 h 1888"/>
                <a:gd name="T50" fmla="*/ 1093 w 2051"/>
                <a:gd name="T51" fmla="*/ 1633 h 1888"/>
                <a:gd name="T52" fmla="*/ 651 w 2051"/>
                <a:gd name="T53" fmla="*/ 1633 h 1888"/>
                <a:gd name="T54" fmla="*/ 491 w 2051"/>
                <a:gd name="T55" fmla="*/ 1567 h 1888"/>
                <a:gd name="T56" fmla="*/ 487 w 2051"/>
                <a:gd name="T57" fmla="*/ 1565 h 1888"/>
                <a:gd name="T58" fmla="*/ 80 w 2051"/>
                <a:gd name="T59" fmla="*/ 872 h 1888"/>
                <a:gd name="T60" fmla="*/ 872 w 2051"/>
                <a:gd name="T61" fmla="*/ 80 h 1888"/>
                <a:gd name="T62" fmla="*/ 1636 w 2051"/>
                <a:gd name="T63" fmla="*/ 664 h 1888"/>
                <a:gd name="T64" fmla="*/ 1587 w 2051"/>
                <a:gd name="T65" fmla="*/ 676 h 1888"/>
                <a:gd name="T66" fmla="*/ 1412 w 2051"/>
                <a:gd name="T67" fmla="*/ 574 h 1888"/>
                <a:gd name="T68" fmla="*/ 1341 w 2051"/>
                <a:gd name="T69" fmla="*/ 613 h 1888"/>
                <a:gd name="T70" fmla="*/ 1230 w 2051"/>
                <a:gd name="T71" fmla="*/ 832 h 1888"/>
                <a:gd name="T72" fmla="*/ 872 w 2051"/>
                <a:gd name="T73" fmla="*/ 512 h 1888"/>
                <a:gd name="T74" fmla="*/ 512 w 2051"/>
                <a:gd name="T75" fmla="*/ 872 h 1888"/>
                <a:gd name="T76" fmla="*/ 872 w 2051"/>
                <a:gd name="T77" fmla="*/ 1232 h 1888"/>
                <a:gd name="T78" fmla="*/ 1230 w 2051"/>
                <a:gd name="T79" fmla="*/ 912 h 1888"/>
                <a:gd name="T80" fmla="*/ 1251 w 2051"/>
                <a:gd name="T81" fmla="*/ 1251 h 1888"/>
                <a:gd name="T82" fmla="*/ 493 w 2051"/>
                <a:gd name="T83" fmla="*/ 1251 h 1888"/>
                <a:gd name="T84" fmla="*/ 493 w 2051"/>
                <a:gd name="T85" fmla="*/ 493 h 1888"/>
                <a:gd name="T86" fmla="*/ 1185 w 2051"/>
                <a:gd name="T87" fmla="*/ 387 h 1888"/>
                <a:gd name="T88" fmla="*/ 790 w 2051"/>
                <a:gd name="T89" fmla="*/ 261 h 1888"/>
                <a:gd name="T90" fmla="*/ 256 w 2051"/>
                <a:gd name="T91" fmla="*/ 872 h 1888"/>
                <a:gd name="T92" fmla="*/ 872 w 2051"/>
                <a:gd name="T93" fmla="*/ 1488 h 1888"/>
                <a:gd name="T94" fmla="*/ 1481 w 2051"/>
                <a:gd name="T95" fmla="*/ 962 h 1888"/>
                <a:gd name="T96" fmla="*/ 1616 w 2051"/>
                <a:gd name="T97" fmla="*/ 1080 h 1888"/>
                <a:gd name="T98" fmla="*/ 1432 w 2051"/>
                <a:gd name="T99" fmla="*/ 1432 h 1888"/>
                <a:gd name="T100" fmla="*/ 948 w 2051"/>
                <a:gd name="T101" fmla="*/ 782 h 1888"/>
                <a:gd name="T102" fmla="*/ 832 w 2051"/>
                <a:gd name="T103" fmla="*/ 872 h 1888"/>
                <a:gd name="T104" fmla="*/ 948 w 2051"/>
                <a:gd name="T105" fmla="*/ 962 h 1888"/>
                <a:gd name="T106" fmla="*/ 1003 w 2051"/>
                <a:gd name="T107" fmla="*/ 947 h 1888"/>
                <a:gd name="T108" fmla="*/ 1149 w 2051"/>
                <a:gd name="T109" fmla="*/ 912 h 1888"/>
                <a:gd name="T110" fmla="*/ 1070 w 2051"/>
                <a:gd name="T111" fmla="*/ 1070 h 1888"/>
                <a:gd name="T112" fmla="*/ 674 w 2051"/>
                <a:gd name="T113" fmla="*/ 1070 h 1888"/>
                <a:gd name="T114" fmla="*/ 674 w 2051"/>
                <a:gd name="T115" fmla="*/ 674 h 1888"/>
                <a:gd name="T116" fmla="*/ 1070 w 2051"/>
                <a:gd name="T117" fmla="*/ 674 h 1888"/>
                <a:gd name="T118" fmla="*/ 1005 w 2051"/>
                <a:gd name="T119" fmla="*/ 832 h 1888"/>
                <a:gd name="T120" fmla="*/ 1632 w 2051"/>
                <a:gd name="T121" fmla="*/ 1000 h 1888"/>
                <a:gd name="T122" fmla="*/ 1824 w 2051"/>
                <a:gd name="T123" fmla="*/ 912 h 1888"/>
                <a:gd name="T124" fmla="*/ 1632 w 2051"/>
                <a:gd name="T125" fmla="*/ 1000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1" h="1888">
                  <a:moveTo>
                    <a:pt x="1897" y="872"/>
                  </a:moveTo>
                  <a:cubicBezTo>
                    <a:pt x="2036" y="733"/>
                    <a:pt x="2036" y="733"/>
                    <a:pt x="2036" y="733"/>
                  </a:cubicBezTo>
                  <a:cubicBezTo>
                    <a:pt x="2048" y="721"/>
                    <a:pt x="2051" y="704"/>
                    <a:pt x="2045" y="689"/>
                  </a:cubicBezTo>
                  <a:cubicBezTo>
                    <a:pt x="2039" y="674"/>
                    <a:pt x="2024" y="664"/>
                    <a:pt x="2008" y="664"/>
                  </a:cubicBezTo>
                  <a:cubicBezTo>
                    <a:pt x="1719" y="664"/>
                    <a:pt x="1719" y="664"/>
                    <a:pt x="1719" y="664"/>
                  </a:cubicBezTo>
                  <a:cubicBezTo>
                    <a:pt x="1681" y="510"/>
                    <a:pt x="1602" y="369"/>
                    <a:pt x="1489" y="255"/>
                  </a:cubicBezTo>
                  <a:cubicBezTo>
                    <a:pt x="1324" y="91"/>
                    <a:pt x="1105" y="0"/>
                    <a:pt x="872" y="0"/>
                  </a:cubicBezTo>
                  <a:cubicBezTo>
                    <a:pt x="639" y="0"/>
                    <a:pt x="420" y="91"/>
                    <a:pt x="255" y="255"/>
                  </a:cubicBezTo>
                  <a:cubicBezTo>
                    <a:pt x="91" y="420"/>
                    <a:pt x="0" y="639"/>
                    <a:pt x="0" y="872"/>
                  </a:cubicBezTo>
                  <a:cubicBezTo>
                    <a:pt x="0" y="1105"/>
                    <a:pt x="91" y="1324"/>
                    <a:pt x="255" y="1489"/>
                  </a:cubicBezTo>
                  <a:cubicBezTo>
                    <a:pt x="304" y="1538"/>
                    <a:pt x="358" y="1580"/>
                    <a:pt x="416" y="1615"/>
                  </a:cubicBezTo>
                  <a:cubicBezTo>
                    <a:pt x="295" y="1828"/>
                    <a:pt x="295" y="1828"/>
                    <a:pt x="295" y="1828"/>
                  </a:cubicBezTo>
                  <a:cubicBezTo>
                    <a:pt x="288" y="1841"/>
                    <a:pt x="288" y="1856"/>
                    <a:pt x="295" y="1868"/>
                  </a:cubicBezTo>
                  <a:cubicBezTo>
                    <a:pt x="303" y="1880"/>
                    <a:pt x="316" y="1888"/>
                    <a:pt x="330" y="1888"/>
                  </a:cubicBezTo>
                  <a:cubicBezTo>
                    <a:pt x="536" y="1888"/>
                    <a:pt x="536" y="1888"/>
                    <a:pt x="536" y="1888"/>
                  </a:cubicBezTo>
                  <a:cubicBezTo>
                    <a:pt x="550" y="1888"/>
                    <a:pt x="564" y="1880"/>
                    <a:pt x="571" y="1868"/>
                  </a:cubicBezTo>
                  <a:cubicBezTo>
                    <a:pt x="656" y="1717"/>
                    <a:pt x="656" y="1717"/>
                    <a:pt x="656" y="1717"/>
                  </a:cubicBezTo>
                  <a:cubicBezTo>
                    <a:pt x="726" y="1735"/>
                    <a:pt x="798" y="1744"/>
                    <a:pt x="872" y="1744"/>
                  </a:cubicBezTo>
                  <a:cubicBezTo>
                    <a:pt x="946" y="1744"/>
                    <a:pt x="1018" y="1735"/>
                    <a:pt x="1088" y="1717"/>
                  </a:cubicBezTo>
                  <a:cubicBezTo>
                    <a:pt x="1173" y="1868"/>
                    <a:pt x="1173" y="1868"/>
                    <a:pt x="1173" y="1868"/>
                  </a:cubicBezTo>
                  <a:cubicBezTo>
                    <a:pt x="1180" y="1880"/>
                    <a:pt x="1194" y="1888"/>
                    <a:pt x="1208" y="1888"/>
                  </a:cubicBezTo>
                  <a:cubicBezTo>
                    <a:pt x="1414" y="1888"/>
                    <a:pt x="1414" y="1888"/>
                    <a:pt x="1414" y="1888"/>
                  </a:cubicBezTo>
                  <a:cubicBezTo>
                    <a:pt x="1428" y="1888"/>
                    <a:pt x="1441" y="1880"/>
                    <a:pt x="1449" y="1868"/>
                  </a:cubicBezTo>
                  <a:cubicBezTo>
                    <a:pt x="1456" y="1856"/>
                    <a:pt x="1456" y="1841"/>
                    <a:pt x="1449" y="1828"/>
                  </a:cubicBezTo>
                  <a:cubicBezTo>
                    <a:pt x="1328" y="1615"/>
                    <a:pt x="1328" y="1615"/>
                    <a:pt x="1328" y="1615"/>
                  </a:cubicBezTo>
                  <a:cubicBezTo>
                    <a:pt x="1386" y="1580"/>
                    <a:pt x="1440" y="1538"/>
                    <a:pt x="1489" y="1489"/>
                  </a:cubicBezTo>
                  <a:cubicBezTo>
                    <a:pt x="1602" y="1375"/>
                    <a:pt x="1681" y="1234"/>
                    <a:pt x="1719" y="1080"/>
                  </a:cubicBezTo>
                  <a:cubicBezTo>
                    <a:pt x="2008" y="1080"/>
                    <a:pt x="2008" y="1080"/>
                    <a:pt x="2008" y="1080"/>
                  </a:cubicBezTo>
                  <a:cubicBezTo>
                    <a:pt x="2024" y="1080"/>
                    <a:pt x="2039" y="1070"/>
                    <a:pt x="2045" y="1055"/>
                  </a:cubicBezTo>
                  <a:cubicBezTo>
                    <a:pt x="2051" y="1040"/>
                    <a:pt x="2048" y="1023"/>
                    <a:pt x="2036" y="1011"/>
                  </a:cubicBezTo>
                  <a:lnTo>
                    <a:pt x="1897" y="872"/>
                  </a:lnTo>
                  <a:close/>
                  <a:moveTo>
                    <a:pt x="1824" y="832"/>
                  </a:moveTo>
                  <a:cubicBezTo>
                    <a:pt x="1545" y="832"/>
                    <a:pt x="1545" y="832"/>
                    <a:pt x="1545" y="832"/>
                  </a:cubicBezTo>
                  <a:cubicBezTo>
                    <a:pt x="1632" y="744"/>
                    <a:pt x="1632" y="744"/>
                    <a:pt x="1632" y="744"/>
                  </a:cubicBezTo>
                  <a:cubicBezTo>
                    <a:pt x="1911" y="744"/>
                    <a:pt x="1911" y="744"/>
                    <a:pt x="1911" y="744"/>
                  </a:cubicBezTo>
                  <a:lnTo>
                    <a:pt x="1824" y="832"/>
                  </a:lnTo>
                  <a:close/>
                  <a:moveTo>
                    <a:pt x="513" y="1808"/>
                  </a:moveTo>
                  <a:cubicBezTo>
                    <a:pt x="399" y="1808"/>
                    <a:pt x="399" y="1808"/>
                    <a:pt x="399" y="1808"/>
                  </a:cubicBezTo>
                  <a:cubicBezTo>
                    <a:pt x="486" y="1654"/>
                    <a:pt x="486" y="1654"/>
                    <a:pt x="486" y="1654"/>
                  </a:cubicBezTo>
                  <a:cubicBezTo>
                    <a:pt x="516" y="1669"/>
                    <a:pt x="546" y="1682"/>
                    <a:pt x="578" y="1693"/>
                  </a:cubicBezTo>
                  <a:lnTo>
                    <a:pt x="513" y="1808"/>
                  </a:lnTo>
                  <a:close/>
                  <a:moveTo>
                    <a:pt x="1345" y="1808"/>
                  </a:moveTo>
                  <a:cubicBezTo>
                    <a:pt x="1231" y="1808"/>
                    <a:pt x="1231" y="1808"/>
                    <a:pt x="1231" y="1808"/>
                  </a:cubicBezTo>
                  <a:cubicBezTo>
                    <a:pt x="1166" y="1693"/>
                    <a:pt x="1166" y="1693"/>
                    <a:pt x="1166" y="1693"/>
                  </a:cubicBezTo>
                  <a:cubicBezTo>
                    <a:pt x="1198" y="1682"/>
                    <a:pt x="1228" y="1669"/>
                    <a:pt x="1258" y="1654"/>
                  </a:cubicBezTo>
                  <a:lnTo>
                    <a:pt x="1345" y="1808"/>
                  </a:lnTo>
                  <a:close/>
                  <a:moveTo>
                    <a:pt x="1432" y="1432"/>
                  </a:moveTo>
                  <a:cubicBezTo>
                    <a:pt x="1379" y="1485"/>
                    <a:pt x="1320" y="1529"/>
                    <a:pt x="1257" y="1565"/>
                  </a:cubicBezTo>
                  <a:cubicBezTo>
                    <a:pt x="1256" y="1565"/>
                    <a:pt x="1255" y="1565"/>
                    <a:pt x="1254" y="1566"/>
                  </a:cubicBezTo>
                  <a:cubicBezTo>
                    <a:pt x="1254" y="1566"/>
                    <a:pt x="1253" y="1566"/>
                    <a:pt x="1253" y="1567"/>
                  </a:cubicBezTo>
                  <a:cubicBezTo>
                    <a:pt x="1204" y="1594"/>
                    <a:pt x="1153" y="1615"/>
                    <a:pt x="1100" y="1631"/>
                  </a:cubicBezTo>
                  <a:cubicBezTo>
                    <a:pt x="1097" y="1631"/>
                    <a:pt x="1095" y="1632"/>
                    <a:pt x="1093" y="1633"/>
                  </a:cubicBezTo>
                  <a:cubicBezTo>
                    <a:pt x="1022" y="1653"/>
                    <a:pt x="948" y="1664"/>
                    <a:pt x="872" y="1664"/>
                  </a:cubicBezTo>
                  <a:cubicBezTo>
                    <a:pt x="796" y="1664"/>
                    <a:pt x="722" y="1653"/>
                    <a:pt x="651" y="1633"/>
                  </a:cubicBezTo>
                  <a:cubicBezTo>
                    <a:pt x="649" y="1632"/>
                    <a:pt x="647" y="1631"/>
                    <a:pt x="644" y="1631"/>
                  </a:cubicBezTo>
                  <a:cubicBezTo>
                    <a:pt x="591" y="1615"/>
                    <a:pt x="540" y="1594"/>
                    <a:pt x="491" y="1567"/>
                  </a:cubicBezTo>
                  <a:cubicBezTo>
                    <a:pt x="491" y="1566"/>
                    <a:pt x="490" y="1566"/>
                    <a:pt x="490" y="1566"/>
                  </a:cubicBezTo>
                  <a:cubicBezTo>
                    <a:pt x="489" y="1565"/>
                    <a:pt x="488" y="1565"/>
                    <a:pt x="487" y="1565"/>
                  </a:cubicBezTo>
                  <a:cubicBezTo>
                    <a:pt x="424" y="1529"/>
                    <a:pt x="365" y="1485"/>
                    <a:pt x="312" y="1432"/>
                  </a:cubicBezTo>
                  <a:cubicBezTo>
                    <a:pt x="162" y="1282"/>
                    <a:pt x="80" y="1084"/>
                    <a:pt x="80" y="872"/>
                  </a:cubicBezTo>
                  <a:cubicBezTo>
                    <a:pt x="80" y="660"/>
                    <a:pt x="162" y="462"/>
                    <a:pt x="312" y="312"/>
                  </a:cubicBezTo>
                  <a:cubicBezTo>
                    <a:pt x="462" y="162"/>
                    <a:pt x="660" y="80"/>
                    <a:pt x="872" y="80"/>
                  </a:cubicBezTo>
                  <a:cubicBezTo>
                    <a:pt x="1084" y="80"/>
                    <a:pt x="1282" y="162"/>
                    <a:pt x="1432" y="312"/>
                  </a:cubicBezTo>
                  <a:cubicBezTo>
                    <a:pt x="1530" y="410"/>
                    <a:pt x="1600" y="531"/>
                    <a:pt x="1636" y="664"/>
                  </a:cubicBezTo>
                  <a:cubicBezTo>
                    <a:pt x="1616" y="664"/>
                    <a:pt x="1616" y="664"/>
                    <a:pt x="1616" y="664"/>
                  </a:cubicBezTo>
                  <a:cubicBezTo>
                    <a:pt x="1605" y="664"/>
                    <a:pt x="1595" y="669"/>
                    <a:pt x="1587" y="676"/>
                  </a:cubicBezTo>
                  <a:cubicBezTo>
                    <a:pt x="1481" y="782"/>
                    <a:pt x="1481" y="782"/>
                    <a:pt x="1481" y="782"/>
                  </a:cubicBezTo>
                  <a:cubicBezTo>
                    <a:pt x="1471" y="709"/>
                    <a:pt x="1447" y="639"/>
                    <a:pt x="1412" y="574"/>
                  </a:cubicBezTo>
                  <a:cubicBezTo>
                    <a:pt x="1401" y="555"/>
                    <a:pt x="1377" y="548"/>
                    <a:pt x="1357" y="559"/>
                  </a:cubicBezTo>
                  <a:cubicBezTo>
                    <a:pt x="1338" y="569"/>
                    <a:pt x="1331" y="594"/>
                    <a:pt x="1341" y="613"/>
                  </a:cubicBezTo>
                  <a:cubicBezTo>
                    <a:pt x="1379" y="682"/>
                    <a:pt x="1401" y="757"/>
                    <a:pt x="1406" y="832"/>
                  </a:cubicBezTo>
                  <a:cubicBezTo>
                    <a:pt x="1230" y="832"/>
                    <a:pt x="1230" y="832"/>
                    <a:pt x="1230" y="832"/>
                  </a:cubicBezTo>
                  <a:cubicBezTo>
                    <a:pt x="1221" y="751"/>
                    <a:pt x="1185" y="676"/>
                    <a:pt x="1127" y="617"/>
                  </a:cubicBezTo>
                  <a:cubicBezTo>
                    <a:pt x="1059" y="549"/>
                    <a:pt x="968" y="512"/>
                    <a:pt x="872" y="512"/>
                  </a:cubicBezTo>
                  <a:cubicBezTo>
                    <a:pt x="776" y="512"/>
                    <a:pt x="685" y="549"/>
                    <a:pt x="617" y="617"/>
                  </a:cubicBezTo>
                  <a:cubicBezTo>
                    <a:pt x="549" y="685"/>
                    <a:pt x="512" y="776"/>
                    <a:pt x="512" y="872"/>
                  </a:cubicBezTo>
                  <a:cubicBezTo>
                    <a:pt x="512" y="968"/>
                    <a:pt x="549" y="1059"/>
                    <a:pt x="617" y="1127"/>
                  </a:cubicBezTo>
                  <a:cubicBezTo>
                    <a:pt x="685" y="1195"/>
                    <a:pt x="776" y="1232"/>
                    <a:pt x="872" y="1232"/>
                  </a:cubicBezTo>
                  <a:cubicBezTo>
                    <a:pt x="968" y="1232"/>
                    <a:pt x="1059" y="1195"/>
                    <a:pt x="1127" y="1127"/>
                  </a:cubicBezTo>
                  <a:cubicBezTo>
                    <a:pt x="1185" y="1068"/>
                    <a:pt x="1221" y="993"/>
                    <a:pt x="1230" y="912"/>
                  </a:cubicBezTo>
                  <a:cubicBezTo>
                    <a:pt x="1406" y="912"/>
                    <a:pt x="1406" y="912"/>
                    <a:pt x="1406" y="912"/>
                  </a:cubicBezTo>
                  <a:cubicBezTo>
                    <a:pt x="1396" y="1037"/>
                    <a:pt x="1344" y="1158"/>
                    <a:pt x="1251" y="1251"/>
                  </a:cubicBezTo>
                  <a:cubicBezTo>
                    <a:pt x="1150" y="1352"/>
                    <a:pt x="1015" y="1408"/>
                    <a:pt x="872" y="1408"/>
                  </a:cubicBezTo>
                  <a:cubicBezTo>
                    <a:pt x="729" y="1408"/>
                    <a:pt x="594" y="1352"/>
                    <a:pt x="493" y="1251"/>
                  </a:cubicBezTo>
                  <a:cubicBezTo>
                    <a:pt x="392" y="1150"/>
                    <a:pt x="336" y="1015"/>
                    <a:pt x="336" y="872"/>
                  </a:cubicBezTo>
                  <a:cubicBezTo>
                    <a:pt x="336" y="729"/>
                    <a:pt x="392" y="594"/>
                    <a:pt x="493" y="493"/>
                  </a:cubicBezTo>
                  <a:cubicBezTo>
                    <a:pt x="661" y="325"/>
                    <a:pt x="923" y="288"/>
                    <a:pt x="1131" y="403"/>
                  </a:cubicBezTo>
                  <a:cubicBezTo>
                    <a:pt x="1150" y="413"/>
                    <a:pt x="1175" y="406"/>
                    <a:pt x="1185" y="387"/>
                  </a:cubicBezTo>
                  <a:cubicBezTo>
                    <a:pt x="1196" y="367"/>
                    <a:pt x="1189" y="343"/>
                    <a:pt x="1170" y="332"/>
                  </a:cubicBezTo>
                  <a:cubicBezTo>
                    <a:pt x="1055" y="269"/>
                    <a:pt x="920" y="244"/>
                    <a:pt x="790" y="261"/>
                  </a:cubicBezTo>
                  <a:cubicBezTo>
                    <a:pt x="655" y="280"/>
                    <a:pt x="533" y="340"/>
                    <a:pt x="436" y="436"/>
                  </a:cubicBezTo>
                  <a:cubicBezTo>
                    <a:pt x="320" y="553"/>
                    <a:pt x="256" y="707"/>
                    <a:pt x="256" y="872"/>
                  </a:cubicBezTo>
                  <a:cubicBezTo>
                    <a:pt x="256" y="1037"/>
                    <a:pt x="320" y="1191"/>
                    <a:pt x="436" y="1308"/>
                  </a:cubicBezTo>
                  <a:cubicBezTo>
                    <a:pt x="553" y="1424"/>
                    <a:pt x="707" y="1488"/>
                    <a:pt x="872" y="1488"/>
                  </a:cubicBezTo>
                  <a:cubicBezTo>
                    <a:pt x="1037" y="1488"/>
                    <a:pt x="1191" y="1424"/>
                    <a:pt x="1308" y="1308"/>
                  </a:cubicBezTo>
                  <a:cubicBezTo>
                    <a:pt x="1402" y="1213"/>
                    <a:pt x="1462" y="1094"/>
                    <a:pt x="1481" y="962"/>
                  </a:cubicBezTo>
                  <a:cubicBezTo>
                    <a:pt x="1587" y="1068"/>
                    <a:pt x="1587" y="1068"/>
                    <a:pt x="1587" y="1068"/>
                  </a:cubicBezTo>
                  <a:cubicBezTo>
                    <a:pt x="1595" y="1075"/>
                    <a:pt x="1605" y="1080"/>
                    <a:pt x="1616" y="1080"/>
                  </a:cubicBezTo>
                  <a:cubicBezTo>
                    <a:pt x="1636" y="1080"/>
                    <a:pt x="1636" y="1080"/>
                    <a:pt x="1636" y="1080"/>
                  </a:cubicBezTo>
                  <a:cubicBezTo>
                    <a:pt x="1600" y="1213"/>
                    <a:pt x="1530" y="1334"/>
                    <a:pt x="1432" y="1432"/>
                  </a:cubicBezTo>
                  <a:close/>
                  <a:moveTo>
                    <a:pt x="1003" y="797"/>
                  </a:moveTo>
                  <a:cubicBezTo>
                    <a:pt x="992" y="777"/>
                    <a:pt x="967" y="771"/>
                    <a:pt x="948" y="782"/>
                  </a:cubicBezTo>
                  <a:cubicBezTo>
                    <a:pt x="852" y="837"/>
                    <a:pt x="852" y="837"/>
                    <a:pt x="852" y="837"/>
                  </a:cubicBezTo>
                  <a:cubicBezTo>
                    <a:pt x="840" y="845"/>
                    <a:pt x="832" y="858"/>
                    <a:pt x="832" y="872"/>
                  </a:cubicBezTo>
                  <a:cubicBezTo>
                    <a:pt x="832" y="886"/>
                    <a:pt x="840" y="899"/>
                    <a:pt x="852" y="907"/>
                  </a:cubicBezTo>
                  <a:cubicBezTo>
                    <a:pt x="948" y="962"/>
                    <a:pt x="948" y="962"/>
                    <a:pt x="948" y="962"/>
                  </a:cubicBezTo>
                  <a:cubicBezTo>
                    <a:pt x="954" y="966"/>
                    <a:pt x="961" y="967"/>
                    <a:pt x="968" y="967"/>
                  </a:cubicBezTo>
                  <a:cubicBezTo>
                    <a:pt x="982" y="967"/>
                    <a:pt x="995" y="960"/>
                    <a:pt x="1003" y="947"/>
                  </a:cubicBezTo>
                  <a:cubicBezTo>
                    <a:pt x="1009" y="936"/>
                    <a:pt x="1010" y="923"/>
                    <a:pt x="1005" y="912"/>
                  </a:cubicBezTo>
                  <a:cubicBezTo>
                    <a:pt x="1149" y="912"/>
                    <a:pt x="1149" y="912"/>
                    <a:pt x="1149" y="912"/>
                  </a:cubicBezTo>
                  <a:cubicBezTo>
                    <a:pt x="1141" y="972"/>
                    <a:pt x="1113" y="1027"/>
                    <a:pt x="1070" y="1070"/>
                  </a:cubicBezTo>
                  <a:cubicBezTo>
                    <a:pt x="1070" y="1070"/>
                    <a:pt x="1070" y="1070"/>
                    <a:pt x="1070" y="1070"/>
                  </a:cubicBezTo>
                  <a:cubicBezTo>
                    <a:pt x="1017" y="1123"/>
                    <a:pt x="947" y="1152"/>
                    <a:pt x="872" y="1152"/>
                  </a:cubicBezTo>
                  <a:cubicBezTo>
                    <a:pt x="797" y="1152"/>
                    <a:pt x="727" y="1123"/>
                    <a:pt x="674" y="1070"/>
                  </a:cubicBezTo>
                  <a:cubicBezTo>
                    <a:pt x="621" y="1017"/>
                    <a:pt x="592" y="947"/>
                    <a:pt x="592" y="872"/>
                  </a:cubicBezTo>
                  <a:cubicBezTo>
                    <a:pt x="592" y="797"/>
                    <a:pt x="621" y="727"/>
                    <a:pt x="674" y="674"/>
                  </a:cubicBezTo>
                  <a:cubicBezTo>
                    <a:pt x="727" y="621"/>
                    <a:pt x="797" y="592"/>
                    <a:pt x="872" y="592"/>
                  </a:cubicBezTo>
                  <a:cubicBezTo>
                    <a:pt x="947" y="592"/>
                    <a:pt x="1017" y="621"/>
                    <a:pt x="1070" y="674"/>
                  </a:cubicBezTo>
                  <a:cubicBezTo>
                    <a:pt x="1113" y="717"/>
                    <a:pt x="1141" y="772"/>
                    <a:pt x="1149" y="832"/>
                  </a:cubicBezTo>
                  <a:cubicBezTo>
                    <a:pt x="1005" y="832"/>
                    <a:pt x="1005" y="832"/>
                    <a:pt x="1005" y="832"/>
                  </a:cubicBezTo>
                  <a:cubicBezTo>
                    <a:pt x="1010" y="821"/>
                    <a:pt x="1009" y="808"/>
                    <a:pt x="1003" y="797"/>
                  </a:cubicBezTo>
                  <a:close/>
                  <a:moveTo>
                    <a:pt x="1632" y="1000"/>
                  </a:moveTo>
                  <a:cubicBezTo>
                    <a:pt x="1545" y="912"/>
                    <a:pt x="1545" y="912"/>
                    <a:pt x="1545" y="912"/>
                  </a:cubicBezTo>
                  <a:cubicBezTo>
                    <a:pt x="1824" y="912"/>
                    <a:pt x="1824" y="912"/>
                    <a:pt x="1824" y="912"/>
                  </a:cubicBezTo>
                  <a:cubicBezTo>
                    <a:pt x="1911" y="1000"/>
                    <a:pt x="1911" y="1000"/>
                    <a:pt x="1911" y="1000"/>
                  </a:cubicBezTo>
                  <a:lnTo>
                    <a:pt x="1632" y="1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grpSp>
      <p:sp>
        <p:nvSpPr>
          <p:cNvPr id="28" name="Rounded Rectangle 83">
            <a:extLst>
              <a:ext uri="{FF2B5EF4-FFF2-40B4-BE49-F238E27FC236}">
                <a16:creationId xmlns:a16="http://schemas.microsoft.com/office/drawing/2014/main" id="{032C8208-9AEA-48ED-93F1-4CB9C1CCAC60}"/>
              </a:ext>
            </a:extLst>
          </p:cNvPr>
          <p:cNvSpPr/>
          <p:nvPr/>
        </p:nvSpPr>
        <p:spPr>
          <a:xfrm rot="5400000">
            <a:off x="4906021" y="3707914"/>
            <a:ext cx="822145" cy="841657"/>
          </a:xfrm>
          <a:prstGeom prst="roundRect">
            <a:avLst>
              <a:gd name="adj" fmla="val 50000"/>
            </a:avLst>
          </a:prstGeom>
          <a:gradFill>
            <a:gsLst>
              <a:gs pos="100000">
                <a:srgbClr val="0067B4"/>
              </a:gs>
              <a:gs pos="0">
                <a:srgbClr val="22B5E9"/>
              </a:gs>
            </a:gsLst>
            <a:lin ang="0" scaled="0"/>
          </a:gradFill>
          <a:ln>
            <a:solidFill>
              <a:srgbClr val="CDCDCD"/>
            </a:solidFill>
          </a:ln>
          <a:effectLst/>
        </p:spPr>
        <p:txBody>
          <a:bodyPr wrap="none" anchor="ctr"/>
          <a:lstStyle/>
          <a:p>
            <a:endParaRPr lang="en-US" sz="17451" b="1" dirty="0">
              <a:solidFill>
                <a:prstClr val="black"/>
              </a:solidFill>
              <a:latin typeface="Century Gothic" panose="020B0502020202020204" pitchFamily="34" charset="0"/>
            </a:endParaRPr>
          </a:p>
        </p:txBody>
      </p:sp>
      <p:grpSp>
        <p:nvGrpSpPr>
          <p:cNvPr id="29" name="Group 28">
            <a:extLst>
              <a:ext uri="{FF2B5EF4-FFF2-40B4-BE49-F238E27FC236}">
                <a16:creationId xmlns:a16="http://schemas.microsoft.com/office/drawing/2014/main" id="{7E4D878D-11ED-45AE-8C5C-A7EADC558A79}"/>
              </a:ext>
            </a:extLst>
          </p:cNvPr>
          <p:cNvGrpSpPr/>
          <p:nvPr/>
        </p:nvGrpSpPr>
        <p:grpSpPr>
          <a:xfrm>
            <a:off x="5142942" y="3915377"/>
            <a:ext cx="432259" cy="397963"/>
            <a:chOff x="1774825" y="2809875"/>
            <a:chExt cx="960438" cy="884238"/>
          </a:xfrm>
          <a:solidFill>
            <a:sysClr val="window" lastClr="FFFFFF"/>
          </a:solidFill>
        </p:grpSpPr>
        <p:sp>
          <p:nvSpPr>
            <p:cNvPr id="30" name="Freeform 5">
              <a:extLst>
                <a:ext uri="{FF2B5EF4-FFF2-40B4-BE49-F238E27FC236}">
                  <a16:creationId xmlns:a16="http://schemas.microsoft.com/office/drawing/2014/main" id="{F551409E-661E-4667-BAE1-01363FC2F4F3}"/>
                </a:ext>
              </a:extLst>
            </p:cNvPr>
            <p:cNvSpPr>
              <a:spLocks/>
            </p:cNvSpPr>
            <p:nvPr/>
          </p:nvSpPr>
          <p:spPr bwMode="auto">
            <a:xfrm>
              <a:off x="2352675" y="3006725"/>
              <a:ext cx="41275" cy="39688"/>
            </a:xfrm>
            <a:custGeom>
              <a:avLst/>
              <a:gdLst>
                <a:gd name="T0" fmla="*/ 17 w 89"/>
                <a:gd name="T1" fmla="*/ 73 h 84"/>
                <a:gd name="T2" fmla="*/ 45 w 89"/>
                <a:gd name="T3" fmla="*/ 84 h 84"/>
                <a:gd name="T4" fmla="*/ 73 w 89"/>
                <a:gd name="T5" fmla="*/ 73 h 84"/>
                <a:gd name="T6" fmla="*/ 73 w 89"/>
                <a:gd name="T7" fmla="*/ 16 h 84"/>
                <a:gd name="T8" fmla="*/ 73 w 89"/>
                <a:gd name="T9" fmla="*/ 15 h 84"/>
                <a:gd name="T10" fmla="*/ 16 w 89"/>
                <a:gd name="T11" fmla="*/ 15 h 84"/>
                <a:gd name="T12" fmla="*/ 16 w 89"/>
                <a:gd name="T13" fmla="*/ 72 h 84"/>
                <a:gd name="T14" fmla="*/ 17 w 89"/>
                <a:gd name="T15" fmla="*/ 73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84">
                  <a:moveTo>
                    <a:pt x="17" y="73"/>
                  </a:moveTo>
                  <a:cubicBezTo>
                    <a:pt x="24" y="80"/>
                    <a:pt x="35" y="84"/>
                    <a:pt x="45" y="84"/>
                  </a:cubicBezTo>
                  <a:cubicBezTo>
                    <a:pt x="55" y="84"/>
                    <a:pt x="65" y="80"/>
                    <a:pt x="73" y="73"/>
                  </a:cubicBezTo>
                  <a:cubicBezTo>
                    <a:pt x="89" y="57"/>
                    <a:pt x="89" y="32"/>
                    <a:pt x="73" y="16"/>
                  </a:cubicBezTo>
                  <a:cubicBezTo>
                    <a:pt x="73" y="15"/>
                    <a:pt x="73" y="15"/>
                    <a:pt x="73" y="15"/>
                  </a:cubicBezTo>
                  <a:cubicBezTo>
                    <a:pt x="57" y="0"/>
                    <a:pt x="32" y="0"/>
                    <a:pt x="16" y="15"/>
                  </a:cubicBezTo>
                  <a:cubicBezTo>
                    <a:pt x="0" y="31"/>
                    <a:pt x="0" y="56"/>
                    <a:pt x="16" y="72"/>
                  </a:cubicBezTo>
                  <a:lnTo>
                    <a:pt x="17"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sp>
          <p:nvSpPr>
            <p:cNvPr id="31" name="Freeform 6">
              <a:extLst>
                <a:ext uri="{FF2B5EF4-FFF2-40B4-BE49-F238E27FC236}">
                  <a16:creationId xmlns:a16="http://schemas.microsoft.com/office/drawing/2014/main" id="{60B13504-BF1D-4A3E-909F-1620B4882AF9}"/>
                </a:ext>
              </a:extLst>
            </p:cNvPr>
            <p:cNvSpPr>
              <a:spLocks noEditPoints="1"/>
            </p:cNvSpPr>
            <p:nvPr/>
          </p:nvSpPr>
          <p:spPr bwMode="auto">
            <a:xfrm>
              <a:off x="1774825" y="2809875"/>
              <a:ext cx="960438" cy="884238"/>
            </a:xfrm>
            <a:custGeom>
              <a:avLst/>
              <a:gdLst>
                <a:gd name="T0" fmla="*/ 2036 w 2051"/>
                <a:gd name="T1" fmla="*/ 733 h 1888"/>
                <a:gd name="T2" fmla="*/ 2008 w 2051"/>
                <a:gd name="T3" fmla="*/ 664 h 1888"/>
                <a:gd name="T4" fmla="*/ 1489 w 2051"/>
                <a:gd name="T5" fmla="*/ 255 h 1888"/>
                <a:gd name="T6" fmla="*/ 255 w 2051"/>
                <a:gd name="T7" fmla="*/ 255 h 1888"/>
                <a:gd name="T8" fmla="*/ 255 w 2051"/>
                <a:gd name="T9" fmla="*/ 1489 h 1888"/>
                <a:gd name="T10" fmla="*/ 295 w 2051"/>
                <a:gd name="T11" fmla="*/ 1828 h 1888"/>
                <a:gd name="T12" fmla="*/ 330 w 2051"/>
                <a:gd name="T13" fmla="*/ 1888 h 1888"/>
                <a:gd name="T14" fmla="*/ 571 w 2051"/>
                <a:gd name="T15" fmla="*/ 1868 h 1888"/>
                <a:gd name="T16" fmla="*/ 872 w 2051"/>
                <a:gd name="T17" fmla="*/ 1744 h 1888"/>
                <a:gd name="T18" fmla="*/ 1173 w 2051"/>
                <a:gd name="T19" fmla="*/ 1868 h 1888"/>
                <a:gd name="T20" fmla="*/ 1414 w 2051"/>
                <a:gd name="T21" fmla="*/ 1888 h 1888"/>
                <a:gd name="T22" fmla="*/ 1449 w 2051"/>
                <a:gd name="T23" fmla="*/ 1828 h 1888"/>
                <a:gd name="T24" fmla="*/ 1489 w 2051"/>
                <a:gd name="T25" fmla="*/ 1489 h 1888"/>
                <a:gd name="T26" fmla="*/ 2008 w 2051"/>
                <a:gd name="T27" fmla="*/ 1080 h 1888"/>
                <a:gd name="T28" fmla="*/ 2036 w 2051"/>
                <a:gd name="T29" fmla="*/ 1011 h 1888"/>
                <a:gd name="T30" fmla="*/ 1824 w 2051"/>
                <a:gd name="T31" fmla="*/ 832 h 1888"/>
                <a:gd name="T32" fmla="*/ 1632 w 2051"/>
                <a:gd name="T33" fmla="*/ 744 h 1888"/>
                <a:gd name="T34" fmla="*/ 1824 w 2051"/>
                <a:gd name="T35" fmla="*/ 832 h 1888"/>
                <a:gd name="T36" fmla="*/ 399 w 2051"/>
                <a:gd name="T37" fmla="*/ 1808 h 1888"/>
                <a:gd name="T38" fmla="*/ 578 w 2051"/>
                <a:gd name="T39" fmla="*/ 1693 h 1888"/>
                <a:gd name="T40" fmla="*/ 1345 w 2051"/>
                <a:gd name="T41" fmla="*/ 1808 h 1888"/>
                <a:gd name="T42" fmla="*/ 1166 w 2051"/>
                <a:gd name="T43" fmla="*/ 1693 h 1888"/>
                <a:gd name="T44" fmla="*/ 1345 w 2051"/>
                <a:gd name="T45" fmla="*/ 1808 h 1888"/>
                <a:gd name="T46" fmla="*/ 1257 w 2051"/>
                <a:gd name="T47" fmla="*/ 1565 h 1888"/>
                <a:gd name="T48" fmla="*/ 1253 w 2051"/>
                <a:gd name="T49" fmla="*/ 1567 h 1888"/>
                <a:gd name="T50" fmla="*/ 1093 w 2051"/>
                <a:gd name="T51" fmla="*/ 1633 h 1888"/>
                <a:gd name="T52" fmla="*/ 651 w 2051"/>
                <a:gd name="T53" fmla="*/ 1633 h 1888"/>
                <a:gd name="T54" fmla="*/ 491 w 2051"/>
                <a:gd name="T55" fmla="*/ 1567 h 1888"/>
                <a:gd name="T56" fmla="*/ 487 w 2051"/>
                <a:gd name="T57" fmla="*/ 1565 h 1888"/>
                <a:gd name="T58" fmla="*/ 80 w 2051"/>
                <a:gd name="T59" fmla="*/ 872 h 1888"/>
                <a:gd name="T60" fmla="*/ 872 w 2051"/>
                <a:gd name="T61" fmla="*/ 80 h 1888"/>
                <a:gd name="T62" fmla="*/ 1636 w 2051"/>
                <a:gd name="T63" fmla="*/ 664 h 1888"/>
                <a:gd name="T64" fmla="*/ 1587 w 2051"/>
                <a:gd name="T65" fmla="*/ 676 h 1888"/>
                <a:gd name="T66" fmla="*/ 1412 w 2051"/>
                <a:gd name="T67" fmla="*/ 574 h 1888"/>
                <a:gd name="T68" fmla="*/ 1341 w 2051"/>
                <a:gd name="T69" fmla="*/ 613 h 1888"/>
                <a:gd name="T70" fmla="*/ 1230 w 2051"/>
                <a:gd name="T71" fmla="*/ 832 h 1888"/>
                <a:gd name="T72" fmla="*/ 872 w 2051"/>
                <a:gd name="T73" fmla="*/ 512 h 1888"/>
                <a:gd name="T74" fmla="*/ 512 w 2051"/>
                <a:gd name="T75" fmla="*/ 872 h 1888"/>
                <a:gd name="T76" fmla="*/ 872 w 2051"/>
                <a:gd name="T77" fmla="*/ 1232 h 1888"/>
                <a:gd name="T78" fmla="*/ 1230 w 2051"/>
                <a:gd name="T79" fmla="*/ 912 h 1888"/>
                <a:gd name="T80" fmla="*/ 1251 w 2051"/>
                <a:gd name="T81" fmla="*/ 1251 h 1888"/>
                <a:gd name="T82" fmla="*/ 493 w 2051"/>
                <a:gd name="T83" fmla="*/ 1251 h 1888"/>
                <a:gd name="T84" fmla="*/ 493 w 2051"/>
                <a:gd name="T85" fmla="*/ 493 h 1888"/>
                <a:gd name="T86" fmla="*/ 1185 w 2051"/>
                <a:gd name="T87" fmla="*/ 387 h 1888"/>
                <a:gd name="T88" fmla="*/ 790 w 2051"/>
                <a:gd name="T89" fmla="*/ 261 h 1888"/>
                <a:gd name="T90" fmla="*/ 256 w 2051"/>
                <a:gd name="T91" fmla="*/ 872 h 1888"/>
                <a:gd name="T92" fmla="*/ 872 w 2051"/>
                <a:gd name="T93" fmla="*/ 1488 h 1888"/>
                <a:gd name="T94" fmla="*/ 1481 w 2051"/>
                <a:gd name="T95" fmla="*/ 962 h 1888"/>
                <a:gd name="T96" fmla="*/ 1616 w 2051"/>
                <a:gd name="T97" fmla="*/ 1080 h 1888"/>
                <a:gd name="T98" fmla="*/ 1432 w 2051"/>
                <a:gd name="T99" fmla="*/ 1432 h 1888"/>
                <a:gd name="T100" fmla="*/ 948 w 2051"/>
                <a:gd name="T101" fmla="*/ 782 h 1888"/>
                <a:gd name="T102" fmla="*/ 832 w 2051"/>
                <a:gd name="T103" fmla="*/ 872 h 1888"/>
                <a:gd name="T104" fmla="*/ 948 w 2051"/>
                <a:gd name="T105" fmla="*/ 962 h 1888"/>
                <a:gd name="T106" fmla="*/ 1003 w 2051"/>
                <a:gd name="T107" fmla="*/ 947 h 1888"/>
                <a:gd name="T108" fmla="*/ 1149 w 2051"/>
                <a:gd name="T109" fmla="*/ 912 h 1888"/>
                <a:gd name="T110" fmla="*/ 1070 w 2051"/>
                <a:gd name="T111" fmla="*/ 1070 h 1888"/>
                <a:gd name="T112" fmla="*/ 674 w 2051"/>
                <a:gd name="T113" fmla="*/ 1070 h 1888"/>
                <a:gd name="T114" fmla="*/ 674 w 2051"/>
                <a:gd name="T115" fmla="*/ 674 h 1888"/>
                <a:gd name="T116" fmla="*/ 1070 w 2051"/>
                <a:gd name="T117" fmla="*/ 674 h 1888"/>
                <a:gd name="T118" fmla="*/ 1005 w 2051"/>
                <a:gd name="T119" fmla="*/ 832 h 1888"/>
                <a:gd name="T120" fmla="*/ 1632 w 2051"/>
                <a:gd name="T121" fmla="*/ 1000 h 1888"/>
                <a:gd name="T122" fmla="*/ 1824 w 2051"/>
                <a:gd name="T123" fmla="*/ 912 h 1888"/>
                <a:gd name="T124" fmla="*/ 1632 w 2051"/>
                <a:gd name="T125" fmla="*/ 1000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1" h="1888">
                  <a:moveTo>
                    <a:pt x="1897" y="872"/>
                  </a:moveTo>
                  <a:cubicBezTo>
                    <a:pt x="2036" y="733"/>
                    <a:pt x="2036" y="733"/>
                    <a:pt x="2036" y="733"/>
                  </a:cubicBezTo>
                  <a:cubicBezTo>
                    <a:pt x="2048" y="721"/>
                    <a:pt x="2051" y="704"/>
                    <a:pt x="2045" y="689"/>
                  </a:cubicBezTo>
                  <a:cubicBezTo>
                    <a:pt x="2039" y="674"/>
                    <a:pt x="2024" y="664"/>
                    <a:pt x="2008" y="664"/>
                  </a:cubicBezTo>
                  <a:cubicBezTo>
                    <a:pt x="1719" y="664"/>
                    <a:pt x="1719" y="664"/>
                    <a:pt x="1719" y="664"/>
                  </a:cubicBezTo>
                  <a:cubicBezTo>
                    <a:pt x="1681" y="510"/>
                    <a:pt x="1602" y="369"/>
                    <a:pt x="1489" y="255"/>
                  </a:cubicBezTo>
                  <a:cubicBezTo>
                    <a:pt x="1324" y="91"/>
                    <a:pt x="1105" y="0"/>
                    <a:pt x="872" y="0"/>
                  </a:cubicBezTo>
                  <a:cubicBezTo>
                    <a:pt x="639" y="0"/>
                    <a:pt x="420" y="91"/>
                    <a:pt x="255" y="255"/>
                  </a:cubicBezTo>
                  <a:cubicBezTo>
                    <a:pt x="91" y="420"/>
                    <a:pt x="0" y="639"/>
                    <a:pt x="0" y="872"/>
                  </a:cubicBezTo>
                  <a:cubicBezTo>
                    <a:pt x="0" y="1105"/>
                    <a:pt x="91" y="1324"/>
                    <a:pt x="255" y="1489"/>
                  </a:cubicBezTo>
                  <a:cubicBezTo>
                    <a:pt x="304" y="1538"/>
                    <a:pt x="358" y="1580"/>
                    <a:pt x="416" y="1615"/>
                  </a:cubicBezTo>
                  <a:cubicBezTo>
                    <a:pt x="295" y="1828"/>
                    <a:pt x="295" y="1828"/>
                    <a:pt x="295" y="1828"/>
                  </a:cubicBezTo>
                  <a:cubicBezTo>
                    <a:pt x="288" y="1841"/>
                    <a:pt x="288" y="1856"/>
                    <a:pt x="295" y="1868"/>
                  </a:cubicBezTo>
                  <a:cubicBezTo>
                    <a:pt x="303" y="1880"/>
                    <a:pt x="316" y="1888"/>
                    <a:pt x="330" y="1888"/>
                  </a:cubicBezTo>
                  <a:cubicBezTo>
                    <a:pt x="536" y="1888"/>
                    <a:pt x="536" y="1888"/>
                    <a:pt x="536" y="1888"/>
                  </a:cubicBezTo>
                  <a:cubicBezTo>
                    <a:pt x="550" y="1888"/>
                    <a:pt x="564" y="1880"/>
                    <a:pt x="571" y="1868"/>
                  </a:cubicBezTo>
                  <a:cubicBezTo>
                    <a:pt x="656" y="1717"/>
                    <a:pt x="656" y="1717"/>
                    <a:pt x="656" y="1717"/>
                  </a:cubicBezTo>
                  <a:cubicBezTo>
                    <a:pt x="726" y="1735"/>
                    <a:pt x="798" y="1744"/>
                    <a:pt x="872" y="1744"/>
                  </a:cubicBezTo>
                  <a:cubicBezTo>
                    <a:pt x="946" y="1744"/>
                    <a:pt x="1018" y="1735"/>
                    <a:pt x="1088" y="1717"/>
                  </a:cubicBezTo>
                  <a:cubicBezTo>
                    <a:pt x="1173" y="1868"/>
                    <a:pt x="1173" y="1868"/>
                    <a:pt x="1173" y="1868"/>
                  </a:cubicBezTo>
                  <a:cubicBezTo>
                    <a:pt x="1180" y="1880"/>
                    <a:pt x="1194" y="1888"/>
                    <a:pt x="1208" y="1888"/>
                  </a:cubicBezTo>
                  <a:cubicBezTo>
                    <a:pt x="1414" y="1888"/>
                    <a:pt x="1414" y="1888"/>
                    <a:pt x="1414" y="1888"/>
                  </a:cubicBezTo>
                  <a:cubicBezTo>
                    <a:pt x="1428" y="1888"/>
                    <a:pt x="1441" y="1880"/>
                    <a:pt x="1449" y="1868"/>
                  </a:cubicBezTo>
                  <a:cubicBezTo>
                    <a:pt x="1456" y="1856"/>
                    <a:pt x="1456" y="1841"/>
                    <a:pt x="1449" y="1828"/>
                  </a:cubicBezTo>
                  <a:cubicBezTo>
                    <a:pt x="1328" y="1615"/>
                    <a:pt x="1328" y="1615"/>
                    <a:pt x="1328" y="1615"/>
                  </a:cubicBezTo>
                  <a:cubicBezTo>
                    <a:pt x="1386" y="1580"/>
                    <a:pt x="1440" y="1538"/>
                    <a:pt x="1489" y="1489"/>
                  </a:cubicBezTo>
                  <a:cubicBezTo>
                    <a:pt x="1602" y="1375"/>
                    <a:pt x="1681" y="1234"/>
                    <a:pt x="1719" y="1080"/>
                  </a:cubicBezTo>
                  <a:cubicBezTo>
                    <a:pt x="2008" y="1080"/>
                    <a:pt x="2008" y="1080"/>
                    <a:pt x="2008" y="1080"/>
                  </a:cubicBezTo>
                  <a:cubicBezTo>
                    <a:pt x="2024" y="1080"/>
                    <a:pt x="2039" y="1070"/>
                    <a:pt x="2045" y="1055"/>
                  </a:cubicBezTo>
                  <a:cubicBezTo>
                    <a:pt x="2051" y="1040"/>
                    <a:pt x="2048" y="1023"/>
                    <a:pt x="2036" y="1011"/>
                  </a:cubicBezTo>
                  <a:lnTo>
                    <a:pt x="1897" y="872"/>
                  </a:lnTo>
                  <a:close/>
                  <a:moveTo>
                    <a:pt x="1824" y="832"/>
                  </a:moveTo>
                  <a:cubicBezTo>
                    <a:pt x="1545" y="832"/>
                    <a:pt x="1545" y="832"/>
                    <a:pt x="1545" y="832"/>
                  </a:cubicBezTo>
                  <a:cubicBezTo>
                    <a:pt x="1632" y="744"/>
                    <a:pt x="1632" y="744"/>
                    <a:pt x="1632" y="744"/>
                  </a:cubicBezTo>
                  <a:cubicBezTo>
                    <a:pt x="1911" y="744"/>
                    <a:pt x="1911" y="744"/>
                    <a:pt x="1911" y="744"/>
                  </a:cubicBezTo>
                  <a:lnTo>
                    <a:pt x="1824" y="832"/>
                  </a:lnTo>
                  <a:close/>
                  <a:moveTo>
                    <a:pt x="513" y="1808"/>
                  </a:moveTo>
                  <a:cubicBezTo>
                    <a:pt x="399" y="1808"/>
                    <a:pt x="399" y="1808"/>
                    <a:pt x="399" y="1808"/>
                  </a:cubicBezTo>
                  <a:cubicBezTo>
                    <a:pt x="486" y="1654"/>
                    <a:pt x="486" y="1654"/>
                    <a:pt x="486" y="1654"/>
                  </a:cubicBezTo>
                  <a:cubicBezTo>
                    <a:pt x="516" y="1669"/>
                    <a:pt x="546" y="1682"/>
                    <a:pt x="578" y="1693"/>
                  </a:cubicBezTo>
                  <a:lnTo>
                    <a:pt x="513" y="1808"/>
                  </a:lnTo>
                  <a:close/>
                  <a:moveTo>
                    <a:pt x="1345" y="1808"/>
                  </a:moveTo>
                  <a:cubicBezTo>
                    <a:pt x="1231" y="1808"/>
                    <a:pt x="1231" y="1808"/>
                    <a:pt x="1231" y="1808"/>
                  </a:cubicBezTo>
                  <a:cubicBezTo>
                    <a:pt x="1166" y="1693"/>
                    <a:pt x="1166" y="1693"/>
                    <a:pt x="1166" y="1693"/>
                  </a:cubicBezTo>
                  <a:cubicBezTo>
                    <a:pt x="1198" y="1682"/>
                    <a:pt x="1228" y="1669"/>
                    <a:pt x="1258" y="1654"/>
                  </a:cubicBezTo>
                  <a:lnTo>
                    <a:pt x="1345" y="1808"/>
                  </a:lnTo>
                  <a:close/>
                  <a:moveTo>
                    <a:pt x="1432" y="1432"/>
                  </a:moveTo>
                  <a:cubicBezTo>
                    <a:pt x="1379" y="1485"/>
                    <a:pt x="1320" y="1529"/>
                    <a:pt x="1257" y="1565"/>
                  </a:cubicBezTo>
                  <a:cubicBezTo>
                    <a:pt x="1256" y="1565"/>
                    <a:pt x="1255" y="1565"/>
                    <a:pt x="1254" y="1566"/>
                  </a:cubicBezTo>
                  <a:cubicBezTo>
                    <a:pt x="1254" y="1566"/>
                    <a:pt x="1253" y="1566"/>
                    <a:pt x="1253" y="1567"/>
                  </a:cubicBezTo>
                  <a:cubicBezTo>
                    <a:pt x="1204" y="1594"/>
                    <a:pt x="1153" y="1615"/>
                    <a:pt x="1100" y="1631"/>
                  </a:cubicBezTo>
                  <a:cubicBezTo>
                    <a:pt x="1097" y="1631"/>
                    <a:pt x="1095" y="1632"/>
                    <a:pt x="1093" y="1633"/>
                  </a:cubicBezTo>
                  <a:cubicBezTo>
                    <a:pt x="1022" y="1653"/>
                    <a:pt x="948" y="1664"/>
                    <a:pt x="872" y="1664"/>
                  </a:cubicBezTo>
                  <a:cubicBezTo>
                    <a:pt x="796" y="1664"/>
                    <a:pt x="722" y="1653"/>
                    <a:pt x="651" y="1633"/>
                  </a:cubicBezTo>
                  <a:cubicBezTo>
                    <a:pt x="649" y="1632"/>
                    <a:pt x="647" y="1631"/>
                    <a:pt x="644" y="1631"/>
                  </a:cubicBezTo>
                  <a:cubicBezTo>
                    <a:pt x="591" y="1615"/>
                    <a:pt x="540" y="1594"/>
                    <a:pt x="491" y="1567"/>
                  </a:cubicBezTo>
                  <a:cubicBezTo>
                    <a:pt x="491" y="1566"/>
                    <a:pt x="490" y="1566"/>
                    <a:pt x="490" y="1566"/>
                  </a:cubicBezTo>
                  <a:cubicBezTo>
                    <a:pt x="489" y="1565"/>
                    <a:pt x="488" y="1565"/>
                    <a:pt x="487" y="1565"/>
                  </a:cubicBezTo>
                  <a:cubicBezTo>
                    <a:pt x="424" y="1529"/>
                    <a:pt x="365" y="1485"/>
                    <a:pt x="312" y="1432"/>
                  </a:cubicBezTo>
                  <a:cubicBezTo>
                    <a:pt x="162" y="1282"/>
                    <a:pt x="80" y="1084"/>
                    <a:pt x="80" y="872"/>
                  </a:cubicBezTo>
                  <a:cubicBezTo>
                    <a:pt x="80" y="660"/>
                    <a:pt x="162" y="462"/>
                    <a:pt x="312" y="312"/>
                  </a:cubicBezTo>
                  <a:cubicBezTo>
                    <a:pt x="462" y="162"/>
                    <a:pt x="660" y="80"/>
                    <a:pt x="872" y="80"/>
                  </a:cubicBezTo>
                  <a:cubicBezTo>
                    <a:pt x="1084" y="80"/>
                    <a:pt x="1282" y="162"/>
                    <a:pt x="1432" y="312"/>
                  </a:cubicBezTo>
                  <a:cubicBezTo>
                    <a:pt x="1530" y="410"/>
                    <a:pt x="1600" y="531"/>
                    <a:pt x="1636" y="664"/>
                  </a:cubicBezTo>
                  <a:cubicBezTo>
                    <a:pt x="1616" y="664"/>
                    <a:pt x="1616" y="664"/>
                    <a:pt x="1616" y="664"/>
                  </a:cubicBezTo>
                  <a:cubicBezTo>
                    <a:pt x="1605" y="664"/>
                    <a:pt x="1595" y="669"/>
                    <a:pt x="1587" y="676"/>
                  </a:cubicBezTo>
                  <a:cubicBezTo>
                    <a:pt x="1481" y="782"/>
                    <a:pt x="1481" y="782"/>
                    <a:pt x="1481" y="782"/>
                  </a:cubicBezTo>
                  <a:cubicBezTo>
                    <a:pt x="1471" y="709"/>
                    <a:pt x="1447" y="639"/>
                    <a:pt x="1412" y="574"/>
                  </a:cubicBezTo>
                  <a:cubicBezTo>
                    <a:pt x="1401" y="555"/>
                    <a:pt x="1377" y="548"/>
                    <a:pt x="1357" y="559"/>
                  </a:cubicBezTo>
                  <a:cubicBezTo>
                    <a:pt x="1338" y="569"/>
                    <a:pt x="1331" y="594"/>
                    <a:pt x="1341" y="613"/>
                  </a:cubicBezTo>
                  <a:cubicBezTo>
                    <a:pt x="1379" y="682"/>
                    <a:pt x="1401" y="757"/>
                    <a:pt x="1406" y="832"/>
                  </a:cubicBezTo>
                  <a:cubicBezTo>
                    <a:pt x="1230" y="832"/>
                    <a:pt x="1230" y="832"/>
                    <a:pt x="1230" y="832"/>
                  </a:cubicBezTo>
                  <a:cubicBezTo>
                    <a:pt x="1221" y="751"/>
                    <a:pt x="1185" y="676"/>
                    <a:pt x="1127" y="617"/>
                  </a:cubicBezTo>
                  <a:cubicBezTo>
                    <a:pt x="1059" y="549"/>
                    <a:pt x="968" y="512"/>
                    <a:pt x="872" y="512"/>
                  </a:cubicBezTo>
                  <a:cubicBezTo>
                    <a:pt x="776" y="512"/>
                    <a:pt x="685" y="549"/>
                    <a:pt x="617" y="617"/>
                  </a:cubicBezTo>
                  <a:cubicBezTo>
                    <a:pt x="549" y="685"/>
                    <a:pt x="512" y="776"/>
                    <a:pt x="512" y="872"/>
                  </a:cubicBezTo>
                  <a:cubicBezTo>
                    <a:pt x="512" y="968"/>
                    <a:pt x="549" y="1059"/>
                    <a:pt x="617" y="1127"/>
                  </a:cubicBezTo>
                  <a:cubicBezTo>
                    <a:pt x="685" y="1195"/>
                    <a:pt x="776" y="1232"/>
                    <a:pt x="872" y="1232"/>
                  </a:cubicBezTo>
                  <a:cubicBezTo>
                    <a:pt x="968" y="1232"/>
                    <a:pt x="1059" y="1195"/>
                    <a:pt x="1127" y="1127"/>
                  </a:cubicBezTo>
                  <a:cubicBezTo>
                    <a:pt x="1185" y="1068"/>
                    <a:pt x="1221" y="993"/>
                    <a:pt x="1230" y="912"/>
                  </a:cubicBezTo>
                  <a:cubicBezTo>
                    <a:pt x="1406" y="912"/>
                    <a:pt x="1406" y="912"/>
                    <a:pt x="1406" y="912"/>
                  </a:cubicBezTo>
                  <a:cubicBezTo>
                    <a:pt x="1396" y="1037"/>
                    <a:pt x="1344" y="1158"/>
                    <a:pt x="1251" y="1251"/>
                  </a:cubicBezTo>
                  <a:cubicBezTo>
                    <a:pt x="1150" y="1352"/>
                    <a:pt x="1015" y="1408"/>
                    <a:pt x="872" y="1408"/>
                  </a:cubicBezTo>
                  <a:cubicBezTo>
                    <a:pt x="729" y="1408"/>
                    <a:pt x="594" y="1352"/>
                    <a:pt x="493" y="1251"/>
                  </a:cubicBezTo>
                  <a:cubicBezTo>
                    <a:pt x="392" y="1150"/>
                    <a:pt x="336" y="1015"/>
                    <a:pt x="336" y="872"/>
                  </a:cubicBezTo>
                  <a:cubicBezTo>
                    <a:pt x="336" y="729"/>
                    <a:pt x="392" y="594"/>
                    <a:pt x="493" y="493"/>
                  </a:cubicBezTo>
                  <a:cubicBezTo>
                    <a:pt x="661" y="325"/>
                    <a:pt x="923" y="288"/>
                    <a:pt x="1131" y="403"/>
                  </a:cubicBezTo>
                  <a:cubicBezTo>
                    <a:pt x="1150" y="413"/>
                    <a:pt x="1175" y="406"/>
                    <a:pt x="1185" y="387"/>
                  </a:cubicBezTo>
                  <a:cubicBezTo>
                    <a:pt x="1196" y="367"/>
                    <a:pt x="1189" y="343"/>
                    <a:pt x="1170" y="332"/>
                  </a:cubicBezTo>
                  <a:cubicBezTo>
                    <a:pt x="1055" y="269"/>
                    <a:pt x="920" y="244"/>
                    <a:pt x="790" y="261"/>
                  </a:cubicBezTo>
                  <a:cubicBezTo>
                    <a:pt x="655" y="280"/>
                    <a:pt x="533" y="340"/>
                    <a:pt x="436" y="436"/>
                  </a:cubicBezTo>
                  <a:cubicBezTo>
                    <a:pt x="320" y="553"/>
                    <a:pt x="256" y="707"/>
                    <a:pt x="256" y="872"/>
                  </a:cubicBezTo>
                  <a:cubicBezTo>
                    <a:pt x="256" y="1037"/>
                    <a:pt x="320" y="1191"/>
                    <a:pt x="436" y="1308"/>
                  </a:cubicBezTo>
                  <a:cubicBezTo>
                    <a:pt x="553" y="1424"/>
                    <a:pt x="707" y="1488"/>
                    <a:pt x="872" y="1488"/>
                  </a:cubicBezTo>
                  <a:cubicBezTo>
                    <a:pt x="1037" y="1488"/>
                    <a:pt x="1191" y="1424"/>
                    <a:pt x="1308" y="1308"/>
                  </a:cubicBezTo>
                  <a:cubicBezTo>
                    <a:pt x="1402" y="1213"/>
                    <a:pt x="1462" y="1094"/>
                    <a:pt x="1481" y="962"/>
                  </a:cubicBezTo>
                  <a:cubicBezTo>
                    <a:pt x="1587" y="1068"/>
                    <a:pt x="1587" y="1068"/>
                    <a:pt x="1587" y="1068"/>
                  </a:cubicBezTo>
                  <a:cubicBezTo>
                    <a:pt x="1595" y="1075"/>
                    <a:pt x="1605" y="1080"/>
                    <a:pt x="1616" y="1080"/>
                  </a:cubicBezTo>
                  <a:cubicBezTo>
                    <a:pt x="1636" y="1080"/>
                    <a:pt x="1636" y="1080"/>
                    <a:pt x="1636" y="1080"/>
                  </a:cubicBezTo>
                  <a:cubicBezTo>
                    <a:pt x="1600" y="1213"/>
                    <a:pt x="1530" y="1334"/>
                    <a:pt x="1432" y="1432"/>
                  </a:cubicBezTo>
                  <a:close/>
                  <a:moveTo>
                    <a:pt x="1003" y="797"/>
                  </a:moveTo>
                  <a:cubicBezTo>
                    <a:pt x="992" y="777"/>
                    <a:pt x="967" y="771"/>
                    <a:pt x="948" y="782"/>
                  </a:cubicBezTo>
                  <a:cubicBezTo>
                    <a:pt x="852" y="837"/>
                    <a:pt x="852" y="837"/>
                    <a:pt x="852" y="837"/>
                  </a:cubicBezTo>
                  <a:cubicBezTo>
                    <a:pt x="840" y="845"/>
                    <a:pt x="832" y="858"/>
                    <a:pt x="832" y="872"/>
                  </a:cubicBezTo>
                  <a:cubicBezTo>
                    <a:pt x="832" y="886"/>
                    <a:pt x="840" y="899"/>
                    <a:pt x="852" y="907"/>
                  </a:cubicBezTo>
                  <a:cubicBezTo>
                    <a:pt x="948" y="962"/>
                    <a:pt x="948" y="962"/>
                    <a:pt x="948" y="962"/>
                  </a:cubicBezTo>
                  <a:cubicBezTo>
                    <a:pt x="954" y="966"/>
                    <a:pt x="961" y="967"/>
                    <a:pt x="968" y="967"/>
                  </a:cubicBezTo>
                  <a:cubicBezTo>
                    <a:pt x="982" y="967"/>
                    <a:pt x="995" y="960"/>
                    <a:pt x="1003" y="947"/>
                  </a:cubicBezTo>
                  <a:cubicBezTo>
                    <a:pt x="1009" y="936"/>
                    <a:pt x="1010" y="923"/>
                    <a:pt x="1005" y="912"/>
                  </a:cubicBezTo>
                  <a:cubicBezTo>
                    <a:pt x="1149" y="912"/>
                    <a:pt x="1149" y="912"/>
                    <a:pt x="1149" y="912"/>
                  </a:cubicBezTo>
                  <a:cubicBezTo>
                    <a:pt x="1141" y="972"/>
                    <a:pt x="1113" y="1027"/>
                    <a:pt x="1070" y="1070"/>
                  </a:cubicBezTo>
                  <a:cubicBezTo>
                    <a:pt x="1070" y="1070"/>
                    <a:pt x="1070" y="1070"/>
                    <a:pt x="1070" y="1070"/>
                  </a:cubicBezTo>
                  <a:cubicBezTo>
                    <a:pt x="1017" y="1123"/>
                    <a:pt x="947" y="1152"/>
                    <a:pt x="872" y="1152"/>
                  </a:cubicBezTo>
                  <a:cubicBezTo>
                    <a:pt x="797" y="1152"/>
                    <a:pt x="727" y="1123"/>
                    <a:pt x="674" y="1070"/>
                  </a:cubicBezTo>
                  <a:cubicBezTo>
                    <a:pt x="621" y="1017"/>
                    <a:pt x="592" y="947"/>
                    <a:pt x="592" y="872"/>
                  </a:cubicBezTo>
                  <a:cubicBezTo>
                    <a:pt x="592" y="797"/>
                    <a:pt x="621" y="727"/>
                    <a:pt x="674" y="674"/>
                  </a:cubicBezTo>
                  <a:cubicBezTo>
                    <a:pt x="727" y="621"/>
                    <a:pt x="797" y="592"/>
                    <a:pt x="872" y="592"/>
                  </a:cubicBezTo>
                  <a:cubicBezTo>
                    <a:pt x="947" y="592"/>
                    <a:pt x="1017" y="621"/>
                    <a:pt x="1070" y="674"/>
                  </a:cubicBezTo>
                  <a:cubicBezTo>
                    <a:pt x="1113" y="717"/>
                    <a:pt x="1141" y="772"/>
                    <a:pt x="1149" y="832"/>
                  </a:cubicBezTo>
                  <a:cubicBezTo>
                    <a:pt x="1005" y="832"/>
                    <a:pt x="1005" y="832"/>
                    <a:pt x="1005" y="832"/>
                  </a:cubicBezTo>
                  <a:cubicBezTo>
                    <a:pt x="1010" y="821"/>
                    <a:pt x="1009" y="808"/>
                    <a:pt x="1003" y="797"/>
                  </a:cubicBezTo>
                  <a:close/>
                  <a:moveTo>
                    <a:pt x="1632" y="1000"/>
                  </a:moveTo>
                  <a:cubicBezTo>
                    <a:pt x="1545" y="912"/>
                    <a:pt x="1545" y="912"/>
                    <a:pt x="1545" y="912"/>
                  </a:cubicBezTo>
                  <a:cubicBezTo>
                    <a:pt x="1824" y="912"/>
                    <a:pt x="1824" y="912"/>
                    <a:pt x="1824" y="912"/>
                  </a:cubicBezTo>
                  <a:cubicBezTo>
                    <a:pt x="1911" y="1000"/>
                    <a:pt x="1911" y="1000"/>
                    <a:pt x="1911" y="1000"/>
                  </a:cubicBezTo>
                  <a:lnTo>
                    <a:pt x="1632" y="1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grpSp>
      <p:sp>
        <p:nvSpPr>
          <p:cNvPr id="33" name="Rounded Rectangle 89">
            <a:extLst>
              <a:ext uri="{FF2B5EF4-FFF2-40B4-BE49-F238E27FC236}">
                <a16:creationId xmlns:a16="http://schemas.microsoft.com/office/drawing/2014/main" id="{6D05163A-A7D9-44EC-8049-9339F4453A29}"/>
              </a:ext>
            </a:extLst>
          </p:cNvPr>
          <p:cNvSpPr/>
          <p:nvPr/>
        </p:nvSpPr>
        <p:spPr>
          <a:xfrm rot="5400000">
            <a:off x="4887554" y="5084668"/>
            <a:ext cx="822145" cy="841657"/>
          </a:xfrm>
          <a:prstGeom prst="roundRect">
            <a:avLst>
              <a:gd name="adj" fmla="val 50000"/>
            </a:avLst>
          </a:prstGeom>
          <a:gradFill>
            <a:gsLst>
              <a:gs pos="100000">
                <a:srgbClr val="0067B4"/>
              </a:gs>
              <a:gs pos="0">
                <a:srgbClr val="22B5E9"/>
              </a:gs>
            </a:gsLst>
            <a:lin ang="0" scaled="0"/>
          </a:gradFill>
          <a:ln>
            <a:solidFill>
              <a:srgbClr val="CDCDCD"/>
            </a:solidFill>
          </a:ln>
          <a:effectLst/>
        </p:spPr>
        <p:txBody>
          <a:bodyPr wrap="none" anchor="ctr"/>
          <a:lstStyle/>
          <a:p>
            <a:endParaRPr lang="en-US" sz="17451" b="1" dirty="0">
              <a:solidFill>
                <a:prstClr val="black"/>
              </a:solidFill>
              <a:latin typeface="Century Gothic" panose="020B0502020202020204" pitchFamily="34" charset="0"/>
            </a:endParaRPr>
          </a:p>
        </p:txBody>
      </p:sp>
      <p:grpSp>
        <p:nvGrpSpPr>
          <p:cNvPr id="34" name="Group 33">
            <a:extLst>
              <a:ext uri="{FF2B5EF4-FFF2-40B4-BE49-F238E27FC236}">
                <a16:creationId xmlns:a16="http://schemas.microsoft.com/office/drawing/2014/main" id="{B79B142C-CE1D-40F8-AEAD-444DF4A94677}"/>
              </a:ext>
            </a:extLst>
          </p:cNvPr>
          <p:cNvGrpSpPr/>
          <p:nvPr/>
        </p:nvGrpSpPr>
        <p:grpSpPr>
          <a:xfrm>
            <a:off x="5124475" y="5292132"/>
            <a:ext cx="432259" cy="397963"/>
            <a:chOff x="1774825" y="2809875"/>
            <a:chExt cx="960438" cy="884238"/>
          </a:xfrm>
          <a:solidFill>
            <a:sysClr val="window" lastClr="FFFFFF"/>
          </a:solidFill>
        </p:grpSpPr>
        <p:sp>
          <p:nvSpPr>
            <p:cNvPr id="35" name="Freeform 5">
              <a:extLst>
                <a:ext uri="{FF2B5EF4-FFF2-40B4-BE49-F238E27FC236}">
                  <a16:creationId xmlns:a16="http://schemas.microsoft.com/office/drawing/2014/main" id="{984FC88A-07E4-40CF-B86C-9DBE3FB82B70}"/>
                </a:ext>
              </a:extLst>
            </p:cNvPr>
            <p:cNvSpPr>
              <a:spLocks/>
            </p:cNvSpPr>
            <p:nvPr/>
          </p:nvSpPr>
          <p:spPr bwMode="auto">
            <a:xfrm>
              <a:off x="2352675" y="3006725"/>
              <a:ext cx="41275" cy="39688"/>
            </a:xfrm>
            <a:custGeom>
              <a:avLst/>
              <a:gdLst>
                <a:gd name="T0" fmla="*/ 17 w 89"/>
                <a:gd name="T1" fmla="*/ 73 h 84"/>
                <a:gd name="T2" fmla="*/ 45 w 89"/>
                <a:gd name="T3" fmla="*/ 84 h 84"/>
                <a:gd name="T4" fmla="*/ 73 w 89"/>
                <a:gd name="T5" fmla="*/ 73 h 84"/>
                <a:gd name="T6" fmla="*/ 73 w 89"/>
                <a:gd name="T7" fmla="*/ 16 h 84"/>
                <a:gd name="T8" fmla="*/ 73 w 89"/>
                <a:gd name="T9" fmla="*/ 15 h 84"/>
                <a:gd name="T10" fmla="*/ 16 w 89"/>
                <a:gd name="T11" fmla="*/ 15 h 84"/>
                <a:gd name="T12" fmla="*/ 16 w 89"/>
                <a:gd name="T13" fmla="*/ 72 h 84"/>
                <a:gd name="T14" fmla="*/ 17 w 89"/>
                <a:gd name="T15" fmla="*/ 73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84">
                  <a:moveTo>
                    <a:pt x="17" y="73"/>
                  </a:moveTo>
                  <a:cubicBezTo>
                    <a:pt x="24" y="80"/>
                    <a:pt x="35" y="84"/>
                    <a:pt x="45" y="84"/>
                  </a:cubicBezTo>
                  <a:cubicBezTo>
                    <a:pt x="55" y="84"/>
                    <a:pt x="65" y="80"/>
                    <a:pt x="73" y="73"/>
                  </a:cubicBezTo>
                  <a:cubicBezTo>
                    <a:pt x="89" y="57"/>
                    <a:pt x="89" y="32"/>
                    <a:pt x="73" y="16"/>
                  </a:cubicBezTo>
                  <a:cubicBezTo>
                    <a:pt x="73" y="15"/>
                    <a:pt x="73" y="15"/>
                    <a:pt x="73" y="15"/>
                  </a:cubicBezTo>
                  <a:cubicBezTo>
                    <a:pt x="57" y="0"/>
                    <a:pt x="32" y="0"/>
                    <a:pt x="16" y="15"/>
                  </a:cubicBezTo>
                  <a:cubicBezTo>
                    <a:pt x="0" y="31"/>
                    <a:pt x="0" y="56"/>
                    <a:pt x="16" y="72"/>
                  </a:cubicBezTo>
                  <a:lnTo>
                    <a:pt x="17"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sp>
          <p:nvSpPr>
            <p:cNvPr id="36" name="Freeform 6">
              <a:extLst>
                <a:ext uri="{FF2B5EF4-FFF2-40B4-BE49-F238E27FC236}">
                  <a16:creationId xmlns:a16="http://schemas.microsoft.com/office/drawing/2014/main" id="{8548A821-FB08-4990-8238-0BD4061F691E}"/>
                </a:ext>
              </a:extLst>
            </p:cNvPr>
            <p:cNvSpPr>
              <a:spLocks noEditPoints="1"/>
            </p:cNvSpPr>
            <p:nvPr/>
          </p:nvSpPr>
          <p:spPr bwMode="auto">
            <a:xfrm>
              <a:off x="1774825" y="2809875"/>
              <a:ext cx="960438" cy="884238"/>
            </a:xfrm>
            <a:custGeom>
              <a:avLst/>
              <a:gdLst>
                <a:gd name="T0" fmla="*/ 2036 w 2051"/>
                <a:gd name="T1" fmla="*/ 733 h 1888"/>
                <a:gd name="T2" fmla="*/ 2008 w 2051"/>
                <a:gd name="T3" fmla="*/ 664 h 1888"/>
                <a:gd name="T4" fmla="*/ 1489 w 2051"/>
                <a:gd name="T5" fmla="*/ 255 h 1888"/>
                <a:gd name="T6" fmla="*/ 255 w 2051"/>
                <a:gd name="T7" fmla="*/ 255 h 1888"/>
                <a:gd name="T8" fmla="*/ 255 w 2051"/>
                <a:gd name="T9" fmla="*/ 1489 h 1888"/>
                <a:gd name="T10" fmla="*/ 295 w 2051"/>
                <a:gd name="T11" fmla="*/ 1828 h 1888"/>
                <a:gd name="T12" fmla="*/ 330 w 2051"/>
                <a:gd name="T13" fmla="*/ 1888 h 1888"/>
                <a:gd name="T14" fmla="*/ 571 w 2051"/>
                <a:gd name="T15" fmla="*/ 1868 h 1888"/>
                <a:gd name="T16" fmla="*/ 872 w 2051"/>
                <a:gd name="T17" fmla="*/ 1744 h 1888"/>
                <a:gd name="T18" fmla="*/ 1173 w 2051"/>
                <a:gd name="T19" fmla="*/ 1868 h 1888"/>
                <a:gd name="T20" fmla="*/ 1414 w 2051"/>
                <a:gd name="T21" fmla="*/ 1888 h 1888"/>
                <a:gd name="T22" fmla="*/ 1449 w 2051"/>
                <a:gd name="T23" fmla="*/ 1828 h 1888"/>
                <a:gd name="T24" fmla="*/ 1489 w 2051"/>
                <a:gd name="T25" fmla="*/ 1489 h 1888"/>
                <a:gd name="T26" fmla="*/ 2008 w 2051"/>
                <a:gd name="T27" fmla="*/ 1080 h 1888"/>
                <a:gd name="T28" fmla="*/ 2036 w 2051"/>
                <a:gd name="T29" fmla="*/ 1011 h 1888"/>
                <a:gd name="T30" fmla="*/ 1824 w 2051"/>
                <a:gd name="T31" fmla="*/ 832 h 1888"/>
                <a:gd name="T32" fmla="*/ 1632 w 2051"/>
                <a:gd name="T33" fmla="*/ 744 h 1888"/>
                <a:gd name="T34" fmla="*/ 1824 w 2051"/>
                <a:gd name="T35" fmla="*/ 832 h 1888"/>
                <a:gd name="T36" fmla="*/ 399 w 2051"/>
                <a:gd name="T37" fmla="*/ 1808 h 1888"/>
                <a:gd name="T38" fmla="*/ 578 w 2051"/>
                <a:gd name="T39" fmla="*/ 1693 h 1888"/>
                <a:gd name="T40" fmla="*/ 1345 w 2051"/>
                <a:gd name="T41" fmla="*/ 1808 h 1888"/>
                <a:gd name="T42" fmla="*/ 1166 w 2051"/>
                <a:gd name="T43" fmla="*/ 1693 h 1888"/>
                <a:gd name="T44" fmla="*/ 1345 w 2051"/>
                <a:gd name="T45" fmla="*/ 1808 h 1888"/>
                <a:gd name="T46" fmla="*/ 1257 w 2051"/>
                <a:gd name="T47" fmla="*/ 1565 h 1888"/>
                <a:gd name="T48" fmla="*/ 1253 w 2051"/>
                <a:gd name="T49" fmla="*/ 1567 h 1888"/>
                <a:gd name="T50" fmla="*/ 1093 w 2051"/>
                <a:gd name="T51" fmla="*/ 1633 h 1888"/>
                <a:gd name="T52" fmla="*/ 651 w 2051"/>
                <a:gd name="T53" fmla="*/ 1633 h 1888"/>
                <a:gd name="T54" fmla="*/ 491 w 2051"/>
                <a:gd name="T55" fmla="*/ 1567 h 1888"/>
                <a:gd name="T56" fmla="*/ 487 w 2051"/>
                <a:gd name="T57" fmla="*/ 1565 h 1888"/>
                <a:gd name="T58" fmla="*/ 80 w 2051"/>
                <a:gd name="T59" fmla="*/ 872 h 1888"/>
                <a:gd name="T60" fmla="*/ 872 w 2051"/>
                <a:gd name="T61" fmla="*/ 80 h 1888"/>
                <a:gd name="T62" fmla="*/ 1636 w 2051"/>
                <a:gd name="T63" fmla="*/ 664 h 1888"/>
                <a:gd name="T64" fmla="*/ 1587 w 2051"/>
                <a:gd name="T65" fmla="*/ 676 h 1888"/>
                <a:gd name="T66" fmla="*/ 1412 w 2051"/>
                <a:gd name="T67" fmla="*/ 574 h 1888"/>
                <a:gd name="T68" fmla="*/ 1341 w 2051"/>
                <a:gd name="T69" fmla="*/ 613 h 1888"/>
                <a:gd name="T70" fmla="*/ 1230 w 2051"/>
                <a:gd name="T71" fmla="*/ 832 h 1888"/>
                <a:gd name="T72" fmla="*/ 872 w 2051"/>
                <a:gd name="T73" fmla="*/ 512 h 1888"/>
                <a:gd name="T74" fmla="*/ 512 w 2051"/>
                <a:gd name="T75" fmla="*/ 872 h 1888"/>
                <a:gd name="T76" fmla="*/ 872 w 2051"/>
                <a:gd name="T77" fmla="*/ 1232 h 1888"/>
                <a:gd name="T78" fmla="*/ 1230 w 2051"/>
                <a:gd name="T79" fmla="*/ 912 h 1888"/>
                <a:gd name="T80" fmla="*/ 1251 w 2051"/>
                <a:gd name="T81" fmla="*/ 1251 h 1888"/>
                <a:gd name="T82" fmla="*/ 493 w 2051"/>
                <a:gd name="T83" fmla="*/ 1251 h 1888"/>
                <a:gd name="T84" fmla="*/ 493 w 2051"/>
                <a:gd name="T85" fmla="*/ 493 h 1888"/>
                <a:gd name="T86" fmla="*/ 1185 w 2051"/>
                <a:gd name="T87" fmla="*/ 387 h 1888"/>
                <a:gd name="T88" fmla="*/ 790 w 2051"/>
                <a:gd name="T89" fmla="*/ 261 h 1888"/>
                <a:gd name="T90" fmla="*/ 256 w 2051"/>
                <a:gd name="T91" fmla="*/ 872 h 1888"/>
                <a:gd name="T92" fmla="*/ 872 w 2051"/>
                <a:gd name="T93" fmla="*/ 1488 h 1888"/>
                <a:gd name="T94" fmla="*/ 1481 w 2051"/>
                <a:gd name="T95" fmla="*/ 962 h 1888"/>
                <a:gd name="T96" fmla="*/ 1616 w 2051"/>
                <a:gd name="T97" fmla="*/ 1080 h 1888"/>
                <a:gd name="T98" fmla="*/ 1432 w 2051"/>
                <a:gd name="T99" fmla="*/ 1432 h 1888"/>
                <a:gd name="T100" fmla="*/ 948 w 2051"/>
                <a:gd name="T101" fmla="*/ 782 h 1888"/>
                <a:gd name="T102" fmla="*/ 832 w 2051"/>
                <a:gd name="T103" fmla="*/ 872 h 1888"/>
                <a:gd name="T104" fmla="*/ 948 w 2051"/>
                <a:gd name="T105" fmla="*/ 962 h 1888"/>
                <a:gd name="T106" fmla="*/ 1003 w 2051"/>
                <a:gd name="T107" fmla="*/ 947 h 1888"/>
                <a:gd name="T108" fmla="*/ 1149 w 2051"/>
                <a:gd name="T109" fmla="*/ 912 h 1888"/>
                <a:gd name="T110" fmla="*/ 1070 w 2051"/>
                <a:gd name="T111" fmla="*/ 1070 h 1888"/>
                <a:gd name="T112" fmla="*/ 674 w 2051"/>
                <a:gd name="T113" fmla="*/ 1070 h 1888"/>
                <a:gd name="T114" fmla="*/ 674 w 2051"/>
                <a:gd name="T115" fmla="*/ 674 h 1888"/>
                <a:gd name="T116" fmla="*/ 1070 w 2051"/>
                <a:gd name="T117" fmla="*/ 674 h 1888"/>
                <a:gd name="T118" fmla="*/ 1005 w 2051"/>
                <a:gd name="T119" fmla="*/ 832 h 1888"/>
                <a:gd name="T120" fmla="*/ 1632 w 2051"/>
                <a:gd name="T121" fmla="*/ 1000 h 1888"/>
                <a:gd name="T122" fmla="*/ 1824 w 2051"/>
                <a:gd name="T123" fmla="*/ 912 h 1888"/>
                <a:gd name="T124" fmla="*/ 1632 w 2051"/>
                <a:gd name="T125" fmla="*/ 1000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51" h="1888">
                  <a:moveTo>
                    <a:pt x="1897" y="872"/>
                  </a:moveTo>
                  <a:cubicBezTo>
                    <a:pt x="2036" y="733"/>
                    <a:pt x="2036" y="733"/>
                    <a:pt x="2036" y="733"/>
                  </a:cubicBezTo>
                  <a:cubicBezTo>
                    <a:pt x="2048" y="721"/>
                    <a:pt x="2051" y="704"/>
                    <a:pt x="2045" y="689"/>
                  </a:cubicBezTo>
                  <a:cubicBezTo>
                    <a:pt x="2039" y="674"/>
                    <a:pt x="2024" y="664"/>
                    <a:pt x="2008" y="664"/>
                  </a:cubicBezTo>
                  <a:cubicBezTo>
                    <a:pt x="1719" y="664"/>
                    <a:pt x="1719" y="664"/>
                    <a:pt x="1719" y="664"/>
                  </a:cubicBezTo>
                  <a:cubicBezTo>
                    <a:pt x="1681" y="510"/>
                    <a:pt x="1602" y="369"/>
                    <a:pt x="1489" y="255"/>
                  </a:cubicBezTo>
                  <a:cubicBezTo>
                    <a:pt x="1324" y="91"/>
                    <a:pt x="1105" y="0"/>
                    <a:pt x="872" y="0"/>
                  </a:cubicBezTo>
                  <a:cubicBezTo>
                    <a:pt x="639" y="0"/>
                    <a:pt x="420" y="91"/>
                    <a:pt x="255" y="255"/>
                  </a:cubicBezTo>
                  <a:cubicBezTo>
                    <a:pt x="91" y="420"/>
                    <a:pt x="0" y="639"/>
                    <a:pt x="0" y="872"/>
                  </a:cubicBezTo>
                  <a:cubicBezTo>
                    <a:pt x="0" y="1105"/>
                    <a:pt x="91" y="1324"/>
                    <a:pt x="255" y="1489"/>
                  </a:cubicBezTo>
                  <a:cubicBezTo>
                    <a:pt x="304" y="1538"/>
                    <a:pt x="358" y="1580"/>
                    <a:pt x="416" y="1615"/>
                  </a:cubicBezTo>
                  <a:cubicBezTo>
                    <a:pt x="295" y="1828"/>
                    <a:pt x="295" y="1828"/>
                    <a:pt x="295" y="1828"/>
                  </a:cubicBezTo>
                  <a:cubicBezTo>
                    <a:pt x="288" y="1841"/>
                    <a:pt x="288" y="1856"/>
                    <a:pt x="295" y="1868"/>
                  </a:cubicBezTo>
                  <a:cubicBezTo>
                    <a:pt x="303" y="1880"/>
                    <a:pt x="316" y="1888"/>
                    <a:pt x="330" y="1888"/>
                  </a:cubicBezTo>
                  <a:cubicBezTo>
                    <a:pt x="536" y="1888"/>
                    <a:pt x="536" y="1888"/>
                    <a:pt x="536" y="1888"/>
                  </a:cubicBezTo>
                  <a:cubicBezTo>
                    <a:pt x="550" y="1888"/>
                    <a:pt x="564" y="1880"/>
                    <a:pt x="571" y="1868"/>
                  </a:cubicBezTo>
                  <a:cubicBezTo>
                    <a:pt x="656" y="1717"/>
                    <a:pt x="656" y="1717"/>
                    <a:pt x="656" y="1717"/>
                  </a:cubicBezTo>
                  <a:cubicBezTo>
                    <a:pt x="726" y="1735"/>
                    <a:pt x="798" y="1744"/>
                    <a:pt x="872" y="1744"/>
                  </a:cubicBezTo>
                  <a:cubicBezTo>
                    <a:pt x="946" y="1744"/>
                    <a:pt x="1018" y="1735"/>
                    <a:pt x="1088" y="1717"/>
                  </a:cubicBezTo>
                  <a:cubicBezTo>
                    <a:pt x="1173" y="1868"/>
                    <a:pt x="1173" y="1868"/>
                    <a:pt x="1173" y="1868"/>
                  </a:cubicBezTo>
                  <a:cubicBezTo>
                    <a:pt x="1180" y="1880"/>
                    <a:pt x="1194" y="1888"/>
                    <a:pt x="1208" y="1888"/>
                  </a:cubicBezTo>
                  <a:cubicBezTo>
                    <a:pt x="1414" y="1888"/>
                    <a:pt x="1414" y="1888"/>
                    <a:pt x="1414" y="1888"/>
                  </a:cubicBezTo>
                  <a:cubicBezTo>
                    <a:pt x="1428" y="1888"/>
                    <a:pt x="1441" y="1880"/>
                    <a:pt x="1449" y="1868"/>
                  </a:cubicBezTo>
                  <a:cubicBezTo>
                    <a:pt x="1456" y="1856"/>
                    <a:pt x="1456" y="1841"/>
                    <a:pt x="1449" y="1828"/>
                  </a:cubicBezTo>
                  <a:cubicBezTo>
                    <a:pt x="1328" y="1615"/>
                    <a:pt x="1328" y="1615"/>
                    <a:pt x="1328" y="1615"/>
                  </a:cubicBezTo>
                  <a:cubicBezTo>
                    <a:pt x="1386" y="1580"/>
                    <a:pt x="1440" y="1538"/>
                    <a:pt x="1489" y="1489"/>
                  </a:cubicBezTo>
                  <a:cubicBezTo>
                    <a:pt x="1602" y="1375"/>
                    <a:pt x="1681" y="1234"/>
                    <a:pt x="1719" y="1080"/>
                  </a:cubicBezTo>
                  <a:cubicBezTo>
                    <a:pt x="2008" y="1080"/>
                    <a:pt x="2008" y="1080"/>
                    <a:pt x="2008" y="1080"/>
                  </a:cubicBezTo>
                  <a:cubicBezTo>
                    <a:pt x="2024" y="1080"/>
                    <a:pt x="2039" y="1070"/>
                    <a:pt x="2045" y="1055"/>
                  </a:cubicBezTo>
                  <a:cubicBezTo>
                    <a:pt x="2051" y="1040"/>
                    <a:pt x="2048" y="1023"/>
                    <a:pt x="2036" y="1011"/>
                  </a:cubicBezTo>
                  <a:lnTo>
                    <a:pt x="1897" y="872"/>
                  </a:lnTo>
                  <a:close/>
                  <a:moveTo>
                    <a:pt x="1824" y="832"/>
                  </a:moveTo>
                  <a:cubicBezTo>
                    <a:pt x="1545" y="832"/>
                    <a:pt x="1545" y="832"/>
                    <a:pt x="1545" y="832"/>
                  </a:cubicBezTo>
                  <a:cubicBezTo>
                    <a:pt x="1632" y="744"/>
                    <a:pt x="1632" y="744"/>
                    <a:pt x="1632" y="744"/>
                  </a:cubicBezTo>
                  <a:cubicBezTo>
                    <a:pt x="1911" y="744"/>
                    <a:pt x="1911" y="744"/>
                    <a:pt x="1911" y="744"/>
                  </a:cubicBezTo>
                  <a:lnTo>
                    <a:pt x="1824" y="832"/>
                  </a:lnTo>
                  <a:close/>
                  <a:moveTo>
                    <a:pt x="513" y="1808"/>
                  </a:moveTo>
                  <a:cubicBezTo>
                    <a:pt x="399" y="1808"/>
                    <a:pt x="399" y="1808"/>
                    <a:pt x="399" y="1808"/>
                  </a:cubicBezTo>
                  <a:cubicBezTo>
                    <a:pt x="486" y="1654"/>
                    <a:pt x="486" y="1654"/>
                    <a:pt x="486" y="1654"/>
                  </a:cubicBezTo>
                  <a:cubicBezTo>
                    <a:pt x="516" y="1669"/>
                    <a:pt x="546" y="1682"/>
                    <a:pt x="578" y="1693"/>
                  </a:cubicBezTo>
                  <a:lnTo>
                    <a:pt x="513" y="1808"/>
                  </a:lnTo>
                  <a:close/>
                  <a:moveTo>
                    <a:pt x="1345" y="1808"/>
                  </a:moveTo>
                  <a:cubicBezTo>
                    <a:pt x="1231" y="1808"/>
                    <a:pt x="1231" y="1808"/>
                    <a:pt x="1231" y="1808"/>
                  </a:cubicBezTo>
                  <a:cubicBezTo>
                    <a:pt x="1166" y="1693"/>
                    <a:pt x="1166" y="1693"/>
                    <a:pt x="1166" y="1693"/>
                  </a:cubicBezTo>
                  <a:cubicBezTo>
                    <a:pt x="1198" y="1682"/>
                    <a:pt x="1228" y="1669"/>
                    <a:pt x="1258" y="1654"/>
                  </a:cubicBezTo>
                  <a:lnTo>
                    <a:pt x="1345" y="1808"/>
                  </a:lnTo>
                  <a:close/>
                  <a:moveTo>
                    <a:pt x="1432" y="1432"/>
                  </a:moveTo>
                  <a:cubicBezTo>
                    <a:pt x="1379" y="1485"/>
                    <a:pt x="1320" y="1529"/>
                    <a:pt x="1257" y="1565"/>
                  </a:cubicBezTo>
                  <a:cubicBezTo>
                    <a:pt x="1256" y="1565"/>
                    <a:pt x="1255" y="1565"/>
                    <a:pt x="1254" y="1566"/>
                  </a:cubicBezTo>
                  <a:cubicBezTo>
                    <a:pt x="1254" y="1566"/>
                    <a:pt x="1253" y="1566"/>
                    <a:pt x="1253" y="1567"/>
                  </a:cubicBezTo>
                  <a:cubicBezTo>
                    <a:pt x="1204" y="1594"/>
                    <a:pt x="1153" y="1615"/>
                    <a:pt x="1100" y="1631"/>
                  </a:cubicBezTo>
                  <a:cubicBezTo>
                    <a:pt x="1097" y="1631"/>
                    <a:pt x="1095" y="1632"/>
                    <a:pt x="1093" y="1633"/>
                  </a:cubicBezTo>
                  <a:cubicBezTo>
                    <a:pt x="1022" y="1653"/>
                    <a:pt x="948" y="1664"/>
                    <a:pt x="872" y="1664"/>
                  </a:cubicBezTo>
                  <a:cubicBezTo>
                    <a:pt x="796" y="1664"/>
                    <a:pt x="722" y="1653"/>
                    <a:pt x="651" y="1633"/>
                  </a:cubicBezTo>
                  <a:cubicBezTo>
                    <a:pt x="649" y="1632"/>
                    <a:pt x="647" y="1631"/>
                    <a:pt x="644" y="1631"/>
                  </a:cubicBezTo>
                  <a:cubicBezTo>
                    <a:pt x="591" y="1615"/>
                    <a:pt x="540" y="1594"/>
                    <a:pt x="491" y="1567"/>
                  </a:cubicBezTo>
                  <a:cubicBezTo>
                    <a:pt x="491" y="1566"/>
                    <a:pt x="490" y="1566"/>
                    <a:pt x="490" y="1566"/>
                  </a:cubicBezTo>
                  <a:cubicBezTo>
                    <a:pt x="489" y="1565"/>
                    <a:pt x="488" y="1565"/>
                    <a:pt x="487" y="1565"/>
                  </a:cubicBezTo>
                  <a:cubicBezTo>
                    <a:pt x="424" y="1529"/>
                    <a:pt x="365" y="1485"/>
                    <a:pt x="312" y="1432"/>
                  </a:cubicBezTo>
                  <a:cubicBezTo>
                    <a:pt x="162" y="1282"/>
                    <a:pt x="80" y="1084"/>
                    <a:pt x="80" y="872"/>
                  </a:cubicBezTo>
                  <a:cubicBezTo>
                    <a:pt x="80" y="660"/>
                    <a:pt x="162" y="462"/>
                    <a:pt x="312" y="312"/>
                  </a:cubicBezTo>
                  <a:cubicBezTo>
                    <a:pt x="462" y="162"/>
                    <a:pt x="660" y="80"/>
                    <a:pt x="872" y="80"/>
                  </a:cubicBezTo>
                  <a:cubicBezTo>
                    <a:pt x="1084" y="80"/>
                    <a:pt x="1282" y="162"/>
                    <a:pt x="1432" y="312"/>
                  </a:cubicBezTo>
                  <a:cubicBezTo>
                    <a:pt x="1530" y="410"/>
                    <a:pt x="1600" y="531"/>
                    <a:pt x="1636" y="664"/>
                  </a:cubicBezTo>
                  <a:cubicBezTo>
                    <a:pt x="1616" y="664"/>
                    <a:pt x="1616" y="664"/>
                    <a:pt x="1616" y="664"/>
                  </a:cubicBezTo>
                  <a:cubicBezTo>
                    <a:pt x="1605" y="664"/>
                    <a:pt x="1595" y="669"/>
                    <a:pt x="1587" y="676"/>
                  </a:cubicBezTo>
                  <a:cubicBezTo>
                    <a:pt x="1481" y="782"/>
                    <a:pt x="1481" y="782"/>
                    <a:pt x="1481" y="782"/>
                  </a:cubicBezTo>
                  <a:cubicBezTo>
                    <a:pt x="1471" y="709"/>
                    <a:pt x="1447" y="639"/>
                    <a:pt x="1412" y="574"/>
                  </a:cubicBezTo>
                  <a:cubicBezTo>
                    <a:pt x="1401" y="555"/>
                    <a:pt x="1377" y="548"/>
                    <a:pt x="1357" y="559"/>
                  </a:cubicBezTo>
                  <a:cubicBezTo>
                    <a:pt x="1338" y="569"/>
                    <a:pt x="1331" y="594"/>
                    <a:pt x="1341" y="613"/>
                  </a:cubicBezTo>
                  <a:cubicBezTo>
                    <a:pt x="1379" y="682"/>
                    <a:pt x="1401" y="757"/>
                    <a:pt x="1406" y="832"/>
                  </a:cubicBezTo>
                  <a:cubicBezTo>
                    <a:pt x="1230" y="832"/>
                    <a:pt x="1230" y="832"/>
                    <a:pt x="1230" y="832"/>
                  </a:cubicBezTo>
                  <a:cubicBezTo>
                    <a:pt x="1221" y="751"/>
                    <a:pt x="1185" y="676"/>
                    <a:pt x="1127" y="617"/>
                  </a:cubicBezTo>
                  <a:cubicBezTo>
                    <a:pt x="1059" y="549"/>
                    <a:pt x="968" y="512"/>
                    <a:pt x="872" y="512"/>
                  </a:cubicBezTo>
                  <a:cubicBezTo>
                    <a:pt x="776" y="512"/>
                    <a:pt x="685" y="549"/>
                    <a:pt x="617" y="617"/>
                  </a:cubicBezTo>
                  <a:cubicBezTo>
                    <a:pt x="549" y="685"/>
                    <a:pt x="512" y="776"/>
                    <a:pt x="512" y="872"/>
                  </a:cubicBezTo>
                  <a:cubicBezTo>
                    <a:pt x="512" y="968"/>
                    <a:pt x="549" y="1059"/>
                    <a:pt x="617" y="1127"/>
                  </a:cubicBezTo>
                  <a:cubicBezTo>
                    <a:pt x="685" y="1195"/>
                    <a:pt x="776" y="1232"/>
                    <a:pt x="872" y="1232"/>
                  </a:cubicBezTo>
                  <a:cubicBezTo>
                    <a:pt x="968" y="1232"/>
                    <a:pt x="1059" y="1195"/>
                    <a:pt x="1127" y="1127"/>
                  </a:cubicBezTo>
                  <a:cubicBezTo>
                    <a:pt x="1185" y="1068"/>
                    <a:pt x="1221" y="993"/>
                    <a:pt x="1230" y="912"/>
                  </a:cubicBezTo>
                  <a:cubicBezTo>
                    <a:pt x="1406" y="912"/>
                    <a:pt x="1406" y="912"/>
                    <a:pt x="1406" y="912"/>
                  </a:cubicBezTo>
                  <a:cubicBezTo>
                    <a:pt x="1396" y="1037"/>
                    <a:pt x="1344" y="1158"/>
                    <a:pt x="1251" y="1251"/>
                  </a:cubicBezTo>
                  <a:cubicBezTo>
                    <a:pt x="1150" y="1352"/>
                    <a:pt x="1015" y="1408"/>
                    <a:pt x="872" y="1408"/>
                  </a:cubicBezTo>
                  <a:cubicBezTo>
                    <a:pt x="729" y="1408"/>
                    <a:pt x="594" y="1352"/>
                    <a:pt x="493" y="1251"/>
                  </a:cubicBezTo>
                  <a:cubicBezTo>
                    <a:pt x="392" y="1150"/>
                    <a:pt x="336" y="1015"/>
                    <a:pt x="336" y="872"/>
                  </a:cubicBezTo>
                  <a:cubicBezTo>
                    <a:pt x="336" y="729"/>
                    <a:pt x="392" y="594"/>
                    <a:pt x="493" y="493"/>
                  </a:cubicBezTo>
                  <a:cubicBezTo>
                    <a:pt x="661" y="325"/>
                    <a:pt x="923" y="288"/>
                    <a:pt x="1131" y="403"/>
                  </a:cubicBezTo>
                  <a:cubicBezTo>
                    <a:pt x="1150" y="413"/>
                    <a:pt x="1175" y="406"/>
                    <a:pt x="1185" y="387"/>
                  </a:cubicBezTo>
                  <a:cubicBezTo>
                    <a:pt x="1196" y="367"/>
                    <a:pt x="1189" y="343"/>
                    <a:pt x="1170" y="332"/>
                  </a:cubicBezTo>
                  <a:cubicBezTo>
                    <a:pt x="1055" y="269"/>
                    <a:pt x="920" y="244"/>
                    <a:pt x="790" y="261"/>
                  </a:cubicBezTo>
                  <a:cubicBezTo>
                    <a:pt x="655" y="280"/>
                    <a:pt x="533" y="340"/>
                    <a:pt x="436" y="436"/>
                  </a:cubicBezTo>
                  <a:cubicBezTo>
                    <a:pt x="320" y="553"/>
                    <a:pt x="256" y="707"/>
                    <a:pt x="256" y="872"/>
                  </a:cubicBezTo>
                  <a:cubicBezTo>
                    <a:pt x="256" y="1037"/>
                    <a:pt x="320" y="1191"/>
                    <a:pt x="436" y="1308"/>
                  </a:cubicBezTo>
                  <a:cubicBezTo>
                    <a:pt x="553" y="1424"/>
                    <a:pt x="707" y="1488"/>
                    <a:pt x="872" y="1488"/>
                  </a:cubicBezTo>
                  <a:cubicBezTo>
                    <a:pt x="1037" y="1488"/>
                    <a:pt x="1191" y="1424"/>
                    <a:pt x="1308" y="1308"/>
                  </a:cubicBezTo>
                  <a:cubicBezTo>
                    <a:pt x="1402" y="1213"/>
                    <a:pt x="1462" y="1094"/>
                    <a:pt x="1481" y="962"/>
                  </a:cubicBezTo>
                  <a:cubicBezTo>
                    <a:pt x="1587" y="1068"/>
                    <a:pt x="1587" y="1068"/>
                    <a:pt x="1587" y="1068"/>
                  </a:cubicBezTo>
                  <a:cubicBezTo>
                    <a:pt x="1595" y="1075"/>
                    <a:pt x="1605" y="1080"/>
                    <a:pt x="1616" y="1080"/>
                  </a:cubicBezTo>
                  <a:cubicBezTo>
                    <a:pt x="1636" y="1080"/>
                    <a:pt x="1636" y="1080"/>
                    <a:pt x="1636" y="1080"/>
                  </a:cubicBezTo>
                  <a:cubicBezTo>
                    <a:pt x="1600" y="1213"/>
                    <a:pt x="1530" y="1334"/>
                    <a:pt x="1432" y="1432"/>
                  </a:cubicBezTo>
                  <a:close/>
                  <a:moveTo>
                    <a:pt x="1003" y="797"/>
                  </a:moveTo>
                  <a:cubicBezTo>
                    <a:pt x="992" y="777"/>
                    <a:pt x="967" y="771"/>
                    <a:pt x="948" y="782"/>
                  </a:cubicBezTo>
                  <a:cubicBezTo>
                    <a:pt x="852" y="837"/>
                    <a:pt x="852" y="837"/>
                    <a:pt x="852" y="837"/>
                  </a:cubicBezTo>
                  <a:cubicBezTo>
                    <a:pt x="840" y="845"/>
                    <a:pt x="832" y="858"/>
                    <a:pt x="832" y="872"/>
                  </a:cubicBezTo>
                  <a:cubicBezTo>
                    <a:pt x="832" y="886"/>
                    <a:pt x="840" y="899"/>
                    <a:pt x="852" y="907"/>
                  </a:cubicBezTo>
                  <a:cubicBezTo>
                    <a:pt x="948" y="962"/>
                    <a:pt x="948" y="962"/>
                    <a:pt x="948" y="962"/>
                  </a:cubicBezTo>
                  <a:cubicBezTo>
                    <a:pt x="954" y="966"/>
                    <a:pt x="961" y="967"/>
                    <a:pt x="968" y="967"/>
                  </a:cubicBezTo>
                  <a:cubicBezTo>
                    <a:pt x="982" y="967"/>
                    <a:pt x="995" y="960"/>
                    <a:pt x="1003" y="947"/>
                  </a:cubicBezTo>
                  <a:cubicBezTo>
                    <a:pt x="1009" y="936"/>
                    <a:pt x="1010" y="923"/>
                    <a:pt x="1005" y="912"/>
                  </a:cubicBezTo>
                  <a:cubicBezTo>
                    <a:pt x="1149" y="912"/>
                    <a:pt x="1149" y="912"/>
                    <a:pt x="1149" y="912"/>
                  </a:cubicBezTo>
                  <a:cubicBezTo>
                    <a:pt x="1141" y="972"/>
                    <a:pt x="1113" y="1027"/>
                    <a:pt x="1070" y="1070"/>
                  </a:cubicBezTo>
                  <a:cubicBezTo>
                    <a:pt x="1070" y="1070"/>
                    <a:pt x="1070" y="1070"/>
                    <a:pt x="1070" y="1070"/>
                  </a:cubicBezTo>
                  <a:cubicBezTo>
                    <a:pt x="1017" y="1123"/>
                    <a:pt x="947" y="1152"/>
                    <a:pt x="872" y="1152"/>
                  </a:cubicBezTo>
                  <a:cubicBezTo>
                    <a:pt x="797" y="1152"/>
                    <a:pt x="727" y="1123"/>
                    <a:pt x="674" y="1070"/>
                  </a:cubicBezTo>
                  <a:cubicBezTo>
                    <a:pt x="621" y="1017"/>
                    <a:pt x="592" y="947"/>
                    <a:pt x="592" y="872"/>
                  </a:cubicBezTo>
                  <a:cubicBezTo>
                    <a:pt x="592" y="797"/>
                    <a:pt x="621" y="727"/>
                    <a:pt x="674" y="674"/>
                  </a:cubicBezTo>
                  <a:cubicBezTo>
                    <a:pt x="727" y="621"/>
                    <a:pt x="797" y="592"/>
                    <a:pt x="872" y="592"/>
                  </a:cubicBezTo>
                  <a:cubicBezTo>
                    <a:pt x="947" y="592"/>
                    <a:pt x="1017" y="621"/>
                    <a:pt x="1070" y="674"/>
                  </a:cubicBezTo>
                  <a:cubicBezTo>
                    <a:pt x="1113" y="717"/>
                    <a:pt x="1141" y="772"/>
                    <a:pt x="1149" y="832"/>
                  </a:cubicBezTo>
                  <a:cubicBezTo>
                    <a:pt x="1005" y="832"/>
                    <a:pt x="1005" y="832"/>
                    <a:pt x="1005" y="832"/>
                  </a:cubicBezTo>
                  <a:cubicBezTo>
                    <a:pt x="1010" y="821"/>
                    <a:pt x="1009" y="808"/>
                    <a:pt x="1003" y="797"/>
                  </a:cubicBezTo>
                  <a:close/>
                  <a:moveTo>
                    <a:pt x="1632" y="1000"/>
                  </a:moveTo>
                  <a:cubicBezTo>
                    <a:pt x="1545" y="912"/>
                    <a:pt x="1545" y="912"/>
                    <a:pt x="1545" y="912"/>
                  </a:cubicBezTo>
                  <a:cubicBezTo>
                    <a:pt x="1824" y="912"/>
                    <a:pt x="1824" y="912"/>
                    <a:pt x="1824" y="912"/>
                  </a:cubicBezTo>
                  <a:cubicBezTo>
                    <a:pt x="1911" y="1000"/>
                    <a:pt x="1911" y="1000"/>
                    <a:pt x="1911" y="1000"/>
                  </a:cubicBezTo>
                  <a:lnTo>
                    <a:pt x="1632" y="1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0189" tIns="40095" rIns="80189" bIns="40095" numCol="1" anchor="t" anchorCtr="0" compatLnSpc="1">
              <a:prstTxWarp prst="textNoShape">
                <a:avLst/>
              </a:prstTxWarp>
            </a:bodyPr>
            <a:lstStyle/>
            <a:p>
              <a:pPr defTabSz="801866">
                <a:defRPr/>
              </a:pPr>
              <a:endParaRPr lang="en-US" sz="1579" kern="0" dirty="0">
                <a:solidFill>
                  <a:prstClr val="black"/>
                </a:solidFill>
                <a:latin typeface="Century Gothic" panose="020B0502020202020204" pitchFamily="34" charset="0"/>
              </a:endParaRPr>
            </a:p>
          </p:txBody>
        </p:sp>
      </p:grpSp>
      <p:grpSp>
        <p:nvGrpSpPr>
          <p:cNvPr id="98" name="Group 97">
            <a:extLst>
              <a:ext uri="{FF2B5EF4-FFF2-40B4-BE49-F238E27FC236}">
                <a16:creationId xmlns:a16="http://schemas.microsoft.com/office/drawing/2014/main" id="{5E53922C-F108-4829-918D-ABD63213E11F}"/>
              </a:ext>
            </a:extLst>
          </p:cNvPr>
          <p:cNvGrpSpPr/>
          <p:nvPr/>
        </p:nvGrpSpPr>
        <p:grpSpPr>
          <a:xfrm>
            <a:off x="838284" y="3930854"/>
            <a:ext cx="2216306" cy="426245"/>
            <a:chOff x="685800" y="1317389"/>
            <a:chExt cx="3428932" cy="659458"/>
          </a:xfrm>
        </p:grpSpPr>
        <p:sp>
          <p:nvSpPr>
            <p:cNvPr id="99" name="Freeform: Shape 98">
              <a:extLst>
                <a:ext uri="{FF2B5EF4-FFF2-40B4-BE49-F238E27FC236}">
                  <a16:creationId xmlns:a16="http://schemas.microsoft.com/office/drawing/2014/main" id="{182F3162-0516-4B9E-900C-358B6BB69823}"/>
                </a:ext>
              </a:extLst>
            </p:cNvPr>
            <p:cNvSpPr/>
            <p:nvPr/>
          </p:nvSpPr>
          <p:spPr>
            <a:xfrm>
              <a:off x="692486" y="1317389"/>
              <a:ext cx="652032" cy="651292"/>
            </a:xfrm>
            <a:custGeom>
              <a:avLst/>
              <a:gdLst>
                <a:gd name="connsiteX0" fmla="*/ 767715 w 839152"/>
                <a:gd name="connsiteY0" fmla="*/ 639128 h 838199"/>
                <a:gd name="connsiteX1" fmla="*/ 631508 w 839152"/>
                <a:gd name="connsiteY1" fmla="*/ 689610 h 838199"/>
                <a:gd name="connsiteX2" fmla="*/ 423862 w 839152"/>
                <a:gd name="connsiteY2" fmla="*/ 481965 h 838199"/>
                <a:gd name="connsiteX3" fmla="*/ 424815 w 839152"/>
                <a:gd name="connsiteY3" fmla="*/ 460058 h 838199"/>
                <a:gd name="connsiteX4" fmla="*/ 631508 w 839152"/>
                <a:gd name="connsiteY4" fmla="*/ 274320 h 838199"/>
                <a:gd name="connsiteX5" fmla="*/ 837248 w 839152"/>
                <a:gd name="connsiteY5" fmla="*/ 456247 h 838199"/>
                <a:gd name="connsiteX6" fmla="*/ 839153 w 839152"/>
                <a:gd name="connsiteY6" fmla="*/ 419100 h 838199"/>
                <a:gd name="connsiteX7" fmla="*/ 420053 w 839152"/>
                <a:gd name="connsiteY7" fmla="*/ 0 h 838199"/>
                <a:gd name="connsiteX8" fmla="*/ 267653 w 839152"/>
                <a:gd name="connsiteY8" fmla="*/ 28575 h 838199"/>
                <a:gd name="connsiteX9" fmla="*/ 246697 w 839152"/>
                <a:gd name="connsiteY9" fmla="*/ 37147 h 838199"/>
                <a:gd name="connsiteX10" fmla="*/ 229552 w 839152"/>
                <a:gd name="connsiteY10" fmla="*/ 45720 h 838199"/>
                <a:gd name="connsiteX11" fmla="*/ 220980 w 839152"/>
                <a:gd name="connsiteY11" fmla="*/ 50482 h 838199"/>
                <a:gd name="connsiteX12" fmla="*/ 194310 w 839152"/>
                <a:gd name="connsiteY12" fmla="*/ 65722 h 838199"/>
                <a:gd name="connsiteX13" fmla="*/ 189547 w 839152"/>
                <a:gd name="connsiteY13" fmla="*/ 68580 h 838199"/>
                <a:gd name="connsiteX14" fmla="*/ 183833 w 839152"/>
                <a:gd name="connsiteY14" fmla="*/ 72390 h 838199"/>
                <a:gd name="connsiteX15" fmla="*/ 174308 w 839152"/>
                <a:gd name="connsiteY15" fmla="*/ 79057 h 838199"/>
                <a:gd name="connsiteX16" fmla="*/ 160972 w 839152"/>
                <a:gd name="connsiteY16" fmla="*/ 88582 h 838199"/>
                <a:gd name="connsiteX17" fmla="*/ 153352 w 839152"/>
                <a:gd name="connsiteY17" fmla="*/ 95250 h 838199"/>
                <a:gd name="connsiteX18" fmla="*/ 145733 w 839152"/>
                <a:gd name="connsiteY18" fmla="*/ 101918 h 838199"/>
                <a:gd name="connsiteX19" fmla="*/ 138113 w 839152"/>
                <a:gd name="connsiteY19" fmla="*/ 108585 h 838199"/>
                <a:gd name="connsiteX20" fmla="*/ 130493 w 839152"/>
                <a:gd name="connsiteY20" fmla="*/ 115252 h 838199"/>
                <a:gd name="connsiteX21" fmla="*/ 122872 w 839152"/>
                <a:gd name="connsiteY21" fmla="*/ 121920 h 838199"/>
                <a:gd name="connsiteX22" fmla="*/ 108585 w 839152"/>
                <a:gd name="connsiteY22" fmla="*/ 136208 h 838199"/>
                <a:gd name="connsiteX23" fmla="*/ 95250 w 839152"/>
                <a:gd name="connsiteY23" fmla="*/ 151447 h 838199"/>
                <a:gd name="connsiteX24" fmla="*/ 88582 w 839152"/>
                <a:gd name="connsiteY24" fmla="*/ 159068 h 838199"/>
                <a:gd name="connsiteX25" fmla="*/ 82868 w 839152"/>
                <a:gd name="connsiteY25" fmla="*/ 166688 h 838199"/>
                <a:gd name="connsiteX26" fmla="*/ 69532 w 839152"/>
                <a:gd name="connsiteY26" fmla="*/ 185738 h 838199"/>
                <a:gd name="connsiteX27" fmla="*/ 60960 w 839152"/>
                <a:gd name="connsiteY27" fmla="*/ 200025 h 838199"/>
                <a:gd name="connsiteX28" fmla="*/ 54293 w 839152"/>
                <a:gd name="connsiteY28" fmla="*/ 211455 h 838199"/>
                <a:gd name="connsiteX29" fmla="*/ 54293 w 839152"/>
                <a:gd name="connsiteY29" fmla="*/ 212408 h 838199"/>
                <a:gd name="connsiteX30" fmla="*/ 46672 w 839152"/>
                <a:gd name="connsiteY30" fmla="*/ 226695 h 838199"/>
                <a:gd name="connsiteX31" fmla="*/ 37147 w 839152"/>
                <a:gd name="connsiteY31" fmla="*/ 245745 h 838199"/>
                <a:gd name="connsiteX32" fmla="*/ 34290 w 839152"/>
                <a:gd name="connsiteY32" fmla="*/ 253365 h 838199"/>
                <a:gd name="connsiteX33" fmla="*/ 30480 w 839152"/>
                <a:gd name="connsiteY33" fmla="*/ 261937 h 838199"/>
                <a:gd name="connsiteX34" fmla="*/ 25718 w 839152"/>
                <a:gd name="connsiteY34" fmla="*/ 274320 h 838199"/>
                <a:gd name="connsiteX35" fmla="*/ 19050 w 839152"/>
                <a:gd name="connsiteY35" fmla="*/ 293370 h 838199"/>
                <a:gd name="connsiteX36" fmla="*/ 15240 w 839152"/>
                <a:gd name="connsiteY36" fmla="*/ 305753 h 838199"/>
                <a:gd name="connsiteX37" fmla="*/ 7620 w 839152"/>
                <a:gd name="connsiteY37" fmla="*/ 337185 h 838199"/>
                <a:gd name="connsiteX38" fmla="*/ 4763 w 839152"/>
                <a:gd name="connsiteY38" fmla="*/ 353378 h 838199"/>
                <a:gd name="connsiteX39" fmla="*/ 4763 w 839152"/>
                <a:gd name="connsiteY39" fmla="*/ 355283 h 838199"/>
                <a:gd name="connsiteX40" fmla="*/ 2857 w 839152"/>
                <a:gd name="connsiteY40" fmla="*/ 369570 h 838199"/>
                <a:gd name="connsiteX41" fmla="*/ 2857 w 839152"/>
                <a:gd name="connsiteY41" fmla="*/ 370522 h 838199"/>
                <a:gd name="connsiteX42" fmla="*/ 1905 w 839152"/>
                <a:gd name="connsiteY42" fmla="*/ 382905 h 838199"/>
                <a:gd name="connsiteX43" fmla="*/ 952 w 839152"/>
                <a:gd name="connsiteY43" fmla="*/ 389572 h 838199"/>
                <a:gd name="connsiteX44" fmla="*/ 0 w 839152"/>
                <a:gd name="connsiteY44" fmla="*/ 402908 h 838199"/>
                <a:gd name="connsiteX45" fmla="*/ 0 w 839152"/>
                <a:gd name="connsiteY45" fmla="*/ 419100 h 838199"/>
                <a:gd name="connsiteX46" fmla="*/ 0 w 839152"/>
                <a:gd name="connsiteY46" fmla="*/ 419100 h 838199"/>
                <a:gd name="connsiteX47" fmla="*/ 419100 w 839152"/>
                <a:gd name="connsiteY47" fmla="*/ 838200 h 838199"/>
                <a:gd name="connsiteX48" fmla="*/ 437197 w 839152"/>
                <a:gd name="connsiteY48" fmla="*/ 838200 h 838199"/>
                <a:gd name="connsiteX49" fmla="*/ 441960 w 839152"/>
                <a:gd name="connsiteY49" fmla="*/ 838200 h 838199"/>
                <a:gd name="connsiteX50" fmla="*/ 451485 w 839152"/>
                <a:gd name="connsiteY50" fmla="*/ 837248 h 838199"/>
                <a:gd name="connsiteX51" fmla="*/ 466725 w 839152"/>
                <a:gd name="connsiteY51" fmla="*/ 835343 h 838199"/>
                <a:gd name="connsiteX52" fmla="*/ 478155 w 839152"/>
                <a:gd name="connsiteY52" fmla="*/ 834390 h 838199"/>
                <a:gd name="connsiteX53" fmla="*/ 484822 w 839152"/>
                <a:gd name="connsiteY53" fmla="*/ 833437 h 838199"/>
                <a:gd name="connsiteX54" fmla="*/ 494347 w 839152"/>
                <a:gd name="connsiteY54" fmla="*/ 831533 h 838199"/>
                <a:gd name="connsiteX55" fmla="*/ 503872 w 839152"/>
                <a:gd name="connsiteY55" fmla="*/ 829628 h 838199"/>
                <a:gd name="connsiteX56" fmla="*/ 510540 w 839152"/>
                <a:gd name="connsiteY56" fmla="*/ 828675 h 838199"/>
                <a:gd name="connsiteX57" fmla="*/ 520065 w 839152"/>
                <a:gd name="connsiteY57" fmla="*/ 826770 h 838199"/>
                <a:gd name="connsiteX58" fmla="*/ 524828 w 839152"/>
                <a:gd name="connsiteY58" fmla="*/ 825818 h 838199"/>
                <a:gd name="connsiteX59" fmla="*/ 535305 w 839152"/>
                <a:gd name="connsiteY59" fmla="*/ 822960 h 838199"/>
                <a:gd name="connsiteX60" fmla="*/ 541020 w 839152"/>
                <a:gd name="connsiteY60" fmla="*/ 821055 h 838199"/>
                <a:gd name="connsiteX61" fmla="*/ 552450 w 839152"/>
                <a:gd name="connsiteY61" fmla="*/ 817245 h 838199"/>
                <a:gd name="connsiteX62" fmla="*/ 554355 w 839152"/>
                <a:gd name="connsiteY62" fmla="*/ 816293 h 838199"/>
                <a:gd name="connsiteX63" fmla="*/ 563880 w 839152"/>
                <a:gd name="connsiteY63" fmla="*/ 812483 h 838199"/>
                <a:gd name="connsiteX64" fmla="*/ 576262 w 839152"/>
                <a:gd name="connsiteY64" fmla="*/ 807720 h 838199"/>
                <a:gd name="connsiteX65" fmla="*/ 587693 w 839152"/>
                <a:gd name="connsiteY65" fmla="*/ 802958 h 838199"/>
                <a:gd name="connsiteX66" fmla="*/ 591503 w 839152"/>
                <a:gd name="connsiteY66" fmla="*/ 801053 h 838199"/>
                <a:gd name="connsiteX67" fmla="*/ 610553 w 839152"/>
                <a:gd name="connsiteY67" fmla="*/ 791528 h 838199"/>
                <a:gd name="connsiteX68" fmla="*/ 617220 w 839152"/>
                <a:gd name="connsiteY68" fmla="*/ 788670 h 838199"/>
                <a:gd name="connsiteX69" fmla="*/ 624840 w 839152"/>
                <a:gd name="connsiteY69" fmla="*/ 784860 h 838199"/>
                <a:gd name="connsiteX70" fmla="*/ 638175 w 839152"/>
                <a:gd name="connsiteY70" fmla="*/ 777240 h 838199"/>
                <a:gd name="connsiteX71" fmla="*/ 646748 w 839152"/>
                <a:gd name="connsiteY71" fmla="*/ 771525 h 838199"/>
                <a:gd name="connsiteX72" fmla="*/ 650558 w 839152"/>
                <a:gd name="connsiteY72" fmla="*/ 768668 h 838199"/>
                <a:gd name="connsiteX73" fmla="*/ 754380 w 839152"/>
                <a:gd name="connsiteY73" fmla="*/ 671512 h 838199"/>
                <a:gd name="connsiteX74" fmla="*/ 754380 w 839152"/>
                <a:gd name="connsiteY74" fmla="*/ 671512 h 838199"/>
                <a:gd name="connsiteX75" fmla="*/ 767715 w 839152"/>
                <a:gd name="connsiteY75" fmla="*/ 639128 h 838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839152" h="838199">
                  <a:moveTo>
                    <a:pt x="767715" y="639128"/>
                  </a:moveTo>
                  <a:cubicBezTo>
                    <a:pt x="731520" y="670560"/>
                    <a:pt x="683895" y="689610"/>
                    <a:pt x="631508" y="689610"/>
                  </a:cubicBezTo>
                  <a:cubicBezTo>
                    <a:pt x="517208" y="689610"/>
                    <a:pt x="423862" y="596265"/>
                    <a:pt x="423862" y="481965"/>
                  </a:cubicBezTo>
                  <a:cubicBezTo>
                    <a:pt x="423862" y="474345"/>
                    <a:pt x="423862" y="467678"/>
                    <a:pt x="424815" y="460058"/>
                  </a:cubicBezTo>
                  <a:cubicBezTo>
                    <a:pt x="435293" y="355283"/>
                    <a:pt x="523875" y="274320"/>
                    <a:pt x="631508" y="274320"/>
                  </a:cubicBezTo>
                  <a:cubicBezTo>
                    <a:pt x="737235" y="274320"/>
                    <a:pt x="824865" y="353378"/>
                    <a:pt x="837248" y="456247"/>
                  </a:cubicBezTo>
                  <a:cubicBezTo>
                    <a:pt x="838200" y="443865"/>
                    <a:pt x="839153" y="431483"/>
                    <a:pt x="839153" y="419100"/>
                  </a:cubicBezTo>
                  <a:cubicBezTo>
                    <a:pt x="839153" y="187643"/>
                    <a:pt x="651510" y="0"/>
                    <a:pt x="420053" y="0"/>
                  </a:cubicBezTo>
                  <a:cubicBezTo>
                    <a:pt x="366712" y="0"/>
                    <a:pt x="315278" y="10477"/>
                    <a:pt x="267653" y="28575"/>
                  </a:cubicBezTo>
                  <a:cubicBezTo>
                    <a:pt x="260985" y="31432"/>
                    <a:pt x="253365" y="34290"/>
                    <a:pt x="246697" y="37147"/>
                  </a:cubicBezTo>
                  <a:cubicBezTo>
                    <a:pt x="240983" y="40005"/>
                    <a:pt x="235268" y="42863"/>
                    <a:pt x="229552" y="45720"/>
                  </a:cubicBezTo>
                  <a:cubicBezTo>
                    <a:pt x="226695" y="47625"/>
                    <a:pt x="223838" y="48577"/>
                    <a:pt x="220980" y="50482"/>
                  </a:cubicBezTo>
                  <a:cubicBezTo>
                    <a:pt x="211455" y="55245"/>
                    <a:pt x="202883" y="60007"/>
                    <a:pt x="194310" y="65722"/>
                  </a:cubicBezTo>
                  <a:cubicBezTo>
                    <a:pt x="192405" y="66675"/>
                    <a:pt x="191452" y="67627"/>
                    <a:pt x="189547" y="68580"/>
                  </a:cubicBezTo>
                  <a:cubicBezTo>
                    <a:pt x="187643" y="69532"/>
                    <a:pt x="185738" y="70485"/>
                    <a:pt x="183833" y="72390"/>
                  </a:cubicBezTo>
                  <a:cubicBezTo>
                    <a:pt x="180022" y="74295"/>
                    <a:pt x="177165" y="77152"/>
                    <a:pt x="174308" y="79057"/>
                  </a:cubicBezTo>
                  <a:cubicBezTo>
                    <a:pt x="169545" y="81915"/>
                    <a:pt x="165735" y="85725"/>
                    <a:pt x="160972" y="88582"/>
                  </a:cubicBezTo>
                  <a:cubicBezTo>
                    <a:pt x="158115" y="90488"/>
                    <a:pt x="156210" y="92393"/>
                    <a:pt x="153352" y="95250"/>
                  </a:cubicBezTo>
                  <a:cubicBezTo>
                    <a:pt x="150495" y="97155"/>
                    <a:pt x="148590" y="99060"/>
                    <a:pt x="145733" y="101918"/>
                  </a:cubicBezTo>
                  <a:cubicBezTo>
                    <a:pt x="142875" y="103822"/>
                    <a:pt x="140970" y="106680"/>
                    <a:pt x="138113" y="108585"/>
                  </a:cubicBezTo>
                  <a:cubicBezTo>
                    <a:pt x="135255" y="110490"/>
                    <a:pt x="133350" y="113347"/>
                    <a:pt x="130493" y="115252"/>
                  </a:cubicBezTo>
                  <a:cubicBezTo>
                    <a:pt x="127635" y="117157"/>
                    <a:pt x="125730" y="120015"/>
                    <a:pt x="122872" y="121920"/>
                  </a:cubicBezTo>
                  <a:cubicBezTo>
                    <a:pt x="118110" y="126682"/>
                    <a:pt x="113347" y="131445"/>
                    <a:pt x="108585" y="136208"/>
                  </a:cubicBezTo>
                  <a:cubicBezTo>
                    <a:pt x="103822" y="140970"/>
                    <a:pt x="99060" y="145733"/>
                    <a:pt x="95250" y="151447"/>
                  </a:cubicBezTo>
                  <a:cubicBezTo>
                    <a:pt x="93345" y="154305"/>
                    <a:pt x="91440" y="156210"/>
                    <a:pt x="88582" y="159068"/>
                  </a:cubicBezTo>
                  <a:cubicBezTo>
                    <a:pt x="86677" y="161925"/>
                    <a:pt x="84772" y="163830"/>
                    <a:pt x="82868" y="166688"/>
                  </a:cubicBezTo>
                  <a:cubicBezTo>
                    <a:pt x="78105" y="173355"/>
                    <a:pt x="73343" y="179070"/>
                    <a:pt x="69532" y="185738"/>
                  </a:cubicBezTo>
                  <a:cubicBezTo>
                    <a:pt x="66675" y="190500"/>
                    <a:pt x="63818" y="195263"/>
                    <a:pt x="60960" y="200025"/>
                  </a:cubicBezTo>
                  <a:cubicBezTo>
                    <a:pt x="59055" y="203835"/>
                    <a:pt x="56197" y="207645"/>
                    <a:pt x="54293" y="211455"/>
                  </a:cubicBezTo>
                  <a:cubicBezTo>
                    <a:pt x="54293" y="211455"/>
                    <a:pt x="54293" y="211455"/>
                    <a:pt x="54293" y="212408"/>
                  </a:cubicBezTo>
                  <a:cubicBezTo>
                    <a:pt x="51435" y="217170"/>
                    <a:pt x="49530" y="221933"/>
                    <a:pt x="46672" y="226695"/>
                  </a:cubicBezTo>
                  <a:cubicBezTo>
                    <a:pt x="43815" y="232410"/>
                    <a:pt x="40005" y="239078"/>
                    <a:pt x="37147" y="245745"/>
                  </a:cubicBezTo>
                  <a:cubicBezTo>
                    <a:pt x="36195" y="247650"/>
                    <a:pt x="35243" y="250508"/>
                    <a:pt x="34290" y="253365"/>
                  </a:cubicBezTo>
                  <a:cubicBezTo>
                    <a:pt x="33338" y="256222"/>
                    <a:pt x="31432" y="259080"/>
                    <a:pt x="30480" y="261937"/>
                  </a:cubicBezTo>
                  <a:cubicBezTo>
                    <a:pt x="28575" y="265747"/>
                    <a:pt x="27622" y="270510"/>
                    <a:pt x="25718" y="274320"/>
                  </a:cubicBezTo>
                  <a:cubicBezTo>
                    <a:pt x="23813" y="280987"/>
                    <a:pt x="20955" y="286703"/>
                    <a:pt x="19050" y="293370"/>
                  </a:cubicBezTo>
                  <a:cubicBezTo>
                    <a:pt x="18097" y="297180"/>
                    <a:pt x="16193" y="301943"/>
                    <a:pt x="15240" y="305753"/>
                  </a:cubicBezTo>
                  <a:cubicBezTo>
                    <a:pt x="12382" y="316230"/>
                    <a:pt x="10477" y="326708"/>
                    <a:pt x="7620" y="337185"/>
                  </a:cubicBezTo>
                  <a:cubicBezTo>
                    <a:pt x="6668" y="341947"/>
                    <a:pt x="5715" y="347662"/>
                    <a:pt x="4763" y="353378"/>
                  </a:cubicBezTo>
                  <a:cubicBezTo>
                    <a:pt x="4763" y="354330"/>
                    <a:pt x="4763" y="354330"/>
                    <a:pt x="4763" y="355283"/>
                  </a:cubicBezTo>
                  <a:cubicBezTo>
                    <a:pt x="3810" y="360045"/>
                    <a:pt x="3810" y="364808"/>
                    <a:pt x="2857" y="369570"/>
                  </a:cubicBezTo>
                  <a:lnTo>
                    <a:pt x="2857" y="370522"/>
                  </a:lnTo>
                  <a:cubicBezTo>
                    <a:pt x="1905" y="374333"/>
                    <a:pt x="1905" y="379095"/>
                    <a:pt x="1905" y="382905"/>
                  </a:cubicBezTo>
                  <a:cubicBezTo>
                    <a:pt x="1905" y="384810"/>
                    <a:pt x="1905" y="387668"/>
                    <a:pt x="952" y="389572"/>
                  </a:cubicBezTo>
                  <a:cubicBezTo>
                    <a:pt x="952" y="394335"/>
                    <a:pt x="0" y="398145"/>
                    <a:pt x="0" y="402908"/>
                  </a:cubicBezTo>
                  <a:cubicBezTo>
                    <a:pt x="0" y="408622"/>
                    <a:pt x="0" y="414337"/>
                    <a:pt x="0" y="419100"/>
                  </a:cubicBezTo>
                  <a:lnTo>
                    <a:pt x="0" y="419100"/>
                  </a:lnTo>
                  <a:cubicBezTo>
                    <a:pt x="0" y="650558"/>
                    <a:pt x="187643" y="838200"/>
                    <a:pt x="419100" y="838200"/>
                  </a:cubicBezTo>
                  <a:cubicBezTo>
                    <a:pt x="425768" y="838200"/>
                    <a:pt x="431483" y="838200"/>
                    <a:pt x="437197" y="838200"/>
                  </a:cubicBezTo>
                  <a:cubicBezTo>
                    <a:pt x="439103" y="838200"/>
                    <a:pt x="440055" y="838200"/>
                    <a:pt x="441960" y="838200"/>
                  </a:cubicBezTo>
                  <a:cubicBezTo>
                    <a:pt x="444818" y="838200"/>
                    <a:pt x="447675" y="838200"/>
                    <a:pt x="451485" y="837248"/>
                  </a:cubicBezTo>
                  <a:cubicBezTo>
                    <a:pt x="456247" y="837248"/>
                    <a:pt x="461962" y="836295"/>
                    <a:pt x="466725" y="835343"/>
                  </a:cubicBezTo>
                  <a:cubicBezTo>
                    <a:pt x="470535" y="835343"/>
                    <a:pt x="474345" y="834390"/>
                    <a:pt x="478155" y="834390"/>
                  </a:cubicBezTo>
                  <a:cubicBezTo>
                    <a:pt x="480060" y="834390"/>
                    <a:pt x="482918" y="833437"/>
                    <a:pt x="484822" y="833437"/>
                  </a:cubicBezTo>
                  <a:cubicBezTo>
                    <a:pt x="487680" y="833437"/>
                    <a:pt x="491490" y="832485"/>
                    <a:pt x="494347" y="831533"/>
                  </a:cubicBezTo>
                  <a:cubicBezTo>
                    <a:pt x="497205" y="830580"/>
                    <a:pt x="501015" y="830580"/>
                    <a:pt x="503872" y="829628"/>
                  </a:cubicBezTo>
                  <a:cubicBezTo>
                    <a:pt x="505778" y="829628"/>
                    <a:pt x="507683" y="828675"/>
                    <a:pt x="510540" y="828675"/>
                  </a:cubicBezTo>
                  <a:cubicBezTo>
                    <a:pt x="513397" y="827723"/>
                    <a:pt x="516255" y="827723"/>
                    <a:pt x="520065" y="826770"/>
                  </a:cubicBezTo>
                  <a:cubicBezTo>
                    <a:pt x="521970" y="826770"/>
                    <a:pt x="523875" y="825818"/>
                    <a:pt x="524828" y="825818"/>
                  </a:cubicBezTo>
                  <a:cubicBezTo>
                    <a:pt x="528637" y="824865"/>
                    <a:pt x="531495" y="823912"/>
                    <a:pt x="535305" y="822960"/>
                  </a:cubicBezTo>
                  <a:cubicBezTo>
                    <a:pt x="537210" y="822008"/>
                    <a:pt x="539115" y="822008"/>
                    <a:pt x="541020" y="821055"/>
                  </a:cubicBezTo>
                  <a:cubicBezTo>
                    <a:pt x="544830" y="820103"/>
                    <a:pt x="548640" y="819150"/>
                    <a:pt x="552450" y="817245"/>
                  </a:cubicBezTo>
                  <a:cubicBezTo>
                    <a:pt x="553403" y="817245"/>
                    <a:pt x="553403" y="817245"/>
                    <a:pt x="554355" y="816293"/>
                  </a:cubicBezTo>
                  <a:cubicBezTo>
                    <a:pt x="557212" y="815340"/>
                    <a:pt x="561023" y="814387"/>
                    <a:pt x="563880" y="812483"/>
                  </a:cubicBezTo>
                  <a:cubicBezTo>
                    <a:pt x="567690" y="810578"/>
                    <a:pt x="571500" y="809625"/>
                    <a:pt x="576262" y="807720"/>
                  </a:cubicBezTo>
                  <a:cubicBezTo>
                    <a:pt x="580073" y="805815"/>
                    <a:pt x="583883" y="804862"/>
                    <a:pt x="587693" y="802958"/>
                  </a:cubicBezTo>
                  <a:cubicBezTo>
                    <a:pt x="588645" y="802005"/>
                    <a:pt x="590550" y="802005"/>
                    <a:pt x="591503" y="801053"/>
                  </a:cubicBezTo>
                  <a:cubicBezTo>
                    <a:pt x="598170" y="798195"/>
                    <a:pt x="603885" y="795337"/>
                    <a:pt x="610553" y="791528"/>
                  </a:cubicBezTo>
                  <a:cubicBezTo>
                    <a:pt x="612458" y="790575"/>
                    <a:pt x="614362" y="789623"/>
                    <a:pt x="617220" y="788670"/>
                  </a:cubicBezTo>
                  <a:cubicBezTo>
                    <a:pt x="620078" y="787718"/>
                    <a:pt x="621983" y="785812"/>
                    <a:pt x="624840" y="784860"/>
                  </a:cubicBezTo>
                  <a:cubicBezTo>
                    <a:pt x="629603" y="782955"/>
                    <a:pt x="633412" y="780098"/>
                    <a:pt x="638175" y="777240"/>
                  </a:cubicBezTo>
                  <a:cubicBezTo>
                    <a:pt x="641033" y="775335"/>
                    <a:pt x="643890" y="773430"/>
                    <a:pt x="646748" y="771525"/>
                  </a:cubicBezTo>
                  <a:cubicBezTo>
                    <a:pt x="648653" y="770573"/>
                    <a:pt x="649605" y="769620"/>
                    <a:pt x="650558" y="768668"/>
                  </a:cubicBezTo>
                  <a:cubicBezTo>
                    <a:pt x="690562" y="741998"/>
                    <a:pt x="725805" y="709612"/>
                    <a:pt x="754380" y="671512"/>
                  </a:cubicBezTo>
                  <a:lnTo>
                    <a:pt x="754380" y="671512"/>
                  </a:lnTo>
                  <a:lnTo>
                    <a:pt x="767715" y="639128"/>
                  </a:lnTo>
                  <a:close/>
                </a:path>
              </a:pathLst>
            </a:custGeom>
            <a:solidFill>
              <a:srgbClr val="15274E"/>
            </a:solidFill>
            <a:ln w="9525" cap="flat">
              <a:noFill/>
              <a:prstDash val="solid"/>
              <a:miter/>
            </a:ln>
          </p:spPr>
          <p:txBody>
            <a:bodyPr rtlCol="0" anchor="ctr"/>
            <a:lstStyle/>
            <a:p>
              <a:endParaRPr lang="en-GB" sz="1579"/>
            </a:p>
          </p:txBody>
        </p:sp>
        <p:grpSp>
          <p:nvGrpSpPr>
            <p:cNvPr id="100" name="Graphic 7">
              <a:extLst>
                <a:ext uri="{FF2B5EF4-FFF2-40B4-BE49-F238E27FC236}">
                  <a16:creationId xmlns:a16="http://schemas.microsoft.com/office/drawing/2014/main" id="{72D0DA4E-194E-4229-9505-F929FE45D178}"/>
                </a:ext>
              </a:extLst>
            </p:cNvPr>
            <p:cNvGrpSpPr/>
            <p:nvPr/>
          </p:nvGrpSpPr>
          <p:grpSpPr>
            <a:xfrm>
              <a:off x="1445913" y="1798457"/>
              <a:ext cx="2449007" cy="106575"/>
              <a:chOff x="4326485" y="-741373"/>
              <a:chExt cx="3151822" cy="137160"/>
            </a:xfrm>
            <a:solidFill>
              <a:schemeClr val="bg1"/>
            </a:solidFill>
          </p:grpSpPr>
          <p:sp>
            <p:nvSpPr>
              <p:cNvPr id="116" name="Freeform: Shape 115">
                <a:extLst>
                  <a:ext uri="{FF2B5EF4-FFF2-40B4-BE49-F238E27FC236}">
                    <a16:creationId xmlns:a16="http://schemas.microsoft.com/office/drawing/2014/main" id="{AFDA8C84-8074-4B3D-B0E3-98EE1F3F3584}"/>
                  </a:ext>
                </a:extLst>
              </p:cNvPr>
              <p:cNvSpPr/>
              <p:nvPr/>
            </p:nvSpPr>
            <p:spPr>
              <a:xfrm>
                <a:off x="4326485" y="-739468"/>
                <a:ext cx="82867" cy="112394"/>
              </a:xfrm>
              <a:custGeom>
                <a:avLst/>
                <a:gdLst>
                  <a:gd name="connsiteX0" fmla="*/ 0 w 82867"/>
                  <a:gd name="connsiteY0" fmla="*/ 0 h 112394"/>
                  <a:gd name="connsiteX1" fmla="*/ 27622 w 82867"/>
                  <a:gd name="connsiteY1" fmla="*/ 0 h 112394"/>
                  <a:gd name="connsiteX2" fmla="*/ 82867 w 82867"/>
                  <a:gd name="connsiteY2" fmla="*/ 55245 h 112394"/>
                  <a:gd name="connsiteX3" fmla="*/ 82867 w 82867"/>
                  <a:gd name="connsiteY3" fmla="*/ 57150 h 112394"/>
                  <a:gd name="connsiteX4" fmla="*/ 27622 w 82867"/>
                  <a:gd name="connsiteY4" fmla="*/ 112395 h 112394"/>
                  <a:gd name="connsiteX5" fmla="*/ 0 w 82867"/>
                  <a:gd name="connsiteY5" fmla="*/ 112395 h 112394"/>
                  <a:gd name="connsiteX6" fmla="*/ 0 w 82867"/>
                  <a:gd name="connsiteY6" fmla="*/ 0 h 112394"/>
                  <a:gd name="connsiteX7" fmla="*/ 9525 w 82867"/>
                  <a:gd name="connsiteY7" fmla="*/ 6667 h 112394"/>
                  <a:gd name="connsiteX8" fmla="*/ 9525 w 82867"/>
                  <a:gd name="connsiteY8" fmla="*/ 105727 h 112394"/>
                  <a:gd name="connsiteX9" fmla="*/ 26670 w 82867"/>
                  <a:gd name="connsiteY9" fmla="*/ 105727 h 112394"/>
                  <a:gd name="connsiteX10" fmla="*/ 73342 w 82867"/>
                  <a:gd name="connsiteY10" fmla="*/ 57150 h 112394"/>
                  <a:gd name="connsiteX11" fmla="*/ 73342 w 82867"/>
                  <a:gd name="connsiteY11" fmla="*/ 55245 h 112394"/>
                  <a:gd name="connsiteX12" fmla="*/ 26670 w 82867"/>
                  <a:gd name="connsiteY12" fmla="*/ 6667 h 112394"/>
                  <a:gd name="connsiteX13" fmla="*/ 9525 w 82867"/>
                  <a:gd name="connsiteY13" fmla="*/ 6667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867" h="112394">
                    <a:moveTo>
                      <a:pt x="0" y="0"/>
                    </a:moveTo>
                    <a:lnTo>
                      <a:pt x="27622" y="0"/>
                    </a:lnTo>
                    <a:cubicBezTo>
                      <a:pt x="60008" y="0"/>
                      <a:pt x="82867" y="20955"/>
                      <a:pt x="82867" y="55245"/>
                    </a:cubicBezTo>
                    <a:lnTo>
                      <a:pt x="82867" y="57150"/>
                    </a:lnTo>
                    <a:cubicBezTo>
                      <a:pt x="82867" y="91440"/>
                      <a:pt x="60008" y="112395"/>
                      <a:pt x="27622" y="112395"/>
                    </a:cubicBezTo>
                    <a:lnTo>
                      <a:pt x="0" y="112395"/>
                    </a:lnTo>
                    <a:lnTo>
                      <a:pt x="0" y="0"/>
                    </a:lnTo>
                    <a:close/>
                    <a:moveTo>
                      <a:pt x="9525" y="6667"/>
                    </a:moveTo>
                    <a:lnTo>
                      <a:pt x="9525" y="105727"/>
                    </a:lnTo>
                    <a:lnTo>
                      <a:pt x="26670" y="105727"/>
                    </a:lnTo>
                    <a:cubicBezTo>
                      <a:pt x="54292" y="105727"/>
                      <a:pt x="73342" y="87630"/>
                      <a:pt x="73342" y="57150"/>
                    </a:cubicBezTo>
                    <a:lnTo>
                      <a:pt x="73342" y="55245"/>
                    </a:lnTo>
                    <a:cubicBezTo>
                      <a:pt x="73342" y="24765"/>
                      <a:pt x="54292" y="6667"/>
                      <a:pt x="26670" y="6667"/>
                    </a:cubicBezTo>
                    <a:lnTo>
                      <a:pt x="9525" y="6667"/>
                    </a:lnTo>
                    <a:close/>
                  </a:path>
                </a:pathLst>
              </a:custGeom>
              <a:grpFill/>
              <a:ln w="9525" cap="flat">
                <a:noFill/>
                <a:prstDash val="solid"/>
                <a:miter/>
              </a:ln>
            </p:spPr>
            <p:txBody>
              <a:bodyPr rtlCol="0" anchor="ctr"/>
              <a:lstStyle/>
              <a:p>
                <a:endParaRPr lang="en-GB" sz="1579"/>
              </a:p>
            </p:txBody>
          </p:sp>
          <p:sp>
            <p:nvSpPr>
              <p:cNvPr id="117" name="Freeform: Shape 116">
                <a:extLst>
                  <a:ext uri="{FF2B5EF4-FFF2-40B4-BE49-F238E27FC236}">
                    <a16:creationId xmlns:a16="http://schemas.microsoft.com/office/drawing/2014/main" id="{F2729092-D209-4A36-B7CD-724C0CEC36E6}"/>
                  </a:ext>
                </a:extLst>
              </p:cNvPr>
              <p:cNvSpPr/>
              <p:nvPr/>
            </p:nvSpPr>
            <p:spPr>
              <a:xfrm>
                <a:off x="4423640"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8 w 67627"/>
                  <a:gd name="connsiteY3" fmla="*/ 41910 h 88582"/>
                  <a:gd name="connsiteX4" fmla="*/ 67628 w 67627"/>
                  <a:gd name="connsiteY4" fmla="*/ 46672 h 88582"/>
                  <a:gd name="connsiteX5" fmla="*/ 8573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3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2" y="0"/>
                      <a:pt x="34290" y="0"/>
                    </a:cubicBezTo>
                    <a:cubicBezTo>
                      <a:pt x="54292" y="0"/>
                      <a:pt x="67628" y="16192"/>
                      <a:pt x="67628" y="41910"/>
                    </a:cubicBezTo>
                    <a:lnTo>
                      <a:pt x="67628" y="46672"/>
                    </a:lnTo>
                    <a:lnTo>
                      <a:pt x="8573" y="46672"/>
                    </a:lnTo>
                    <a:cubicBezTo>
                      <a:pt x="9525" y="68580"/>
                      <a:pt x="22860" y="80963"/>
                      <a:pt x="40005" y="80963"/>
                    </a:cubicBezTo>
                    <a:cubicBezTo>
                      <a:pt x="48578" y="80963"/>
                      <a:pt x="55245" y="78105"/>
                      <a:pt x="61913" y="74295"/>
                    </a:cubicBezTo>
                    <a:lnTo>
                      <a:pt x="66675" y="80010"/>
                    </a:lnTo>
                    <a:cubicBezTo>
                      <a:pt x="59055" y="85725"/>
                      <a:pt x="50483" y="88582"/>
                      <a:pt x="40005" y="88582"/>
                    </a:cubicBezTo>
                    <a:cubicBezTo>
                      <a:pt x="17145" y="86677"/>
                      <a:pt x="0" y="72390"/>
                      <a:pt x="0" y="44767"/>
                    </a:cubicBezTo>
                    <a:close/>
                    <a:moveTo>
                      <a:pt x="59055" y="40005"/>
                    </a:moveTo>
                    <a:cubicBezTo>
                      <a:pt x="59055" y="21907"/>
                      <a:pt x="49530" y="6667"/>
                      <a:pt x="34290" y="6667"/>
                    </a:cubicBezTo>
                    <a:cubicBezTo>
                      <a:pt x="20955" y="6667"/>
                      <a:pt x="9525" y="19050"/>
                      <a:pt x="8573" y="40005"/>
                    </a:cubicBezTo>
                    <a:lnTo>
                      <a:pt x="59055" y="40005"/>
                    </a:lnTo>
                    <a:close/>
                  </a:path>
                </a:pathLst>
              </a:custGeom>
              <a:grpFill/>
              <a:ln w="9525" cap="flat">
                <a:noFill/>
                <a:prstDash val="solid"/>
                <a:miter/>
              </a:ln>
            </p:spPr>
            <p:txBody>
              <a:bodyPr rtlCol="0" anchor="ctr"/>
              <a:lstStyle/>
              <a:p>
                <a:endParaRPr lang="en-GB" sz="1579"/>
              </a:p>
            </p:txBody>
          </p:sp>
          <p:sp>
            <p:nvSpPr>
              <p:cNvPr id="118" name="Freeform: Shape 117">
                <a:extLst>
                  <a:ext uri="{FF2B5EF4-FFF2-40B4-BE49-F238E27FC236}">
                    <a16:creationId xmlns:a16="http://schemas.microsoft.com/office/drawing/2014/main" id="{93EEA6F5-5E08-47CC-9749-0454BAFABEBE}"/>
                  </a:ext>
                </a:extLst>
              </p:cNvPr>
              <p:cNvSpPr/>
              <p:nvPr/>
            </p:nvSpPr>
            <p:spPr>
              <a:xfrm>
                <a:off x="4496982" y="-710893"/>
                <a:ext cx="72390" cy="84772"/>
              </a:xfrm>
              <a:custGeom>
                <a:avLst/>
                <a:gdLst>
                  <a:gd name="connsiteX0" fmla="*/ 0 w 72390"/>
                  <a:gd name="connsiteY0" fmla="*/ 0 h 84772"/>
                  <a:gd name="connsiteX1" fmla="*/ 9525 w 72390"/>
                  <a:gd name="connsiteY1" fmla="*/ 0 h 84772"/>
                  <a:gd name="connsiteX2" fmla="*/ 36195 w 72390"/>
                  <a:gd name="connsiteY2" fmla="*/ 73342 h 84772"/>
                  <a:gd name="connsiteX3" fmla="*/ 62865 w 72390"/>
                  <a:gd name="connsiteY3" fmla="*/ 0 h 84772"/>
                  <a:gd name="connsiteX4" fmla="*/ 72390 w 72390"/>
                  <a:gd name="connsiteY4" fmla="*/ 0 h 84772"/>
                  <a:gd name="connsiteX5" fmla="*/ 40958 w 72390"/>
                  <a:gd name="connsiteY5" fmla="*/ 84773 h 84772"/>
                  <a:gd name="connsiteX6" fmla="*/ 33338 w 72390"/>
                  <a:gd name="connsiteY6" fmla="*/ 84773 h 84772"/>
                  <a:gd name="connsiteX7" fmla="*/ 0 w 72390"/>
                  <a:gd name="connsiteY7" fmla="*/ 0 h 84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390" h="84772">
                    <a:moveTo>
                      <a:pt x="0" y="0"/>
                    </a:moveTo>
                    <a:lnTo>
                      <a:pt x="9525" y="0"/>
                    </a:lnTo>
                    <a:lnTo>
                      <a:pt x="36195" y="73342"/>
                    </a:lnTo>
                    <a:lnTo>
                      <a:pt x="62865" y="0"/>
                    </a:lnTo>
                    <a:lnTo>
                      <a:pt x="72390" y="0"/>
                    </a:lnTo>
                    <a:lnTo>
                      <a:pt x="40958" y="84773"/>
                    </a:lnTo>
                    <a:lnTo>
                      <a:pt x="33338" y="84773"/>
                    </a:lnTo>
                    <a:lnTo>
                      <a:pt x="0" y="0"/>
                    </a:lnTo>
                    <a:close/>
                  </a:path>
                </a:pathLst>
              </a:custGeom>
              <a:grpFill/>
              <a:ln w="9525" cap="flat">
                <a:noFill/>
                <a:prstDash val="solid"/>
                <a:miter/>
              </a:ln>
            </p:spPr>
            <p:txBody>
              <a:bodyPr rtlCol="0" anchor="ctr"/>
              <a:lstStyle/>
              <a:p>
                <a:endParaRPr lang="en-GB" sz="1579"/>
              </a:p>
            </p:txBody>
          </p:sp>
          <p:sp>
            <p:nvSpPr>
              <p:cNvPr id="119" name="Freeform: Shape 118">
                <a:extLst>
                  <a:ext uri="{FF2B5EF4-FFF2-40B4-BE49-F238E27FC236}">
                    <a16:creationId xmlns:a16="http://schemas.microsoft.com/office/drawing/2014/main" id="{1A6C9CB0-0A71-435B-A1E9-7E85BF84DEDF}"/>
                  </a:ext>
                </a:extLst>
              </p:cNvPr>
              <p:cNvSpPr/>
              <p:nvPr/>
            </p:nvSpPr>
            <p:spPr>
              <a:xfrm>
                <a:off x="4574135"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8 w 67627"/>
                  <a:gd name="connsiteY3" fmla="*/ 41910 h 88582"/>
                  <a:gd name="connsiteX4" fmla="*/ 67628 w 67627"/>
                  <a:gd name="connsiteY4" fmla="*/ 46672 h 88582"/>
                  <a:gd name="connsiteX5" fmla="*/ 8572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2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2" y="0"/>
                      <a:pt x="34290" y="0"/>
                    </a:cubicBezTo>
                    <a:cubicBezTo>
                      <a:pt x="54292" y="0"/>
                      <a:pt x="67628" y="16192"/>
                      <a:pt x="67628" y="41910"/>
                    </a:cubicBezTo>
                    <a:lnTo>
                      <a:pt x="67628" y="46672"/>
                    </a:lnTo>
                    <a:lnTo>
                      <a:pt x="8572" y="46672"/>
                    </a:lnTo>
                    <a:cubicBezTo>
                      <a:pt x="9525" y="68580"/>
                      <a:pt x="22860" y="80963"/>
                      <a:pt x="40005" y="80963"/>
                    </a:cubicBezTo>
                    <a:cubicBezTo>
                      <a:pt x="48578" y="80963"/>
                      <a:pt x="55245" y="78105"/>
                      <a:pt x="61913" y="74295"/>
                    </a:cubicBezTo>
                    <a:lnTo>
                      <a:pt x="66675" y="80010"/>
                    </a:lnTo>
                    <a:cubicBezTo>
                      <a:pt x="59055" y="85725"/>
                      <a:pt x="50483" y="88582"/>
                      <a:pt x="40005" y="88582"/>
                    </a:cubicBezTo>
                    <a:cubicBezTo>
                      <a:pt x="17145" y="86677"/>
                      <a:pt x="0" y="72390"/>
                      <a:pt x="0" y="44767"/>
                    </a:cubicBezTo>
                    <a:close/>
                    <a:moveTo>
                      <a:pt x="59055" y="40005"/>
                    </a:moveTo>
                    <a:cubicBezTo>
                      <a:pt x="59055" y="21907"/>
                      <a:pt x="49530" y="6667"/>
                      <a:pt x="34290" y="6667"/>
                    </a:cubicBezTo>
                    <a:cubicBezTo>
                      <a:pt x="20955" y="6667"/>
                      <a:pt x="9525" y="19050"/>
                      <a:pt x="8572" y="40005"/>
                    </a:cubicBezTo>
                    <a:lnTo>
                      <a:pt x="59055" y="40005"/>
                    </a:lnTo>
                    <a:close/>
                  </a:path>
                </a:pathLst>
              </a:custGeom>
              <a:grpFill/>
              <a:ln w="9525" cap="flat">
                <a:noFill/>
                <a:prstDash val="solid"/>
                <a:miter/>
              </a:ln>
            </p:spPr>
            <p:txBody>
              <a:bodyPr rtlCol="0" anchor="ctr"/>
              <a:lstStyle/>
              <a:p>
                <a:endParaRPr lang="en-GB" sz="1579"/>
              </a:p>
            </p:txBody>
          </p:sp>
          <p:sp>
            <p:nvSpPr>
              <p:cNvPr id="120" name="Freeform: Shape 119">
                <a:extLst>
                  <a:ext uri="{FF2B5EF4-FFF2-40B4-BE49-F238E27FC236}">
                    <a16:creationId xmlns:a16="http://schemas.microsoft.com/office/drawing/2014/main" id="{9F848CA2-D8FA-4B7D-B221-82BF2EB32B7C}"/>
                  </a:ext>
                </a:extLst>
              </p:cNvPr>
              <p:cNvSpPr/>
              <p:nvPr/>
            </p:nvSpPr>
            <p:spPr>
              <a:xfrm>
                <a:off x="4659860" y="-741373"/>
                <a:ext cx="8572" cy="115252"/>
              </a:xfrm>
              <a:custGeom>
                <a:avLst/>
                <a:gdLst>
                  <a:gd name="connsiteX0" fmla="*/ 0 w 8572"/>
                  <a:gd name="connsiteY0" fmla="*/ 0 h 115252"/>
                  <a:gd name="connsiteX1" fmla="*/ 8572 w 8572"/>
                  <a:gd name="connsiteY1" fmla="*/ 0 h 115252"/>
                  <a:gd name="connsiteX2" fmla="*/ 8572 w 8572"/>
                  <a:gd name="connsiteY2" fmla="*/ 115253 h 115252"/>
                  <a:gd name="connsiteX3" fmla="*/ 0 w 8572"/>
                  <a:gd name="connsiteY3" fmla="*/ 115253 h 115252"/>
                  <a:gd name="connsiteX4" fmla="*/ 0 w 8572"/>
                  <a:gd name="connsiteY4" fmla="*/ 0 h 115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 h="115252">
                    <a:moveTo>
                      <a:pt x="0" y="0"/>
                    </a:moveTo>
                    <a:lnTo>
                      <a:pt x="8572" y="0"/>
                    </a:lnTo>
                    <a:lnTo>
                      <a:pt x="8572" y="115253"/>
                    </a:lnTo>
                    <a:lnTo>
                      <a:pt x="0" y="115253"/>
                    </a:lnTo>
                    <a:lnTo>
                      <a:pt x="0" y="0"/>
                    </a:lnTo>
                    <a:close/>
                  </a:path>
                </a:pathLst>
              </a:custGeom>
              <a:grpFill/>
              <a:ln w="9525" cap="flat">
                <a:noFill/>
                <a:prstDash val="solid"/>
                <a:miter/>
              </a:ln>
            </p:spPr>
            <p:txBody>
              <a:bodyPr rtlCol="0" anchor="ctr"/>
              <a:lstStyle/>
              <a:p>
                <a:endParaRPr lang="en-GB" sz="1579"/>
              </a:p>
            </p:txBody>
          </p:sp>
          <p:sp>
            <p:nvSpPr>
              <p:cNvPr id="121" name="Freeform: Shape 120">
                <a:extLst>
                  <a:ext uri="{FF2B5EF4-FFF2-40B4-BE49-F238E27FC236}">
                    <a16:creationId xmlns:a16="http://schemas.microsoft.com/office/drawing/2014/main" id="{FE2AFD88-E42F-4394-97E7-967FD2A331F7}"/>
                  </a:ext>
                </a:extLst>
              </p:cNvPr>
              <p:cNvSpPr/>
              <p:nvPr/>
            </p:nvSpPr>
            <p:spPr>
              <a:xfrm>
                <a:off x="4687482" y="-711845"/>
                <a:ext cx="73342" cy="86677"/>
              </a:xfrm>
              <a:custGeom>
                <a:avLst/>
                <a:gdLst>
                  <a:gd name="connsiteX0" fmla="*/ 0 w 73342"/>
                  <a:gd name="connsiteY0" fmla="*/ 43815 h 86677"/>
                  <a:gd name="connsiteX1" fmla="*/ 0 w 73342"/>
                  <a:gd name="connsiteY1" fmla="*/ 42863 h 86677"/>
                  <a:gd name="connsiteX2" fmla="*/ 37148 w 73342"/>
                  <a:gd name="connsiteY2" fmla="*/ 0 h 86677"/>
                  <a:gd name="connsiteX3" fmla="*/ 73343 w 73342"/>
                  <a:gd name="connsiteY3" fmla="*/ 42863 h 86677"/>
                  <a:gd name="connsiteX4" fmla="*/ 73343 w 73342"/>
                  <a:gd name="connsiteY4" fmla="*/ 43815 h 86677"/>
                  <a:gd name="connsiteX5" fmla="*/ 36195 w 73342"/>
                  <a:gd name="connsiteY5" fmla="*/ 86677 h 86677"/>
                  <a:gd name="connsiteX6" fmla="*/ 0 w 73342"/>
                  <a:gd name="connsiteY6" fmla="*/ 43815 h 86677"/>
                  <a:gd name="connsiteX7" fmla="*/ 63818 w 73342"/>
                  <a:gd name="connsiteY7" fmla="*/ 43815 h 86677"/>
                  <a:gd name="connsiteX8" fmla="*/ 63818 w 73342"/>
                  <a:gd name="connsiteY8" fmla="*/ 42863 h 86677"/>
                  <a:gd name="connsiteX9" fmla="*/ 36195 w 73342"/>
                  <a:gd name="connsiteY9" fmla="*/ 6667 h 86677"/>
                  <a:gd name="connsiteX10" fmla="*/ 8573 w 73342"/>
                  <a:gd name="connsiteY10" fmla="*/ 42863 h 86677"/>
                  <a:gd name="connsiteX11" fmla="*/ 8573 w 73342"/>
                  <a:gd name="connsiteY11" fmla="*/ 43815 h 86677"/>
                  <a:gd name="connsiteX12" fmla="*/ 36195 w 73342"/>
                  <a:gd name="connsiteY12" fmla="*/ 80010 h 86677"/>
                  <a:gd name="connsiteX13" fmla="*/ 63818 w 73342"/>
                  <a:gd name="connsiteY13" fmla="*/ 4381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3342" h="86677">
                    <a:moveTo>
                      <a:pt x="0" y="43815"/>
                    </a:moveTo>
                    <a:lnTo>
                      <a:pt x="0" y="42863"/>
                    </a:lnTo>
                    <a:cubicBezTo>
                      <a:pt x="0" y="18097"/>
                      <a:pt x="15240" y="0"/>
                      <a:pt x="37148" y="0"/>
                    </a:cubicBezTo>
                    <a:cubicBezTo>
                      <a:pt x="58103" y="0"/>
                      <a:pt x="73343" y="17145"/>
                      <a:pt x="73343" y="42863"/>
                    </a:cubicBezTo>
                    <a:lnTo>
                      <a:pt x="73343" y="43815"/>
                    </a:lnTo>
                    <a:cubicBezTo>
                      <a:pt x="73343" y="68580"/>
                      <a:pt x="58103" y="86677"/>
                      <a:pt x="36195" y="86677"/>
                    </a:cubicBezTo>
                    <a:cubicBezTo>
                      <a:pt x="15240" y="86677"/>
                      <a:pt x="0" y="69532"/>
                      <a:pt x="0" y="43815"/>
                    </a:cubicBezTo>
                    <a:close/>
                    <a:moveTo>
                      <a:pt x="63818" y="43815"/>
                    </a:moveTo>
                    <a:lnTo>
                      <a:pt x="63818" y="42863"/>
                    </a:lnTo>
                    <a:cubicBezTo>
                      <a:pt x="63818" y="20955"/>
                      <a:pt x="51435" y="6667"/>
                      <a:pt x="36195" y="6667"/>
                    </a:cubicBezTo>
                    <a:cubicBezTo>
                      <a:pt x="20955" y="6667"/>
                      <a:pt x="8573" y="21907"/>
                      <a:pt x="8573" y="42863"/>
                    </a:cubicBezTo>
                    <a:lnTo>
                      <a:pt x="8573" y="43815"/>
                    </a:lnTo>
                    <a:cubicBezTo>
                      <a:pt x="8573" y="65722"/>
                      <a:pt x="20955" y="80010"/>
                      <a:pt x="36195" y="80010"/>
                    </a:cubicBezTo>
                    <a:cubicBezTo>
                      <a:pt x="51435" y="80010"/>
                      <a:pt x="63818" y="65722"/>
                      <a:pt x="63818" y="43815"/>
                    </a:cubicBezTo>
                    <a:close/>
                  </a:path>
                </a:pathLst>
              </a:custGeom>
              <a:grpFill/>
              <a:ln w="9525" cap="flat">
                <a:noFill/>
                <a:prstDash val="solid"/>
                <a:miter/>
              </a:ln>
            </p:spPr>
            <p:txBody>
              <a:bodyPr rtlCol="0" anchor="ctr"/>
              <a:lstStyle/>
              <a:p>
                <a:endParaRPr lang="en-GB" sz="1579"/>
              </a:p>
            </p:txBody>
          </p:sp>
          <p:sp>
            <p:nvSpPr>
              <p:cNvPr id="122" name="Freeform: Shape 121">
                <a:extLst>
                  <a:ext uri="{FF2B5EF4-FFF2-40B4-BE49-F238E27FC236}">
                    <a16:creationId xmlns:a16="http://schemas.microsoft.com/office/drawing/2014/main" id="{5F40E07E-AFB1-4108-BC98-4CE19E501401}"/>
                  </a:ext>
                </a:extLst>
              </p:cNvPr>
              <p:cNvSpPr/>
              <p:nvPr/>
            </p:nvSpPr>
            <p:spPr>
              <a:xfrm>
                <a:off x="4777970" y="-711845"/>
                <a:ext cx="70485" cy="106679"/>
              </a:xfrm>
              <a:custGeom>
                <a:avLst/>
                <a:gdLst>
                  <a:gd name="connsiteX0" fmla="*/ 0 w 70485"/>
                  <a:gd name="connsiteY0" fmla="*/ 952 h 106679"/>
                  <a:gd name="connsiteX1" fmla="*/ 8573 w 70485"/>
                  <a:gd name="connsiteY1" fmla="*/ 952 h 106679"/>
                  <a:gd name="connsiteX2" fmla="*/ 8573 w 70485"/>
                  <a:gd name="connsiteY2" fmla="*/ 18097 h 106679"/>
                  <a:gd name="connsiteX3" fmla="*/ 37148 w 70485"/>
                  <a:gd name="connsiteY3" fmla="*/ 0 h 106679"/>
                  <a:gd name="connsiteX4" fmla="*/ 70485 w 70485"/>
                  <a:gd name="connsiteY4" fmla="*/ 41910 h 106679"/>
                  <a:gd name="connsiteX5" fmla="*/ 70485 w 70485"/>
                  <a:gd name="connsiteY5" fmla="*/ 43815 h 106679"/>
                  <a:gd name="connsiteX6" fmla="*/ 37148 w 70485"/>
                  <a:gd name="connsiteY6" fmla="*/ 85725 h 106679"/>
                  <a:gd name="connsiteX7" fmla="*/ 8573 w 70485"/>
                  <a:gd name="connsiteY7" fmla="*/ 67627 h 106679"/>
                  <a:gd name="connsiteX8" fmla="*/ 8573 w 70485"/>
                  <a:gd name="connsiteY8" fmla="*/ 106680 h 106679"/>
                  <a:gd name="connsiteX9" fmla="*/ 0 w 70485"/>
                  <a:gd name="connsiteY9" fmla="*/ 106680 h 106679"/>
                  <a:gd name="connsiteX10" fmla="*/ 0 w 70485"/>
                  <a:gd name="connsiteY10" fmla="*/ 952 h 106679"/>
                  <a:gd name="connsiteX11" fmla="*/ 61913 w 70485"/>
                  <a:gd name="connsiteY11" fmla="*/ 44767 h 106679"/>
                  <a:gd name="connsiteX12" fmla="*/ 61913 w 70485"/>
                  <a:gd name="connsiteY12" fmla="*/ 42863 h 106679"/>
                  <a:gd name="connsiteX13" fmla="*/ 37148 w 70485"/>
                  <a:gd name="connsiteY13" fmla="*/ 6667 h 106679"/>
                  <a:gd name="connsiteX14" fmla="*/ 8573 w 70485"/>
                  <a:gd name="connsiteY14" fmla="*/ 41910 h 106679"/>
                  <a:gd name="connsiteX15" fmla="*/ 8573 w 70485"/>
                  <a:gd name="connsiteY15" fmla="*/ 44767 h 106679"/>
                  <a:gd name="connsiteX16" fmla="*/ 37148 w 70485"/>
                  <a:gd name="connsiteY16" fmla="*/ 80010 h 106679"/>
                  <a:gd name="connsiteX17" fmla="*/ 61913 w 70485"/>
                  <a:gd name="connsiteY17" fmla="*/ 44767 h 10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0485" h="106679">
                    <a:moveTo>
                      <a:pt x="0" y="952"/>
                    </a:moveTo>
                    <a:lnTo>
                      <a:pt x="8573" y="952"/>
                    </a:lnTo>
                    <a:lnTo>
                      <a:pt x="8573" y="18097"/>
                    </a:lnTo>
                    <a:cubicBezTo>
                      <a:pt x="14288" y="8572"/>
                      <a:pt x="22860" y="0"/>
                      <a:pt x="37148" y="0"/>
                    </a:cubicBezTo>
                    <a:cubicBezTo>
                      <a:pt x="54293" y="0"/>
                      <a:pt x="70485" y="14288"/>
                      <a:pt x="70485" y="41910"/>
                    </a:cubicBezTo>
                    <a:lnTo>
                      <a:pt x="70485" y="43815"/>
                    </a:lnTo>
                    <a:cubicBezTo>
                      <a:pt x="70485" y="71438"/>
                      <a:pt x="54293" y="85725"/>
                      <a:pt x="37148" y="85725"/>
                    </a:cubicBezTo>
                    <a:cubicBezTo>
                      <a:pt x="22860" y="85725"/>
                      <a:pt x="13335" y="77152"/>
                      <a:pt x="8573" y="67627"/>
                    </a:cubicBezTo>
                    <a:lnTo>
                      <a:pt x="8573" y="106680"/>
                    </a:lnTo>
                    <a:lnTo>
                      <a:pt x="0" y="106680"/>
                    </a:lnTo>
                    <a:lnTo>
                      <a:pt x="0" y="952"/>
                    </a:lnTo>
                    <a:close/>
                    <a:moveTo>
                      <a:pt x="61913" y="44767"/>
                    </a:moveTo>
                    <a:lnTo>
                      <a:pt x="61913" y="42863"/>
                    </a:lnTo>
                    <a:cubicBezTo>
                      <a:pt x="61913" y="19050"/>
                      <a:pt x="50483" y="6667"/>
                      <a:pt x="37148" y="6667"/>
                    </a:cubicBezTo>
                    <a:cubicBezTo>
                      <a:pt x="22860" y="6667"/>
                      <a:pt x="8573" y="20002"/>
                      <a:pt x="8573" y="41910"/>
                    </a:cubicBezTo>
                    <a:lnTo>
                      <a:pt x="8573" y="44767"/>
                    </a:lnTo>
                    <a:cubicBezTo>
                      <a:pt x="8573" y="66675"/>
                      <a:pt x="21908" y="80010"/>
                      <a:pt x="37148" y="80010"/>
                    </a:cubicBezTo>
                    <a:cubicBezTo>
                      <a:pt x="50483" y="80010"/>
                      <a:pt x="61913" y="68580"/>
                      <a:pt x="61913" y="44767"/>
                    </a:cubicBezTo>
                    <a:close/>
                  </a:path>
                </a:pathLst>
              </a:custGeom>
              <a:grpFill/>
              <a:ln w="9525" cap="flat">
                <a:noFill/>
                <a:prstDash val="solid"/>
                <a:miter/>
              </a:ln>
            </p:spPr>
            <p:txBody>
              <a:bodyPr rtlCol="0" anchor="ctr"/>
              <a:lstStyle/>
              <a:p>
                <a:endParaRPr lang="en-GB" sz="1579"/>
              </a:p>
            </p:txBody>
          </p:sp>
          <p:sp>
            <p:nvSpPr>
              <p:cNvPr id="123" name="Freeform: Shape 122">
                <a:extLst>
                  <a:ext uri="{FF2B5EF4-FFF2-40B4-BE49-F238E27FC236}">
                    <a16:creationId xmlns:a16="http://schemas.microsoft.com/office/drawing/2014/main" id="{897F4279-FB10-45F9-A595-506E3C19DE22}"/>
                  </a:ext>
                </a:extLst>
              </p:cNvPr>
              <p:cNvSpPr/>
              <p:nvPr/>
            </p:nvSpPr>
            <p:spPr>
              <a:xfrm>
                <a:off x="4866552" y="-740420"/>
                <a:ext cx="10477" cy="113347"/>
              </a:xfrm>
              <a:custGeom>
                <a:avLst/>
                <a:gdLst>
                  <a:gd name="connsiteX0" fmla="*/ 0 w 10477"/>
                  <a:gd name="connsiteY0" fmla="*/ 0 h 113347"/>
                  <a:gd name="connsiteX1" fmla="*/ 10478 w 10477"/>
                  <a:gd name="connsiteY1" fmla="*/ 0 h 113347"/>
                  <a:gd name="connsiteX2" fmla="*/ 10478 w 10477"/>
                  <a:gd name="connsiteY2" fmla="*/ 11430 h 113347"/>
                  <a:gd name="connsiteX3" fmla="*/ 0 w 10477"/>
                  <a:gd name="connsiteY3" fmla="*/ 11430 h 113347"/>
                  <a:gd name="connsiteX4" fmla="*/ 0 w 10477"/>
                  <a:gd name="connsiteY4" fmla="*/ 0 h 113347"/>
                  <a:gd name="connsiteX5" fmla="*/ 953 w 10477"/>
                  <a:gd name="connsiteY5" fmla="*/ 29527 h 113347"/>
                  <a:gd name="connsiteX6" fmla="*/ 9525 w 10477"/>
                  <a:gd name="connsiteY6" fmla="*/ 29527 h 113347"/>
                  <a:gd name="connsiteX7" fmla="*/ 9525 w 10477"/>
                  <a:gd name="connsiteY7" fmla="*/ 113347 h 113347"/>
                  <a:gd name="connsiteX8" fmla="*/ 953 w 10477"/>
                  <a:gd name="connsiteY8" fmla="*/ 113347 h 113347"/>
                  <a:gd name="connsiteX9" fmla="*/ 953 w 10477"/>
                  <a:gd name="connsiteY9" fmla="*/ 29527 h 113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77" h="113347">
                    <a:moveTo>
                      <a:pt x="0" y="0"/>
                    </a:moveTo>
                    <a:lnTo>
                      <a:pt x="10478" y="0"/>
                    </a:lnTo>
                    <a:lnTo>
                      <a:pt x="10478" y="11430"/>
                    </a:lnTo>
                    <a:lnTo>
                      <a:pt x="0" y="11430"/>
                    </a:lnTo>
                    <a:lnTo>
                      <a:pt x="0" y="0"/>
                    </a:lnTo>
                    <a:close/>
                    <a:moveTo>
                      <a:pt x="953" y="29527"/>
                    </a:moveTo>
                    <a:lnTo>
                      <a:pt x="9525" y="29527"/>
                    </a:lnTo>
                    <a:lnTo>
                      <a:pt x="9525" y="113347"/>
                    </a:lnTo>
                    <a:lnTo>
                      <a:pt x="953" y="113347"/>
                    </a:lnTo>
                    <a:lnTo>
                      <a:pt x="953" y="29527"/>
                    </a:lnTo>
                    <a:close/>
                  </a:path>
                </a:pathLst>
              </a:custGeom>
              <a:grpFill/>
              <a:ln w="9525" cap="flat">
                <a:noFill/>
                <a:prstDash val="solid"/>
                <a:miter/>
              </a:ln>
            </p:spPr>
            <p:txBody>
              <a:bodyPr rtlCol="0" anchor="ctr"/>
              <a:lstStyle/>
              <a:p>
                <a:endParaRPr lang="en-GB" sz="1579"/>
              </a:p>
            </p:txBody>
          </p:sp>
          <p:sp>
            <p:nvSpPr>
              <p:cNvPr id="124" name="Freeform: Shape 123">
                <a:extLst>
                  <a:ext uri="{FF2B5EF4-FFF2-40B4-BE49-F238E27FC236}">
                    <a16:creationId xmlns:a16="http://schemas.microsoft.com/office/drawing/2014/main" id="{F1D99ECC-0C75-4B09-B637-20D68242967D}"/>
                  </a:ext>
                </a:extLst>
              </p:cNvPr>
              <p:cNvSpPr/>
              <p:nvPr/>
            </p:nvSpPr>
            <p:spPr>
              <a:xfrm>
                <a:off x="4899890" y="-712798"/>
                <a:ext cx="63817" cy="85725"/>
              </a:xfrm>
              <a:custGeom>
                <a:avLst/>
                <a:gdLst>
                  <a:gd name="connsiteX0" fmla="*/ 0 w 63817"/>
                  <a:gd name="connsiteY0" fmla="*/ 1905 h 85725"/>
                  <a:gd name="connsiteX1" fmla="*/ 8573 w 63817"/>
                  <a:gd name="connsiteY1" fmla="*/ 1905 h 85725"/>
                  <a:gd name="connsiteX2" fmla="*/ 8573 w 63817"/>
                  <a:gd name="connsiteY2" fmla="*/ 15240 h 85725"/>
                  <a:gd name="connsiteX3" fmla="*/ 35242 w 63817"/>
                  <a:gd name="connsiteY3" fmla="*/ 0 h 85725"/>
                  <a:gd name="connsiteX4" fmla="*/ 63817 w 63817"/>
                  <a:gd name="connsiteY4" fmla="*/ 27623 h 85725"/>
                  <a:gd name="connsiteX5" fmla="*/ 63817 w 63817"/>
                  <a:gd name="connsiteY5" fmla="*/ 84773 h 85725"/>
                  <a:gd name="connsiteX6" fmla="*/ 55245 w 63817"/>
                  <a:gd name="connsiteY6" fmla="*/ 84773 h 85725"/>
                  <a:gd name="connsiteX7" fmla="*/ 55245 w 63817"/>
                  <a:gd name="connsiteY7" fmla="*/ 31433 h 85725"/>
                  <a:gd name="connsiteX8" fmla="*/ 33338 w 63817"/>
                  <a:gd name="connsiteY8" fmla="*/ 6668 h 85725"/>
                  <a:gd name="connsiteX9" fmla="*/ 8573 w 63817"/>
                  <a:gd name="connsiteY9" fmla="*/ 31433 h 85725"/>
                  <a:gd name="connsiteX10" fmla="*/ 8573 w 63817"/>
                  <a:gd name="connsiteY10" fmla="*/ 85725 h 85725"/>
                  <a:gd name="connsiteX11" fmla="*/ 0 w 63817"/>
                  <a:gd name="connsiteY11" fmla="*/ 85725 h 85725"/>
                  <a:gd name="connsiteX12" fmla="*/ 0 w 63817"/>
                  <a:gd name="connsiteY12" fmla="*/ 1905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17" h="85725">
                    <a:moveTo>
                      <a:pt x="0" y="1905"/>
                    </a:moveTo>
                    <a:lnTo>
                      <a:pt x="8573" y="1905"/>
                    </a:lnTo>
                    <a:lnTo>
                      <a:pt x="8573" y="15240"/>
                    </a:lnTo>
                    <a:cubicBezTo>
                      <a:pt x="13335" y="7620"/>
                      <a:pt x="20955" y="0"/>
                      <a:pt x="35242" y="0"/>
                    </a:cubicBezTo>
                    <a:cubicBezTo>
                      <a:pt x="52388" y="0"/>
                      <a:pt x="63817" y="9525"/>
                      <a:pt x="63817" y="27623"/>
                    </a:cubicBezTo>
                    <a:lnTo>
                      <a:pt x="63817" y="84773"/>
                    </a:lnTo>
                    <a:lnTo>
                      <a:pt x="55245" y="84773"/>
                    </a:lnTo>
                    <a:lnTo>
                      <a:pt x="55245" y="31433"/>
                    </a:lnTo>
                    <a:cubicBezTo>
                      <a:pt x="55245" y="15240"/>
                      <a:pt x="47625" y="6668"/>
                      <a:pt x="33338" y="6668"/>
                    </a:cubicBezTo>
                    <a:cubicBezTo>
                      <a:pt x="19050" y="6668"/>
                      <a:pt x="8573" y="16193"/>
                      <a:pt x="8573" y="31433"/>
                    </a:cubicBezTo>
                    <a:lnTo>
                      <a:pt x="8573" y="85725"/>
                    </a:lnTo>
                    <a:lnTo>
                      <a:pt x="0" y="85725"/>
                    </a:lnTo>
                    <a:lnTo>
                      <a:pt x="0" y="1905"/>
                    </a:lnTo>
                    <a:close/>
                  </a:path>
                </a:pathLst>
              </a:custGeom>
              <a:grpFill/>
              <a:ln w="9525" cap="flat">
                <a:noFill/>
                <a:prstDash val="solid"/>
                <a:miter/>
              </a:ln>
            </p:spPr>
            <p:txBody>
              <a:bodyPr rtlCol="0" anchor="ctr"/>
              <a:lstStyle/>
              <a:p>
                <a:endParaRPr lang="en-GB" sz="1579"/>
              </a:p>
            </p:txBody>
          </p:sp>
          <p:sp>
            <p:nvSpPr>
              <p:cNvPr id="125" name="Freeform: Shape 124">
                <a:extLst>
                  <a:ext uri="{FF2B5EF4-FFF2-40B4-BE49-F238E27FC236}">
                    <a16:creationId xmlns:a16="http://schemas.microsoft.com/office/drawing/2014/main" id="{183F3750-EBBD-4D28-80C6-6FE21654AE9C}"/>
                  </a:ext>
                </a:extLst>
              </p:cNvPr>
              <p:cNvSpPr/>
              <p:nvPr/>
            </p:nvSpPr>
            <p:spPr>
              <a:xfrm>
                <a:off x="4980852" y="-711845"/>
                <a:ext cx="70485" cy="107632"/>
              </a:xfrm>
              <a:custGeom>
                <a:avLst/>
                <a:gdLst>
                  <a:gd name="connsiteX0" fmla="*/ 2858 w 70485"/>
                  <a:gd name="connsiteY0" fmla="*/ 101917 h 107632"/>
                  <a:gd name="connsiteX1" fmla="*/ 6667 w 70485"/>
                  <a:gd name="connsiteY1" fmla="*/ 95250 h 107632"/>
                  <a:gd name="connsiteX2" fmla="*/ 34290 w 70485"/>
                  <a:gd name="connsiteY2" fmla="*/ 100965 h 107632"/>
                  <a:gd name="connsiteX3" fmla="*/ 61913 w 70485"/>
                  <a:gd name="connsiteY3" fmla="*/ 80010 h 107632"/>
                  <a:gd name="connsiteX4" fmla="*/ 61913 w 70485"/>
                  <a:gd name="connsiteY4" fmla="*/ 61913 h 107632"/>
                  <a:gd name="connsiteX5" fmla="*/ 33338 w 70485"/>
                  <a:gd name="connsiteY5" fmla="*/ 80010 h 107632"/>
                  <a:gd name="connsiteX6" fmla="*/ 0 w 70485"/>
                  <a:gd name="connsiteY6" fmla="*/ 40005 h 107632"/>
                  <a:gd name="connsiteX7" fmla="*/ 0 w 70485"/>
                  <a:gd name="connsiteY7" fmla="*/ 40005 h 107632"/>
                  <a:gd name="connsiteX8" fmla="*/ 33338 w 70485"/>
                  <a:gd name="connsiteY8" fmla="*/ 0 h 107632"/>
                  <a:gd name="connsiteX9" fmla="*/ 61913 w 70485"/>
                  <a:gd name="connsiteY9" fmla="*/ 18097 h 107632"/>
                  <a:gd name="connsiteX10" fmla="*/ 61913 w 70485"/>
                  <a:gd name="connsiteY10" fmla="*/ 1905 h 107632"/>
                  <a:gd name="connsiteX11" fmla="*/ 70485 w 70485"/>
                  <a:gd name="connsiteY11" fmla="*/ 1905 h 107632"/>
                  <a:gd name="connsiteX12" fmla="*/ 70485 w 70485"/>
                  <a:gd name="connsiteY12" fmla="*/ 80010 h 107632"/>
                  <a:gd name="connsiteX13" fmla="*/ 60960 w 70485"/>
                  <a:gd name="connsiteY13" fmla="*/ 100013 h 107632"/>
                  <a:gd name="connsiteX14" fmla="*/ 33338 w 70485"/>
                  <a:gd name="connsiteY14" fmla="*/ 107632 h 107632"/>
                  <a:gd name="connsiteX15" fmla="*/ 2858 w 70485"/>
                  <a:gd name="connsiteY15" fmla="*/ 101917 h 107632"/>
                  <a:gd name="connsiteX16" fmla="*/ 61913 w 70485"/>
                  <a:gd name="connsiteY16" fmla="*/ 40957 h 107632"/>
                  <a:gd name="connsiteX17" fmla="*/ 61913 w 70485"/>
                  <a:gd name="connsiteY17" fmla="*/ 40005 h 107632"/>
                  <a:gd name="connsiteX18" fmla="*/ 34290 w 70485"/>
                  <a:gd name="connsiteY18" fmla="*/ 6667 h 107632"/>
                  <a:gd name="connsiteX19" fmla="*/ 8573 w 70485"/>
                  <a:gd name="connsiteY19" fmla="*/ 40005 h 107632"/>
                  <a:gd name="connsiteX20" fmla="*/ 8573 w 70485"/>
                  <a:gd name="connsiteY20" fmla="*/ 40957 h 107632"/>
                  <a:gd name="connsiteX21" fmla="*/ 34290 w 70485"/>
                  <a:gd name="connsiteY21" fmla="*/ 74295 h 107632"/>
                  <a:gd name="connsiteX22" fmla="*/ 61913 w 70485"/>
                  <a:gd name="connsiteY22" fmla="*/ 40957 h 107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0485" h="107632">
                    <a:moveTo>
                      <a:pt x="2858" y="101917"/>
                    </a:moveTo>
                    <a:lnTo>
                      <a:pt x="6667" y="95250"/>
                    </a:lnTo>
                    <a:cubicBezTo>
                      <a:pt x="14288" y="99060"/>
                      <a:pt x="24765" y="100965"/>
                      <a:pt x="34290" y="100965"/>
                    </a:cubicBezTo>
                    <a:cubicBezTo>
                      <a:pt x="51435" y="100965"/>
                      <a:pt x="61913" y="94297"/>
                      <a:pt x="61913" y="80010"/>
                    </a:cubicBezTo>
                    <a:lnTo>
                      <a:pt x="61913" y="61913"/>
                    </a:lnTo>
                    <a:cubicBezTo>
                      <a:pt x="56198" y="71438"/>
                      <a:pt x="47625" y="80010"/>
                      <a:pt x="33338" y="80010"/>
                    </a:cubicBezTo>
                    <a:cubicBezTo>
                      <a:pt x="16192" y="80010"/>
                      <a:pt x="0" y="65722"/>
                      <a:pt x="0" y="40005"/>
                    </a:cubicBezTo>
                    <a:lnTo>
                      <a:pt x="0" y="40005"/>
                    </a:lnTo>
                    <a:cubicBezTo>
                      <a:pt x="0" y="14288"/>
                      <a:pt x="16192" y="0"/>
                      <a:pt x="33338" y="0"/>
                    </a:cubicBezTo>
                    <a:cubicBezTo>
                      <a:pt x="47625" y="0"/>
                      <a:pt x="56198" y="8572"/>
                      <a:pt x="61913" y="18097"/>
                    </a:cubicBezTo>
                    <a:lnTo>
                      <a:pt x="61913" y="1905"/>
                    </a:lnTo>
                    <a:lnTo>
                      <a:pt x="70485" y="1905"/>
                    </a:lnTo>
                    <a:lnTo>
                      <a:pt x="70485" y="80010"/>
                    </a:lnTo>
                    <a:cubicBezTo>
                      <a:pt x="70485" y="88582"/>
                      <a:pt x="67628" y="96202"/>
                      <a:pt x="60960" y="100013"/>
                    </a:cubicBezTo>
                    <a:cubicBezTo>
                      <a:pt x="54292" y="104775"/>
                      <a:pt x="44767" y="107632"/>
                      <a:pt x="33338" y="107632"/>
                    </a:cubicBezTo>
                    <a:cubicBezTo>
                      <a:pt x="23813" y="107632"/>
                      <a:pt x="13335" y="105727"/>
                      <a:pt x="2858" y="101917"/>
                    </a:cubicBezTo>
                    <a:close/>
                    <a:moveTo>
                      <a:pt x="61913" y="40957"/>
                    </a:moveTo>
                    <a:lnTo>
                      <a:pt x="61913" y="40005"/>
                    </a:lnTo>
                    <a:cubicBezTo>
                      <a:pt x="61913" y="19050"/>
                      <a:pt x="47625" y="6667"/>
                      <a:pt x="34290" y="6667"/>
                    </a:cubicBezTo>
                    <a:cubicBezTo>
                      <a:pt x="20003" y="6667"/>
                      <a:pt x="8573" y="18097"/>
                      <a:pt x="8573" y="40005"/>
                    </a:cubicBezTo>
                    <a:lnTo>
                      <a:pt x="8573" y="40957"/>
                    </a:lnTo>
                    <a:cubicBezTo>
                      <a:pt x="8573" y="62865"/>
                      <a:pt x="20003" y="74295"/>
                      <a:pt x="34290" y="74295"/>
                    </a:cubicBezTo>
                    <a:cubicBezTo>
                      <a:pt x="47625" y="74295"/>
                      <a:pt x="61913" y="61913"/>
                      <a:pt x="61913" y="40957"/>
                    </a:cubicBezTo>
                    <a:close/>
                  </a:path>
                </a:pathLst>
              </a:custGeom>
              <a:grpFill/>
              <a:ln w="9525" cap="flat">
                <a:noFill/>
                <a:prstDash val="solid"/>
                <a:miter/>
              </a:ln>
            </p:spPr>
            <p:txBody>
              <a:bodyPr rtlCol="0" anchor="ctr"/>
              <a:lstStyle/>
              <a:p>
                <a:endParaRPr lang="en-GB" sz="1579"/>
              </a:p>
            </p:txBody>
          </p:sp>
          <p:sp>
            <p:nvSpPr>
              <p:cNvPr id="126" name="Freeform: Shape 125">
                <a:extLst>
                  <a:ext uri="{FF2B5EF4-FFF2-40B4-BE49-F238E27FC236}">
                    <a16:creationId xmlns:a16="http://schemas.microsoft.com/office/drawing/2014/main" id="{96E2B6D5-77B0-429A-91DB-A43E4B1237C7}"/>
                  </a:ext>
                </a:extLst>
              </p:cNvPr>
              <p:cNvSpPr/>
              <p:nvPr/>
            </p:nvSpPr>
            <p:spPr>
              <a:xfrm>
                <a:off x="5098010" y="-710893"/>
                <a:ext cx="60959" cy="85725"/>
              </a:xfrm>
              <a:custGeom>
                <a:avLst/>
                <a:gdLst>
                  <a:gd name="connsiteX0" fmla="*/ 0 w 60959"/>
                  <a:gd name="connsiteY0" fmla="*/ 74295 h 85725"/>
                  <a:gd name="connsiteX1" fmla="*/ 5715 w 60959"/>
                  <a:gd name="connsiteY1" fmla="*/ 68580 h 85725"/>
                  <a:gd name="connsiteX2" fmla="*/ 31433 w 60959"/>
                  <a:gd name="connsiteY2" fmla="*/ 79057 h 85725"/>
                  <a:gd name="connsiteX3" fmla="*/ 51435 w 60959"/>
                  <a:gd name="connsiteY3" fmla="*/ 63817 h 85725"/>
                  <a:gd name="connsiteX4" fmla="*/ 51435 w 60959"/>
                  <a:gd name="connsiteY4" fmla="*/ 63817 h 85725"/>
                  <a:gd name="connsiteX5" fmla="*/ 30480 w 60959"/>
                  <a:gd name="connsiteY5" fmla="*/ 44767 h 85725"/>
                  <a:gd name="connsiteX6" fmla="*/ 5715 w 60959"/>
                  <a:gd name="connsiteY6" fmla="*/ 20002 h 85725"/>
                  <a:gd name="connsiteX7" fmla="*/ 5715 w 60959"/>
                  <a:gd name="connsiteY7" fmla="*/ 20002 h 85725"/>
                  <a:gd name="connsiteX8" fmla="*/ 33338 w 60959"/>
                  <a:gd name="connsiteY8" fmla="*/ 0 h 85725"/>
                  <a:gd name="connsiteX9" fmla="*/ 60960 w 60959"/>
                  <a:gd name="connsiteY9" fmla="*/ 8573 h 85725"/>
                  <a:gd name="connsiteX10" fmla="*/ 55245 w 60959"/>
                  <a:gd name="connsiteY10" fmla="*/ 14288 h 85725"/>
                  <a:gd name="connsiteX11" fmla="*/ 33338 w 60959"/>
                  <a:gd name="connsiteY11" fmla="*/ 6667 h 85725"/>
                  <a:gd name="connsiteX12" fmla="*/ 15240 w 60959"/>
                  <a:gd name="connsiteY12" fmla="*/ 20002 h 85725"/>
                  <a:gd name="connsiteX13" fmla="*/ 15240 w 60959"/>
                  <a:gd name="connsiteY13" fmla="*/ 20002 h 85725"/>
                  <a:gd name="connsiteX14" fmla="*/ 35242 w 60959"/>
                  <a:gd name="connsiteY14" fmla="*/ 38100 h 85725"/>
                  <a:gd name="connsiteX15" fmla="*/ 60008 w 60959"/>
                  <a:gd name="connsiteY15" fmla="*/ 63817 h 85725"/>
                  <a:gd name="connsiteX16" fmla="*/ 60008 w 60959"/>
                  <a:gd name="connsiteY16" fmla="*/ 63817 h 85725"/>
                  <a:gd name="connsiteX17" fmla="*/ 30480 w 60959"/>
                  <a:gd name="connsiteY17" fmla="*/ 85725 h 85725"/>
                  <a:gd name="connsiteX18" fmla="*/ 0 w 60959"/>
                  <a:gd name="connsiteY18" fmla="*/ 74295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959" h="85725">
                    <a:moveTo>
                      <a:pt x="0" y="74295"/>
                    </a:moveTo>
                    <a:lnTo>
                      <a:pt x="5715" y="68580"/>
                    </a:lnTo>
                    <a:cubicBezTo>
                      <a:pt x="14288" y="75248"/>
                      <a:pt x="22860" y="79057"/>
                      <a:pt x="31433" y="79057"/>
                    </a:cubicBezTo>
                    <a:cubicBezTo>
                      <a:pt x="42863" y="79057"/>
                      <a:pt x="51435" y="73342"/>
                      <a:pt x="51435" y="63817"/>
                    </a:cubicBezTo>
                    <a:lnTo>
                      <a:pt x="51435" y="63817"/>
                    </a:lnTo>
                    <a:cubicBezTo>
                      <a:pt x="51435" y="57150"/>
                      <a:pt x="47625" y="51435"/>
                      <a:pt x="30480" y="44767"/>
                    </a:cubicBezTo>
                    <a:cubicBezTo>
                      <a:pt x="12383" y="37148"/>
                      <a:pt x="5715" y="30480"/>
                      <a:pt x="5715" y="20002"/>
                    </a:cubicBezTo>
                    <a:lnTo>
                      <a:pt x="5715" y="20002"/>
                    </a:lnTo>
                    <a:cubicBezTo>
                      <a:pt x="5715" y="7620"/>
                      <a:pt x="17145" y="0"/>
                      <a:pt x="33338" y="0"/>
                    </a:cubicBezTo>
                    <a:cubicBezTo>
                      <a:pt x="44767" y="0"/>
                      <a:pt x="54292" y="3810"/>
                      <a:pt x="60960" y="8573"/>
                    </a:cubicBezTo>
                    <a:lnTo>
                      <a:pt x="55245" y="14288"/>
                    </a:lnTo>
                    <a:cubicBezTo>
                      <a:pt x="48578" y="9525"/>
                      <a:pt x="41910" y="6667"/>
                      <a:pt x="33338" y="6667"/>
                    </a:cubicBezTo>
                    <a:cubicBezTo>
                      <a:pt x="22860" y="6667"/>
                      <a:pt x="15240" y="12382"/>
                      <a:pt x="15240" y="20002"/>
                    </a:cubicBezTo>
                    <a:lnTo>
                      <a:pt x="15240" y="20002"/>
                    </a:lnTo>
                    <a:cubicBezTo>
                      <a:pt x="15240" y="26670"/>
                      <a:pt x="20003" y="31432"/>
                      <a:pt x="35242" y="38100"/>
                    </a:cubicBezTo>
                    <a:cubicBezTo>
                      <a:pt x="55245" y="46673"/>
                      <a:pt x="60008" y="53340"/>
                      <a:pt x="60008" y="63817"/>
                    </a:cubicBezTo>
                    <a:lnTo>
                      <a:pt x="60008" y="63817"/>
                    </a:lnTo>
                    <a:cubicBezTo>
                      <a:pt x="60008" y="77152"/>
                      <a:pt x="46672" y="85725"/>
                      <a:pt x="30480" y="85725"/>
                    </a:cubicBezTo>
                    <a:cubicBezTo>
                      <a:pt x="20955" y="85725"/>
                      <a:pt x="10478" y="81915"/>
                      <a:pt x="0" y="74295"/>
                    </a:cubicBezTo>
                    <a:close/>
                  </a:path>
                </a:pathLst>
              </a:custGeom>
              <a:grpFill/>
              <a:ln w="9525" cap="flat">
                <a:noFill/>
                <a:prstDash val="solid"/>
                <a:miter/>
              </a:ln>
            </p:spPr>
            <p:txBody>
              <a:bodyPr rtlCol="0" anchor="ctr"/>
              <a:lstStyle/>
              <a:p>
                <a:endParaRPr lang="en-GB" sz="1579"/>
              </a:p>
            </p:txBody>
          </p:sp>
          <p:sp>
            <p:nvSpPr>
              <p:cNvPr id="127" name="Freeform: Shape 126">
                <a:extLst>
                  <a:ext uri="{FF2B5EF4-FFF2-40B4-BE49-F238E27FC236}">
                    <a16:creationId xmlns:a16="http://schemas.microsoft.com/office/drawing/2014/main" id="{6D196D27-0C65-4A27-96A8-DF20429C33DE}"/>
                  </a:ext>
                </a:extLst>
              </p:cNvPr>
              <p:cNvSpPr/>
              <p:nvPr/>
            </p:nvSpPr>
            <p:spPr>
              <a:xfrm>
                <a:off x="5168495" y="-709941"/>
                <a:ext cx="63817" cy="86677"/>
              </a:xfrm>
              <a:custGeom>
                <a:avLst/>
                <a:gdLst>
                  <a:gd name="connsiteX0" fmla="*/ 0 w 63817"/>
                  <a:gd name="connsiteY0" fmla="*/ 59055 h 86677"/>
                  <a:gd name="connsiteX1" fmla="*/ 0 w 63817"/>
                  <a:gd name="connsiteY1" fmla="*/ 58102 h 86677"/>
                  <a:gd name="connsiteX2" fmla="*/ 32385 w 63817"/>
                  <a:gd name="connsiteY2" fmla="*/ 31433 h 86677"/>
                  <a:gd name="connsiteX3" fmla="*/ 55245 w 63817"/>
                  <a:gd name="connsiteY3" fmla="*/ 34290 h 86677"/>
                  <a:gd name="connsiteX4" fmla="*/ 55245 w 63817"/>
                  <a:gd name="connsiteY4" fmla="*/ 25717 h 86677"/>
                  <a:gd name="connsiteX5" fmla="*/ 31433 w 63817"/>
                  <a:gd name="connsiteY5" fmla="*/ 5715 h 86677"/>
                  <a:gd name="connsiteX6" fmla="*/ 8573 w 63817"/>
                  <a:gd name="connsiteY6" fmla="*/ 11430 h 86677"/>
                  <a:gd name="connsiteX7" fmla="*/ 5715 w 63817"/>
                  <a:gd name="connsiteY7" fmla="*/ 5715 h 86677"/>
                  <a:gd name="connsiteX8" fmla="*/ 32385 w 63817"/>
                  <a:gd name="connsiteY8" fmla="*/ 0 h 86677"/>
                  <a:gd name="connsiteX9" fmla="*/ 55245 w 63817"/>
                  <a:gd name="connsiteY9" fmla="*/ 6667 h 86677"/>
                  <a:gd name="connsiteX10" fmla="*/ 63818 w 63817"/>
                  <a:gd name="connsiteY10" fmla="*/ 26670 h 86677"/>
                  <a:gd name="connsiteX11" fmla="*/ 63818 w 63817"/>
                  <a:gd name="connsiteY11" fmla="*/ 84773 h 86677"/>
                  <a:gd name="connsiteX12" fmla="*/ 55245 w 63817"/>
                  <a:gd name="connsiteY12" fmla="*/ 84773 h 86677"/>
                  <a:gd name="connsiteX13" fmla="*/ 55245 w 63817"/>
                  <a:gd name="connsiteY13" fmla="*/ 72390 h 86677"/>
                  <a:gd name="connsiteX14" fmla="*/ 28575 w 63817"/>
                  <a:gd name="connsiteY14" fmla="*/ 86677 h 86677"/>
                  <a:gd name="connsiteX15" fmla="*/ 0 w 63817"/>
                  <a:gd name="connsiteY15" fmla="*/ 59055 h 86677"/>
                  <a:gd name="connsiteX16" fmla="*/ 55245 w 63817"/>
                  <a:gd name="connsiteY16" fmla="*/ 56198 h 86677"/>
                  <a:gd name="connsiteX17" fmla="*/ 55245 w 63817"/>
                  <a:gd name="connsiteY17" fmla="*/ 41910 h 86677"/>
                  <a:gd name="connsiteX18" fmla="*/ 33338 w 63817"/>
                  <a:gd name="connsiteY18" fmla="*/ 38100 h 86677"/>
                  <a:gd name="connsiteX19" fmla="*/ 9525 w 63817"/>
                  <a:gd name="connsiteY19" fmla="*/ 58102 h 86677"/>
                  <a:gd name="connsiteX20" fmla="*/ 9525 w 63817"/>
                  <a:gd name="connsiteY20" fmla="*/ 59055 h 86677"/>
                  <a:gd name="connsiteX21" fmla="*/ 30480 w 63817"/>
                  <a:gd name="connsiteY21" fmla="*/ 79058 h 86677"/>
                  <a:gd name="connsiteX22" fmla="*/ 55245 w 63817"/>
                  <a:gd name="connsiteY22" fmla="*/ 56198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3817" h="86677">
                    <a:moveTo>
                      <a:pt x="0" y="59055"/>
                    </a:moveTo>
                    <a:lnTo>
                      <a:pt x="0" y="58102"/>
                    </a:lnTo>
                    <a:cubicBezTo>
                      <a:pt x="0" y="41910"/>
                      <a:pt x="12383" y="31433"/>
                      <a:pt x="32385" y="31433"/>
                    </a:cubicBezTo>
                    <a:cubicBezTo>
                      <a:pt x="41910" y="31433"/>
                      <a:pt x="48578" y="33338"/>
                      <a:pt x="55245" y="34290"/>
                    </a:cubicBezTo>
                    <a:lnTo>
                      <a:pt x="55245" y="25717"/>
                    </a:lnTo>
                    <a:cubicBezTo>
                      <a:pt x="55245" y="12383"/>
                      <a:pt x="46673" y="5715"/>
                      <a:pt x="31433" y="5715"/>
                    </a:cubicBezTo>
                    <a:cubicBezTo>
                      <a:pt x="22860" y="5715"/>
                      <a:pt x="14288" y="8573"/>
                      <a:pt x="8573" y="11430"/>
                    </a:cubicBezTo>
                    <a:lnTo>
                      <a:pt x="5715" y="5715"/>
                    </a:lnTo>
                    <a:cubicBezTo>
                      <a:pt x="13335" y="1905"/>
                      <a:pt x="22860" y="0"/>
                      <a:pt x="32385" y="0"/>
                    </a:cubicBezTo>
                    <a:cubicBezTo>
                      <a:pt x="41910" y="0"/>
                      <a:pt x="49530" y="1905"/>
                      <a:pt x="55245" y="6667"/>
                    </a:cubicBezTo>
                    <a:cubicBezTo>
                      <a:pt x="60960" y="10477"/>
                      <a:pt x="63818" y="18098"/>
                      <a:pt x="63818" y="26670"/>
                    </a:cubicBezTo>
                    <a:lnTo>
                      <a:pt x="63818" y="84773"/>
                    </a:lnTo>
                    <a:lnTo>
                      <a:pt x="55245" y="84773"/>
                    </a:lnTo>
                    <a:lnTo>
                      <a:pt x="55245" y="72390"/>
                    </a:lnTo>
                    <a:cubicBezTo>
                      <a:pt x="50483" y="80963"/>
                      <a:pt x="41910" y="86677"/>
                      <a:pt x="28575" y="86677"/>
                    </a:cubicBezTo>
                    <a:cubicBezTo>
                      <a:pt x="12383" y="84773"/>
                      <a:pt x="0" y="74295"/>
                      <a:pt x="0" y="59055"/>
                    </a:cubicBezTo>
                    <a:close/>
                    <a:moveTo>
                      <a:pt x="55245" y="56198"/>
                    </a:moveTo>
                    <a:lnTo>
                      <a:pt x="55245" y="41910"/>
                    </a:lnTo>
                    <a:cubicBezTo>
                      <a:pt x="48578" y="40005"/>
                      <a:pt x="41910" y="38100"/>
                      <a:pt x="33338" y="38100"/>
                    </a:cubicBezTo>
                    <a:cubicBezTo>
                      <a:pt x="17145" y="38100"/>
                      <a:pt x="9525" y="46673"/>
                      <a:pt x="9525" y="58102"/>
                    </a:cubicBezTo>
                    <a:lnTo>
                      <a:pt x="9525" y="59055"/>
                    </a:lnTo>
                    <a:cubicBezTo>
                      <a:pt x="9525" y="70485"/>
                      <a:pt x="17145" y="79058"/>
                      <a:pt x="30480" y="79058"/>
                    </a:cubicBezTo>
                    <a:cubicBezTo>
                      <a:pt x="44768" y="79058"/>
                      <a:pt x="55245" y="67627"/>
                      <a:pt x="55245" y="56198"/>
                    </a:cubicBezTo>
                    <a:close/>
                  </a:path>
                </a:pathLst>
              </a:custGeom>
              <a:grpFill/>
              <a:ln w="9525" cap="flat">
                <a:noFill/>
                <a:prstDash val="solid"/>
                <a:miter/>
              </a:ln>
            </p:spPr>
            <p:txBody>
              <a:bodyPr rtlCol="0" anchor="ctr"/>
              <a:lstStyle/>
              <a:p>
                <a:endParaRPr lang="en-GB" sz="1579"/>
              </a:p>
            </p:txBody>
          </p:sp>
          <p:sp>
            <p:nvSpPr>
              <p:cNvPr id="128" name="Freeform: Shape 127">
                <a:extLst>
                  <a:ext uri="{FF2B5EF4-FFF2-40B4-BE49-F238E27FC236}">
                    <a16:creationId xmlns:a16="http://schemas.microsoft.com/office/drawing/2014/main" id="{BAA25AAF-E187-4394-B3A6-166EAB4041F9}"/>
                  </a:ext>
                </a:extLst>
              </p:cNvPr>
              <p:cNvSpPr/>
              <p:nvPr/>
            </p:nvSpPr>
            <p:spPr>
              <a:xfrm>
                <a:off x="5254220" y="-741373"/>
                <a:ext cx="8572" cy="115252"/>
              </a:xfrm>
              <a:custGeom>
                <a:avLst/>
                <a:gdLst>
                  <a:gd name="connsiteX0" fmla="*/ 0 w 8572"/>
                  <a:gd name="connsiteY0" fmla="*/ 0 h 115252"/>
                  <a:gd name="connsiteX1" fmla="*/ 8573 w 8572"/>
                  <a:gd name="connsiteY1" fmla="*/ 0 h 115252"/>
                  <a:gd name="connsiteX2" fmla="*/ 8573 w 8572"/>
                  <a:gd name="connsiteY2" fmla="*/ 115253 h 115252"/>
                  <a:gd name="connsiteX3" fmla="*/ 0 w 8572"/>
                  <a:gd name="connsiteY3" fmla="*/ 115253 h 115252"/>
                  <a:gd name="connsiteX4" fmla="*/ 0 w 8572"/>
                  <a:gd name="connsiteY4" fmla="*/ 0 h 115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 h="115252">
                    <a:moveTo>
                      <a:pt x="0" y="0"/>
                    </a:moveTo>
                    <a:lnTo>
                      <a:pt x="8573" y="0"/>
                    </a:lnTo>
                    <a:lnTo>
                      <a:pt x="8573" y="115253"/>
                    </a:lnTo>
                    <a:lnTo>
                      <a:pt x="0" y="115253"/>
                    </a:lnTo>
                    <a:lnTo>
                      <a:pt x="0" y="0"/>
                    </a:lnTo>
                    <a:close/>
                  </a:path>
                </a:pathLst>
              </a:custGeom>
              <a:grpFill/>
              <a:ln w="9525" cap="flat">
                <a:noFill/>
                <a:prstDash val="solid"/>
                <a:miter/>
              </a:ln>
            </p:spPr>
            <p:txBody>
              <a:bodyPr rtlCol="0" anchor="ctr"/>
              <a:lstStyle/>
              <a:p>
                <a:endParaRPr lang="en-GB" sz="1579"/>
              </a:p>
            </p:txBody>
          </p:sp>
          <p:sp>
            <p:nvSpPr>
              <p:cNvPr id="129" name="Freeform: Shape 128">
                <a:extLst>
                  <a:ext uri="{FF2B5EF4-FFF2-40B4-BE49-F238E27FC236}">
                    <a16:creationId xmlns:a16="http://schemas.microsoft.com/office/drawing/2014/main" id="{F8D12435-C767-4B77-8885-F9C243DB88CB}"/>
                  </a:ext>
                </a:extLst>
              </p:cNvPr>
              <p:cNvSpPr/>
              <p:nvPr/>
            </p:nvSpPr>
            <p:spPr>
              <a:xfrm>
                <a:off x="5281843"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7 w 67627"/>
                  <a:gd name="connsiteY3" fmla="*/ 41910 h 88582"/>
                  <a:gd name="connsiteX4" fmla="*/ 67627 w 67627"/>
                  <a:gd name="connsiteY4" fmla="*/ 46672 h 88582"/>
                  <a:gd name="connsiteX5" fmla="*/ 8572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2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2" y="0"/>
                      <a:pt x="34290" y="0"/>
                    </a:cubicBezTo>
                    <a:cubicBezTo>
                      <a:pt x="54292" y="0"/>
                      <a:pt x="67627" y="16192"/>
                      <a:pt x="67627" y="41910"/>
                    </a:cubicBezTo>
                    <a:lnTo>
                      <a:pt x="67627" y="46672"/>
                    </a:lnTo>
                    <a:lnTo>
                      <a:pt x="8572" y="46672"/>
                    </a:lnTo>
                    <a:cubicBezTo>
                      <a:pt x="9525" y="68580"/>
                      <a:pt x="22860" y="80963"/>
                      <a:pt x="40005" y="80963"/>
                    </a:cubicBezTo>
                    <a:cubicBezTo>
                      <a:pt x="48577" y="80963"/>
                      <a:pt x="55245" y="78105"/>
                      <a:pt x="61913" y="74295"/>
                    </a:cubicBezTo>
                    <a:lnTo>
                      <a:pt x="66675" y="80010"/>
                    </a:lnTo>
                    <a:cubicBezTo>
                      <a:pt x="59055" y="85725"/>
                      <a:pt x="50483" y="88582"/>
                      <a:pt x="40005" y="88582"/>
                    </a:cubicBezTo>
                    <a:cubicBezTo>
                      <a:pt x="17145" y="86677"/>
                      <a:pt x="0" y="72390"/>
                      <a:pt x="0" y="44767"/>
                    </a:cubicBezTo>
                    <a:close/>
                    <a:moveTo>
                      <a:pt x="59055" y="40005"/>
                    </a:moveTo>
                    <a:cubicBezTo>
                      <a:pt x="59055" y="21907"/>
                      <a:pt x="49530" y="6667"/>
                      <a:pt x="34290" y="6667"/>
                    </a:cubicBezTo>
                    <a:cubicBezTo>
                      <a:pt x="20955" y="6667"/>
                      <a:pt x="9525" y="19050"/>
                      <a:pt x="8572" y="40005"/>
                    </a:cubicBezTo>
                    <a:lnTo>
                      <a:pt x="59055" y="40005"/>
                    </a:lnTo>
                    <a:close/>
                  </a:path>
                </a:pathLst>
              </a:custGeom>
              <a:grpFill/>
              <a:ln w="9525" cap="flat">
                <a:noFill/>
                <a:prstDash val="solid"/>
                <a:miter/>
              </a:ln>
            </p:spPr>
            <p:txBody>
              <a:bodyPr rtlCol="0" anchor="ctr"/>
              <a:lstStyle/>
              <a:p>
                <a:endParaRPr lang="en-GB" sz="1579"/>
              </a:p>
            </p:txBody>
          </p:sp>
          <p:sp>
            <p:nvSpPr>
              <p:cNvPr id="130" name="Freeform: Shape 129">
                <a:extLst>
                  <a:ext uri="{FF2B5EF4-FFF2-40B4-BE49-F238E27FC236}">
                    <a16:creationId xmlns:a16="http://schemas.microsoft.com/office/drawing/2014/main" id="{E765BFE6-E8B6-4EEA-ACA2-844CB4F1AF2E}"/>
                  </a:ext>
                </a:extLst>
              </p:cNvPr>
              <p:cNvSpPr/>
              <p:nvPr/>
            </p:nvSpPr>
            <p:spPr>
              <a:xfrm>
                <a:off x="5355185" y="-710893"/>
                <a:ext cx="60959" cy="85725"/>
              </a:xfrm>
              <a:custGeom>
                <a:avLst/>
                <a:gdLst>
                  <a:gd name="connsiteX0" fmla="*/ 0 w 60959"/>
                  <a:gd name="connsiteY0" fmla="*/ 74295 h 85725"/>
                  <a:gd name="connsiteX1" fmla="*/ 5715 w 60959"/>
                  <a:gd name="connsiteY1" fmla="*/ 68580 h 85725"/>
                  <a:gd name="connsiteX2" fmla="*/ 31433 w 60959"/>
                  <a:gd name="connsiteY2" fmla="*/ 79057 h 85725"/>
                  <a:gd name="connsiteX3" fmla="*/ 51435 w 60959"/>
                  <a:gd name="connsiteY3" fmla="*/ 63817 h 85725"/>
                  <a:gd name="connsiteX4" fmla="*/ 51435 w 60959"/>
                  <a:gd name="connsiteY4" fmla="*/ 63817 h 85725"/>
                  <a:gd name="connsiteX5" fmla="*/ 30480 w 60959"/>
                  <a:gd name="connsiteY5" fmla="*/ 44767 h 85725"/>
                  <a:gd name="connsiteX6" fmla="*/ 5715 w 60959"/>
                  <a:gd name="connsiteY6" fmla="*/ 20002 h 85725"/>
                  <a:gd name="connsiteX7" fmla="*/ 5715 w 60959"/>
                  <a:gd name="connsiteY7" fmla="*/ 20002 h 85725"/>
                  <a:gd name="connsiteX8" fmla="*/ 33338 w 60959"/>
                  <a:gd name="connsiteY8" fmla="*/ 0 h 85725"/>
                  <a:gd name="connsiteX9" fmla="*/ 60960 w 60959"/>
                  <a:gd name="connsiteY9" fmla="*/ 8573 h 85725"/>
                  <a:gd name="connsiteX10" fmla="*/ 55245 w 60959"/>
                  <a:gd name="connsiteY10" fmla="*/ 14288 h 85725"/>
                  <a:gd name="connsiteX11" fmla="*/ 33338 w 60959"/>
                  <a:gd name="connsiteY11" fmla="*/ 6667 h 85725"/>
                  <a:gd name="connsiteX12" fmla="*/ 15240 w 60959"/>
                  <a:gd name="connsiteY12" fmla="*/ 20002 h 85725"/>
                  <a:gd name="connsiteX13" fmla="*/ 15240 w 60959"/>
                  <a:gd name="connsiteY13" fmla="*/ 20002 h 85725"/>
                  <a:gd name="connsiteX14" fmla="*/ 35242 w 60959"/>
                  <a:gd name="connsiteY14" fmla="*/ 38100 h 85725"/>
                  <a:gd name="connsiteX15" fmla="*/ 60008 w 60959"/>
                  <a:gd name="connsiteY15" fmla="*/ 63817 h 85725"/>
                  <a:gd name="connsiteX16" fmla="*/ 60008 w 60959"/>
                  <a:gd name="connsiteY16" fmla="*/ 63817 h 85725"/>
                  <a:gd name="connsiteX17" fmla="*/ 30480 w 60959"/>
                  <a:gd name="connsiteY17" fmla="*/ 85725 h 85725"/>
                  <a:gd name="connsiteX18" fmla="*/ 0 w 60959"/>
                  <a:gd name="connsiteY18" fmla="*/ 74295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959" h="85725">
                    <a:moveTo>
                      <a:pt x="0" y="74295"/>
                    </a:moveTo>
                    <a:lnTo>
                      <a:pt x="5715" y="68580"/>
                    </a:lnTo>
                    <a:cubicBezTo>
                      <a:pt x="14288" y="75248"/>
                      <a:pt x="22860" y="79057"/>
                      <a:pt x="31433" y="79057"/>
                    </a:cubicBezTo>
                    <a:cubicBezTo>
                      <a:pt x="42863" y="79057"/>
                      <a:pt x="51435" y="73342"/>
                      <a:pt x="51435" y="63817"/>
                    </a:cubicBezTo>
                    <a:lnTo>
                      <a:pt x="51435" y="63817"/>
                    </a:lnTo>
                    <a:cubicBezTo>
                      <a:pt x="51435" y="57150"/>
                      <a:pt x="47625" y="51435"/>
                      <a:pt x="30480" y="44767"/>
                    </a:cubicBezTo>
                    <a:cubicBezTo>
                      <a:pt x="12383" y="37148"/>
                      <a:pt x="5715" y="30480"/>
                      <a:pt x="5715" y="20002"/>
                    </a:cubicBezTo>
                    <a:lnTo>
                      <a:pt x="5715" y="20002"/>
                    </a:lnTo>
                    <a:cubicBezTo>
                      <a:pt x="5715" y="7620"/>
                      <a:pt x="17145" y="0"/>
                      <a:pt x="33338" y="0"/>
                    </a:cubicBezTo>
                    <a:cubicBezTo>
                      <a:pt x="44767" y="0"/>
                      <a:pt x="54292" y="3810"/>
                      <a:pt x="60960" y="8573"/>
                    </a:cubicBezTo>
                    <a:lnTo>
                      <a:pt x="55245" y="14288"/>
                    </a:lnTo>
                    <a:cubicBezTo>
                      <a:pt x="48578" y="9525"/>
                      <a:pt x="41910" y="6667"/>
                      <a:pt x="33338" y="6667"/>
                    </a:cubicBezTo>
                    <a:cubicBezTo>
                      <a:pt x="22860" y="6667"/>
                      <a:pt x="15240" y="12382"/>
                      <a:pt x="15240" y="20002"/>
                    </a:cubicBezTo>
                    <a:lnTo>
                      <a:pt x="15240" y="20002"/>
                    </a:lnTo>
                    <a:cubicBezTo>
                      <a:pt x="15240" y="26670"/>
                      <a:pt x="20003" y="31432"/>
                      <a:pt x="35242" y="38100"/>
                    </a:cubicBezTo>
                    <a:cubicBezTo>
                      <a:pt x="55245" y="46673"/>
                      <a:pt x="60008" y="53340"/>
                      <a:pt x="60008" y="63817"/>
                    </a:cubicBezTo>
                    <a:lnTo>
                      <a:pt x="60008" y="63817"/>
                    </a:lnTo>
                    <a:cubicBezTo>
                      <a:pt x="60008" y="77152"/>
                      <a:pt x="46672" y="85725"/>
                      <a:pt x="30480" y="85725"/>
                    </a:cubicBezTo>
                    <a:cubicBezTo>
                      <a:pt x="20955" y="85725"/>
                      <a:pt x="10478" y="81915"/>
                      <a:pt x="0" y="74295"/>
                    </a:cubicBezTo>
                    <a:close/>
                  </a:path>
                </a:pathLst>
              </a:custGeom>
              <a:grpFill/>
              <a:ln w="9525" cap="flat">
                <a:noFill/>
                <a:prstDash val="solid"/>
                <a:miter/>
              </a:ln>
            </p:spPr>
            <p:txBody>
              <a:bodyPr rtlCol="0" anchor="ctr"/>
              <a:lstStyle/>
              <a:p>
                <a:endParaRPr lang="en-GB" sz="1579"/>
              </a:p>
            </p:txBody>
          </p:sp>
          <p:sp>
            <p:nvSpPr>
              <p:cNvPr id="131" name="Freeform: Shape 130">
                <a:extLst>
                  <a:ext uri="{FF2B5EF4-FFF2-40B4-BE49-F238E27FC236}">
                    <a16:creationId xmlns:a16="http://schemas.microsoft.com/office/drawing/2014/main" id="{25081DA1-DEBD-4DAF-90AC-4AA79C77FF32}"/>
                  </a:ext>
                </a:extLst>
              </p:cNvPr>
              <p:cNvSpPr/>
              <p:nvPr/>
            </p:nvSpPr>
            <p:spPr>
              <a:xfrm>
                <a:off x="5467580" y="-711845"/>
                <a:ext cx="70485" cy="106679"/>
              </a:xfrm>
              <a:custGeom>
                <a:avLst/>
                <a:gdLst>
                  <a:gd name="connsiteX0" fmla="*/ 0 w 70485"/>
                  <a:gd name="connsiteY0" fmla="*/ 952 h 106679"/>
                  <a:gd name="connsiteX1" fmla="*/ 8573 w 70485"/>
                  <a:gd name="connsiteY1" fmla="*/ 952 h 106679"/>
                  <a:gd name="connsiteX2" fmla="*/ 8573 w 70485"/>
                  <a:gd name="connsiteY2" fmla="*/ 18097 h 106679"/>
                  <a:gd name="connsiteX3" fmla="*/ 37148 w 70485"/>
                  <a:gd name="connsiteY3" fmla="*/ 0 h 106679"/>
                  <a:gd name="connsiteX4" fmla="*/ 70485 w 70485"/>
                  <a:gd name="connsiteY4" fmla="*/ 41910 h 106679"/>
                  <a:gd name="connsiteX5" fmla="*/ 70485 w 70485"/>
                  <a:gd name="connsiteY5" fmla="*/ 43815 h 106679"/>
                  <a:gd name="connsiteX6" fmla="*/ 37148 w 70485"/>
                  <a:gd name="connsiteY6" fmla="*/ 85725 h 106679"/>
                  <a:gd name="connsiteX7" fmla="*/ 8573 w 70485"/>
                  <a:gd name="connsiteY7" fmla="*/ 67627 h 106679"/>
                  <a:gd name="connsiteX8" fmla="*/ 8573 w 70485"/>
                  <a:gd name="connsiteY8" fmla="*/ 106680 h 106679"/>
                  <a:gd name="connsiteX9" fmla="*/ 0 w 70485"/>
                  <a:gd name="connsiteY9" fmla="*/ 106680 h 106679"/>
                  <a:gd name="connsiteX10" fmla="*/ 0 w 70485"/>
                  <a:gd name="connsiteY10" fmla="*/ 952 h 106679"/>
                  <a:gd name="connsiteX11" fmla="*/ 61913 w 70485"/>
                  <a:gd name="connsiteY11" fmla="*/ 44767 h 106679"/>
                  <a:gd name="connsiteX12" fmla="*/ 61913 w 70485"/>
                  <a:gd name="connsiteY12" fmla="*/ 42863 h 106679"/>
                  <a:gd name="connsiteX13" fmla="*/ 37148 w 70485"/>
                  <a:gd name="connsiteY13" fmla="*/ 6667 h 106679"/>
                  <a:gd name="connsiteX14" fmla="*/ 8573 w 70485"/>
                  <a:gd name="connsiteY14" fmla="*/ 41910 h 106679"/>
                  <a:gd name="connsiteX15" fmla="*/ 8573 w 70485"/>
                  <a:gd name="connsiteY15" fmla="*/ 44767 h 106679"/>
                  <a:gd name="connsiteX16" fmla="*/ 37148 w 70485"/>
                  <a:gd name="connsiteY16" fmla="*/ 80010 h 106679"/>
                  <a:gd name="connsiteX17" fmla="*/ 61913 w 70485"/>
                  <a:gd name="connsiteY17" fmla="*/ 44767 h 10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0485" h="106679">
                    <a:moveTo>
                      <a:pt x="0" y="952"/>
                    </a:moveTo>
                    <a:lnTo>
                      <a:pt x="8573" y="952"/>
                    </a:lnTo>
                    <a:lnTo>
                      <a:pt x="8573" y="18097"/>
                    </a:lnTo>
                    <a:cubicBezTo>
                      <a:pt x="14288" y="8572"/>
                      <a:pt x="22860" y="0"/>
                      <a:pt x="37148" y="0"/>
                    </a:cubicBezTo>
                    <a:cubicBezTo>
                      <a:pt x="54293" y="0"/>
                      <a:pt x="70485" y="14288"/>
                      <a:pt x="70485" y="41910"/>
                    </a:cubicBezTo>
                    <a:lnTo>
                      <a:pt x="70485" y="43815"/>
                    </a:lnTo>
                    <a:cubicBezTo>
                      <a:pt x="70485" y="71438"/>
                      <a:pt x="54293" y="85725"/>
                      <a:pt x="37148" y="85725"/>
                    </a:cubicBezTo>
                    <a:cubicBezTo>
                      <a:pt x="22860" y="85725"/>
                      <a:pt x="13335" y="77152"/>
                      <a:pt x="8573" y="67627"/>
                    </a:cubicBezTo>
                    <a:lnTo>
                      <a:pt x="8573" y="106680"/>
                    </a:lnTo>
                    <a:lnTo>
                      <a:pt x="0" y="106680"/>
                    </a:lnTo>
                    <a:lnTo>
                      <a:pt x="0" y="952"/>
                    </a:lnTo>
                    <a:close/>
                    <a:moveTo>
                      <a:pt x="61913" y="44767"/>
                    </a:moveTo>
                    <a:lnTo>
                      <a:pt x="61913" y="42863"/>
                    </a:lnTo>
                    <a:cubicBezTo>
                      <a:pt x="61913" y="19050"/>
                      <a:pt x="50483" y="6667"/>
                      <a:pt x="37148" y="6667"/>
                    </a:cubicBezTo>
                    <a:cubicBezTo>
                      <a:pt x="22860" y="6667"/>
                      <a:pt x="8573" y="20002"/>
                      <a:pt x="8573" y="41910"/>
                    </a:cubicBezTo>
                    <a:lnTo>
                      <a:pt x="8573" y="44767"/>
                    </a:lnTo>
                    <a:cubicBezTo>
                      <a:pt x="8573" y="66675"/>
                      <a:pt x="21908" y="80010"/>
                      <a:pt x="37148" y="80010"/>
                    </a:cubicBezTo>
                    <a:cubicBezTo>
                      <a:pt x="51435" y="80010"/>
                      <a:pt x="61913" y="68580"/>
                      <a:pt x="61913" y="44767"/>
                    </a:cubicBezTo>
                    <a:close/>
                  </a:path>
                </a:pathLst>
              </a:custGeom>
              <a:grpFill/>
              <a:ln w="9525" cap="flat">
                <a:noFill/>
                <a:prstDash val="solid"/>
                <a:miter/>
              </a:ln>
            </p:spPr>
            <p:txBody>
              <a:bodyPr rtlCol="0" anchor="ctr"/>
              <a:lstStyle/>
              <a:p>
                <a:endParaRPr lang="en-GB" sz="1579"/>
              </a:p>
            </p:txBody>
          </p:sp>
          <p:sp>
            <p:nvSpPr>
              <p:cNvPr id="132" name="Freeform: Shape 131">
                <a:extLst>
                  <a:ext uri="{FF2B5EF4-FFF2-40B4-BE49-F238E27FC236}">
                    <a16:creationId xmlns:a16="http://schemas.microsoft.com/office/drawing/2014/main" id="{0EE7FED0-3F33-460E-B86C-238B7349EF2A}"/>
                  </a:ext>
                </a:extLst>
              </p:cNvPr>
              <p:cNvSpPr/>
              <p:nvPr/>
            </p:nvSpPr>
            <p:spPr>
              <a:xfrm>
                <a:off x="5551400"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8 w 67627"/>
                  <a:gd name="connsiteY3" fmla="*/ 41910 h 88582"/>
                  <a:gd name="connsiteX4" fmla="*/ 67628 w 67627"/>
                  <a:gd name="connsiteY4" fmla="*/ 46672 h 88582"/>
                  <a:gd name="connsiteX5" fmla="*/ 8572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2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2" y="0"/>
                      <a:pt x="34290" y="0"/>
                    </a:cubicBezTo>
                    <a:cubicBezTo>
                      <a:pt x="54292" y="0"/>
                      <a:pt x="67628" y="16192"/>
                      <a:pt x="67628" y="41910"/>
                    </a:cubicBezTo>
                    <a:lnTo>
                      <a:pt x="67628" y="46672"/>
                    </a:lnTo>
                    <a:lnTo>
                      <a:pt x="8572" y="46672"/>
                    </a:lnTo>
                    <a:cubicBezTo>
                      <a:pt x="9525" y="68580"/>
                      <a:pt x="22860" y="80963"/>
                      <a:pt x="40005" y="80963"/>
                    </a:cubicBezTo>
                    <a:cubicBezTo>
                      <a:pt x="48578" y="80963"/>
                      <a:pt x="55245" y="78105"/>
                      <a:pt x="61913" y="74295"/>
                    </a:cubicBezTo>
                    <a:lnTo>
                      <a:pt x="66675" y="80010"/>
                    </a:lnTo>
                    <a:cubicBezTo>
                      <a:pt x="59055" y="85725"/>
                      <a:pt x="50482" y="88582"/>
                      <a:pt x="40005" y="88582"/>
                    </a:cubicBezTo>
                    <a:cubicBezTo>
                      <a:pt x="17145" y="86677"/>
                      <a:pt x="0" y="72390"/>
                      <a:pt x="0" y="44767"/>
                    </a:cubicBezTo>
                    <a:close/>
                    <a:moveTo>
                      <a:pt x="59055" y="40005"/>
                    </a:moveTo>
                    <a:cubicBezTo>
                      <a:pt x="59055" y="21907"/>
                      <a:pt x="49530" y="6667"/>
                      <a:pt x="34290" y="6667"/>
                    </a:cubicBezTo>
                    <a:cubicBezTo>
                      <a:pt x="20955" y="6667"/>
                      <a:pt x="9525" y="19050"/>
                      <a:pt x="8572" y="40005"/>
                    </a:cubicBezTo>
                    <a:lnTo>
                      <a:pt x="59055" y="40005"/>
                    </a:lnTo>
                    <a:close/>
                  </a:path>
                </a:pathLst>
              </a:custGeom>
              <a:grpFill/>
              <a:ln w="9525" cap="flat">
                <a:noFill/>
                <a:prstDash val="solid"/>
                <a:miter/>
              </a:ln>
            </p:spPr>
            <p:txBody>
              <a:bodyPr rtlCol="0" anchor="ctr"/>
              <a:lstStyle/>
              <a:p>
                <a:endParaRPr lang="en-GB" sz="1579"/>
              </a:p>
            </p:txBody>
          </p:sp>
          <p:sp>
            <p:nvSpPr>
              <p:cNvPr id="133" name="Freeform: Shape 132">
                <a:extLst>
                  <a:ext uri="{FF2B5EF4-FFF2-40B4-BE49-F238E27FC236}">
                    <a16:creationId xmlns:a16="http://schemas.microsoft.com/office/drawing/2014/main" id="{ABE129CE-DC51-4AFC-958D-F9FDBC7FACFB}"/>
                  </a:ext>
                </a:extLst>
              </p:cNvPr>
              <p:cNvSpPr/>
              <p:nvPr/>
            </p:nvSpPr>
            <p:spPr>
              <a:xfrm>
                <a:off x="5631410" y="-711845"/>
                <a:ext cx="73342" cy="86677"/>
              </a:xfrm>
              <a:custGeom>
                <a:avLst/>
                <a:gdLst>
                  <a:gd name="connsiteX0" fmla="*/ 0 w 73342"/>
                  <a:gd name="connsiteY0" fmla="*/ 43815 h 86677"/>
                  <a:gd name="connsiteX1" fmla="*/ 0 w 73342"/>
                  <a:gd name="connsiteY1" fmla="*/ 42863 h 86677"/>
                  <a:gd name="connsiteX2" fmla="*/ 37147 w 73342"/>
                  <a:gd name="connsiteY2" fmla="*/ 0 h 86677"/>
                  <a:gd name="connsiteX3" fmla="*/ 73343 w 73342"/>
                  <a:gd name="connsiteY3" fmla="*/ 42863 h 86677"/>
                  <a:gd name="connsiteX4" fmla="*/ 73343 w 73342"/>
                  <a:gd name="connsiteY4" fmla="*/ 43815 h 86677"/>
                  <a:gd name="connsiteX5" fmla="*/ 36195 w 73342"/>
                  <a:gd name="connsiteY5" fmla="*/ 86677 h 86677"/>
                  <a:gd name="connsiteX6" fmla="*/ 0 w 73342"/>
                  <a:gd name="connsiteY6" fmla="*/ 43815 h 86677"/>
                  <a:gd name="connsiteX7" fmla="*/ 63818 w 73342"/>
                  <a:gd name="connsiteY7" fmla="*/ 43815 h 86677"/>
                  <a:gd name="connsiteX8" fmla="*/ 63818 w 73342"/>
                  <a:gd name="connsiteY8" fmla="*/ 42863 h 86677"/>
                  <a:gd name="connsiteX9" fmla="*/ 36195 w 73342"/>
                  <a:gd name="connsiteY9" fmla="*/ 6667 h 86677"/>
                  <a:gd name="connsiteX10" fmla="*/ 8572 w 73342"/>
                  <a:gd name="connsiteY10" fmla="*/ 42863 h 86677"/>
                  <a:gd name="connsiteX11" fmla="*/ 8572 w 73342"/>
                  <a:gd name="connsiteY11" fmla="*/ 43815 h 86677"/>
                  <a:gd name="connsiteX12" fmla="*/ 36195 w 73342"/>
                  <a:gd name="connsiteY12" fmla="*/ 80010 h 86677"/>
                  <a:gd name="connsiteX13" fmla="*/ 63818 w 73342"/>
                  <a:gd name="connsiteY13" fmla="*/ 4381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3342" h="86677">
                    <a:moveTo>
                      <a:pt x="0" y="43815"/>
                    </a:moveTo>
                    <a:lnTo>
                      <a:pt x="0" y="42863"/>
                    </a:lnTo>
                    <a:cubicBezTo>
                      <a:pt x="0" y="18097"/>
                      <a:pt x="15240" y="0"/>
                      <a:pt x="37147" y="0"/>
                    </a:cubicBezTo>
                    <a:cubicBezTo>
                      <a:pt x="58103" y="0"/>
                      <a:pt x="73343" y="17145"/>
                      <a:pt x="73343" y="42863"/>
                    </a:cubicBezTo>
                    <a:lnTo>
                      <a:pt x="73343" y="43815"/>
                    </a:lnTo>
                    <a:cubicBezTo>
                      <a:pt x="73343" y="68580"/>
                      <a:pt x="58103" y="86677"/>
                      <a:pt x="36195" y="86677"/>
                    </a:cubicBezTo>
                    <a:cubicBezTo>
                      <a:pt x="14288" y="86677"/>
                      <a:pt x="0" y="69532"/>
                      <a:pt x="0" y="43815"/>
                    </a:cubicBezTo>
                    <a:close/>
                    <a:moveTo>
                      <a:pt x="63818" y="43815"/>
                    </a:moveTo>
                    <a:lnTo>
                      <a:pt x="63818" y="42863"/>
                    </a:lnTo>
                    <a:cubicBezTo>
                      <a:pt x="63818" y="20955"/>
                      <a:pt x="51435" y="6667"/>
                      <a:pt x="36195" y="6667"/>
                    </a:cubicBezTo>
                    <a:cubicBezTo>
                      <a:pt x="20955" y="6667"/>
                      <a:pt x="8572" y="21907"/>
                      <a:pt x="8572" y="42863"/>
                    </a:cubicBezTo>
                    <a:lnTo>
                      <a:pt x="8572" y="43815"/>
                    </a:lnTo>
                    <a:cubicBezTo>
                      <a:pt x="8572" y="65722"/>
                      <a:pt x="20955" y="80010"/>
                      <a:pt x="36195" y="80010"/>
                    </a:cubicBezTo>
                    <a:cubicBezTo>
                      <a:pt x="51435" y="80010"/>
                      <a:pt x="63818" y="65722"/>
                      <a:pt x="63818" y="43815"/>
                    </a:cubicBezTo>
                    <a:close/>
                  </a:path>
                </a:pathLst>
              </a:custGeom>
              <a:grpFill/>
              <a:ln w="9525" cap="flat">
                <a:noFill/>
                <a:prstDash val="solid"/>
                <a:miter/>
              </a:ln>
            </p:spPr>
            <p:txBody>
              <a:bodyPr rtlCol="0" anchor="ctr"/>
              <a:lstStyle/>
              <a:p>
                <a:endParaRPr lang="en-GB" sz="1579"/>
              </a:p>
            </p:txBody>
          </p:sp>
          <p:sp>
            <p:nvSpPr>
              <p:cNvPr id="134" name="Freeform: Shape 133">
                <a:extLst>
                  <a:ext uri="{FF2B5EF4-FFF2-40B4-BE49-F238E27FC236}">
                    <a16:creationId xmlns:a16="http://schemas.microsoft.com/office/drawing/2014/main" id="{4794E164-2020-421A-BBB1-2BD2501232EF}"/>
                  </a:ext>
                </a:extLst>
              </p:cNvPr>
              <p:cNvSpPr/>
              <p:nvPr/>
            </p:nvSpPr>
            <p:spPr>
              <a:xfrm>
                <a:off x="5721898" y="-711845"/>
                <a:ext cx="70484" cy="106679"/>
              </a:xfrm>
              <a:custGeom>
                <a:avLst/>
                <a:gdLst>
                  <a:gd name="connsiteX0" fmla="*/ 0 w 70484"/>
                  <a:gd name="connsiteY0" fmla="*/ 952 h 106679"/>
                  <a:gd name="connsiteX1" fmla="*/ 8572 w 70484"/>
                  <a:gd name="connsiteY1" fmla="*/ 952 h 106679"/>
                  <a:gd name="connsiteX2" fmla="*/ 8572 w 70484"/>
                  <a:gd name="connsiteY2" fmla="*/ 18097 h 106679"/>
                  <a:gd name="connsiteX3" fmla="*/ 37147 w 70484"/>
                  <a:gd name="connsiteY3" fmla="*/ 0 h 106679"/>
                  <a:gd name="connsiteX4" fmla="*/ 70485 w 70484"/>
                  <a:gd name="connsiteY4" fmla="*/ 41910 h 106679"/>
                  <a:gd name="connsiteX5" fmla="*/ 70485 w 70484"/>
                  <a:gd name="connsiteY5" fmla="*/ 43815 h 106679"/>
                  <a:gd name="connsiteX6" fmla="*/ 37147 w 70484"/>
                  <a:gd name="connsiteY6" fmla="*/ 85725 h 106679"/>
                  <a:gd name="connsiteX7" fmla="*/ 8572 w 70484"/>
                  <a:gd name="connsiteY7" fmla="*/ 67627 h 106679"/>
                  <a:gd name="connsiteX8" fmla="*/ 8572 w 70484"/>
                  <a:gd name="connsiteY8" fmla="*/ 106680 h 106679"/>
                  <a:gd name="connsiteX9" fmla="*/ 0 w 70484"/>
                  <a:gd name="connsiteY9" fmla="*/ 106680 h 106679"/>
                  <a:gd name="connsiteX10" fmla="*/ 0 w 70484"/>
                  <a:gd name="connsiteY10" fmla="*/ 952 h 106679"/>
                  <a:gd name="connsiteX11" fmla="*/ 61913 w 70484"/>
                  <a:gd name="connsiteY11" fmla="*/ 44767 h 106679"/>
                  <a:gd name="connsiteX12" fmla="*/ 61913 w 70484"/>
                  <a:gd name="connsiteY12" fmla="*/ 42863 h 106679"/>
                  <a:gd name="connsiteX13" fmla="*/ 37147 w 70484"/>
                  <a:gd name="connsiteY13" fmla="*/ 6667 h 106679"/>
                  <a:gd name="connsiteX14" fmla="*/ 8572 w 70484"/>
                  <a:gd name="connsiteY14" fmla="*/ 41910 h 106679"/>
                  <a:gd name="connsiteX15" fmla="*/ 8572 w 70484"/>
                  <a:gd name="connsiteY15" fmla="*/ 44767 h 106679"/>
                  <a:gd name="connsiteX16" fmla="*/ 37147 w 70484"/>
                  <a:gd name="connsiteY16" fmla="*/ 80010 h 106679"/>
                  <a:gd name="connsiteX17" fmla="*/ 61913 w 70484"/>
                  <a:gd name="connsiteY17" fmla="*/ 44767 h 10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0484" h="106679">
                    <a:moveTo>
                      <a:pt x="0" y="952"/>
                    </a:moveTo>
                    <a:lnTo>
                      <a:pt x="8572" y="952"/>
                    </a:lnTo>
                    <a:lnTo>
                      <a:pt x="8572" y="18097"/>
                    </a:lnTo>
                    <a:cubicBezTo>
                      <a:pt x="14288" y="8572"/>
                      <a:pt x="22860" y="0"/>
                      <a:pt x="37147" y="0"/>
                    </a:cubicBezTo>
                    <a:cubicBezTo>
                      <a:pt x="54293" y="0"/>
                      <a:pt x="70485" y="14288"/>
                      <a:pt x="70485" y="41910"/>
                    </a:cubicBezTo>
                    <a:lnTo>
                      <a:pt x="70485" y="43815"/>
                    </a:lnTo>
                    <a:cubicBezTo>
                      <a:pt x="70485" y="71438"/>
                      <a:pt x="54293" y="85725"/>
                      <a:pt x="37147" y="85725"/>
                    </a:cubicBezTo>
                    <a:cubicBezTo>
                      <a:pt x="22860" y="85725"/>
                      <a:pt x="13335" y="77152"/>
                      <a:pt x="8572" y="67627"/>
                    </a:cubicBezTo>
                    <a:lnTo>
                      <a:pt x="8572" y="106680"/>
                    </a:lnTo>
                    <a:lnTo>
                      <a:pt x="0" y="106680"/>
                    </a:lnTo>
                    <a:lnTo>
                      <a:pt x="0" y="952"/>
                    </a:lnTo>
                    <a:close/>
                    <a:moveTo>
                      <a:pt x="61913" y="44767"/>
                    </a:moveTo>
                    <a:lnTo>
                      <a:pt x="61913" y="42863"/>
                    </a:lnTo>
                    <a:cubicBezTo>
                      <a:pt x="61913" y="19050"/>
                      <a:pt x="50482" y="6667"/>
                      <a:pt x="37147" y="6667"/>
                    </a:cubicBezTo>
                    <a:cubicBezTo>
                      <a:pt x="22860" y="6667"/>
                      <a:pt x="8572" y="20002"/>
                      <a:pt x="8572" y="41910"/>
                    </a:cubicBezTo>
                    <a:lnTo>
                      <a:pt x="8572" y="44767"/>
                    </a:lnTo>
                    <a:cubicBezTo>
                      <a:pt x="8572" y="66675"/>
                      <a:pt x="21907" y="80010"/>
                      <a:pt x="37147" y="80010"/>
                    </a:cubicBezTo>
                    <a:cubicBezTo>
                      <a:pt x="50482" y="80010"/>
                      <a:pt x="61913" y="68580"/>
                      <a:pt x="61913" y="44767"/>
                    </a:cubicBezTo>
                    <a:close/>
                  </a:path>
                </a:pathLst>
              </a:custGeom>
              <a:grpFill/>
              <a:ln w="9525" cap="flat">
                <a:noFill/>
                <a:prstDash val="solid"/>
                <a:miter/>
              </a:ln>
            </p:spPr>
            <p:txBody>
              <a:bodyPr rtlCol="0" anchor="ctr"/>
              <a:lstStyle/>
              <a:p>
                <a:endParaRPr lang="en-GB" sz="1579"/>
              </a:p>
            </p:txBody>
          </p:sp>
          <p:sp>
            <p:nvSpPr>
              <p:cNvPr id="135" name="Freeform: Shape 134">
                <a:extLst>
                  <a:ext uri="{FF2B5EF4-FFF2-40B4-BE49-F238E27FC236}">
                    <a16:creationId xmlns:a16="http://schemas.microsoft.com/office/drawing/2014/main" id="{C4244F51-E504-43C3-A30B-AF61A9474462}"/>
                  </a:ext>
                </a:extLst>
              </p:cNvPr>
              <p:cNvSpPr/>
              <p:nvPr/>
            </p:nvSpPr>
            <p:spPr>
              <a:xfrm>
                <a:off x="5811432" y="-741373"/>
                <a:ext cx="8572" cy="115252"/>
              </a:xfrm>
              <a:custGeom>
                <a:avLst/>
                <a:gdLst>
                  <a:gd name="connsiteX0" fmla="*/ 0 w 8572"/>
                  <a:gd name="connsiteY0" fmla="*/ 0 h 115252"/>
                  <a:gd name="connsiteX1" fmla="*/ 8572 w 8572"/>
                  <a:gd name="connsiteY1" fmla="*/ 0 h 115252"/>
                  <a:gd name="connsiteX2" fmla="*/ 8572 w 8572"/>
                  <a:gd name="connsiteY2" fmla="*/ 115253 h 115252"/>
                  <a:gd name="connsiteX3" fmla="*/ 0 w 8572"/>
                  <a:gd name="connsiteY3" fmla="*/ 115253 h 115252"/>
                  <a:gd name="connsiteX4" fmla="*/ 0 w 8572"/>
                  <a:gd name="connsiteY4" fmla="*/ 0 h 115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 h="115252">
                    <a:moveTo>
                      <a:pt x="0" y="0"/>
                    </a:moveTo>
                    <a:lnTo>
                      <a:pt x="8572" y="0"/>
                    </a:lnTo>
                    <a:lnTo>
                      <a:pt x="8572" y="115253"/>
                    </a:lnTo>
                    <a:lnTo>
                      <a:pt x="0" y="115253"/>
                    </a:lnTo>
                    <a:lnTo>
                      <a:pt x="0" y="0"/>
                    </a:lnTo>
                    <a:close/>
                  </a:path>
                </a:pathLst>
              </a:custGeom>
              <a:grpFill/>
              <a:ln w="9525" cap="flat">
                <a:noFill/>
                <a:prstDash val="solid"/>
                <a:miter/>
              </a:ln>
            </p:spPr>
            <p:txBody>
              <a:bodyPr rtlCol="0" anchor="ctr"/>
              <a:lstStyle/>
              <a:p>
                <a:endParaRPr lang="en-GB" sz="1579"/>
              </a:p>
            </p:txBody>
          </p:sp>
          <p:sp>
            <p:nvSpPr>
              <p:cNvPr id="136" name="Freeform: Shape 135">
                <a:extLst>
                  <a:ext uri="{FF2B5EF4-FFF2-40B4-BE49-F238E27FC236}">
                    <a16:creationId xmlns:a16="http://schemas.microsoft.com/office/drawing/2014/main" id="{416F5B30-9394-4846-885D-44428154E918}"/>
                  </a:ext>
                </a:extLst>
              </p:cNvPr>
              <p:cNvSpPr/>
              <p:nvPr/>
            </p:nvSpPr>
            <p:spPr>
              <a:xfrm>
                <a:off x="5838103"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7 w 67627"/>
                  <a:gd name="connsiteY3" fmla="*/ 41910 h 88582"/>
                  <a:gd name="connsiteX4" fmla="*/ 67627 w 67627"/>
                  <a:gd name="connsiteY4" fmla="*/ 46672 h 88582"/>
                  <a:gd name="connsiteX5" fmla="*/ 8572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2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2" y="0"/>
                      <a:pt x="34290" y="0"/>
                    </a:cubicBezTo>
                    <a:cubicBezTo>
                      <a:pt x="54292" y="0"/>
                      <a:pt x="67627" y="16192"/>
                      <a:pt x="67627" y="41910"/>
                    </a:cubicBezTo>
                    <a:lnTo>
                      <a:pt x="67627" y="46672"/>
                    </a:lnTo>
                    <a:lnTo>
                      <a:pt x="8572" y="46672"/>
                    </a:lnTo>
                    <a:cubicBezTo>
                      <a:pt x="9525" y="68580"/>
                      <a:pt x="22860" y="80963"/>
                      <a:pt x="40005" y="80963"/>
                    </a:cubicBezTo>
                    <a:cubicBezTo>
                      <a:pt x="48577" y="80963"/>
                      <a:pt x="55245" y="78105"/>
                      <a:pt x="61913" y="74295"/>
                    </a:cubicBezTo>
                    <a:lnTo>
                      <a:pt x="66675" y="80010"/>
                    </a:lnTo>
                    <a:cubicBezTo>
                      <a:pt x="59055" y="85725"/>
                      <a:pt x="50482" y="88582"/>
                      <a:pt x="40005" y="88582"/>
                    </a:cubicBezTo>
                    <a:cubicBezTo>
                      <a:pt x="18097" y="86677"/>
                      <a:pt x="0" y="72390"/>
                      <a:pt x="0" y="44767"/>
                    </a:cubicBezTo>
                    <a:close/>
                    <a:moveTo>
                      <a:pt x="59055" y="40005"/>
                    </a:moveTo>
                    <a:cubicBezTo>
                      <a:pt x="59055" y="21907"/>
                      <a:pt x="49530" y="6667"/>
                      <a:pt x="34290" y="6667"/>
                    </a:cubicBezTo>
                    <a:cubicBezTo>
                      <a:pt x="20955" y="6667"/>
                      <a:pt x="9525" y="19050"/>
                      <a:pt x="8572" y="40005"/>
                    </a:cubicBezTo>
                    <a:lnTo>
                      <a:pt x="59055" y="40005"/>
                    </a:lnTo>
                    <a:close/>
                  </a:path>
                </a:pathLst>
              </a:custGeom>
              <a:grpFill/>
              <a:ln w="9525" cap="flat">
                <a:noFill/>
                <a:prstDash val="solid"/>
                <a:miter/>
              </a:ln>
            </p:spPr>
            <p:txBody>
              <a:bodyPr rtlCol="0" anchor="ctr"/>
              <a:lstStyle/>
              <a:p>
                <a:endParaRPr lang="en-GB" sz="1579"/>
              </a:p>
            </p:txBody>
          </p:sp>
          <p:sp>
            <p:nvSpPr>
              <p:cNvPr id="137" name="Freeform: Shape 136">
                <a:extLst>
                  <a:ext uri="{FF2B5EF4-FFF2-40B4-BE49-F238E27FC236}">
                    <a16:creationId xmlns:a16="http://schemas.microsoft.com/office/drawing/2014/main" id="{F1A39314-AE41-49C2-B192-D352EB1E0F50}"/>
                  </a:ext>
                </a:extLst>
              </p:cNvPr>
              <p:cNvSpPr/>
              <p:nvPr/>
            </p:nvSpPr>
            <p:spPr>
              <a:xfrm>
                <a:off x="5952403" y="-734705"/>
                <a:ext cx="42862" cy="109537"/>
              </a:xfrm>
              <a:custGeom>
                <a:avLst/>
                <a:gdLst>
                  <a:gd name="connsiteX0" fmla="*/ 11430 w 42862"/>
                  <a:gd name="connsiteY0" fmla="*/ 92392 h 109537"/>
                  <a:gd name="connsiteX1" fmla="*/ 11430 w 42862"/>
                  <a:gd name="connsiteY1" fmla="*/ 31432 h 109537"/>
                  <a:gd name="connsiteX2" fmla="*/ 0 w 42862"/>
                  <a:gd name="connsiteY2" fmla="*/ 31432 h 109537"/>
                  <a:gd name="connsiteX3" fmla="*/ 0 w 42862"/>
                  <a:gd name="connsiteY3" fmla="*/ 24765 h 109537"/>
                  <a:gd name="connsiteX4" fmla="*/ 11430 w 42862"/>
                  <a:gd name="connsiteY4" fmla="*/ 24765 h 109537"/>
                  <a:gd name="connsiteX5" fmla="*/ 11430 w 42862"/>
                  <a:gd name="connsiteY5" fmla="*/ 0 h 109537"/>
                  <a:gd name="connsiteX6" fmla="*/ 20002 w 42862"/>
                  <a:gd name="connsiteY6" fmla="*/ 0 h 109537"/>
                  <a:gd name="connsiteX7" fmla="*/ 20002 w 42862"/>
                  <a:gd name="connsiteY7" fmla="*/ 24765 h 109537"/>
                  <a:gd name="connsiteX8" fmla="*/ 42863 w 42862"/>
                  <a:gd name="connsiteY8" fmla="*/ 24765 h 109537"/>
                  <a:gd name="connsiteX9" fmla="*/ 42863 w 42862"/>
                  <a:gd name="connsiteY9" fmla="*/ 31432 h 109537"/>
                  <a:gd name="connsiteX10" fmla="*/ 20002 w 42862"/>
                  <a:gd name="connsiteY10" fmla="*/ 31432 h 109537"/>
                  <a:gd name="connsiteX11" fmla="*/ 20002 w 42862"/>
                  <a:gd name="connsiteY11" fmla="*/ 91440 h 109537"/>
                  <a:gd name="connsiteX12" fmla="*/ 33338 w 42862"/>
                  <a:gd name="connsiteY12" fmla="*/ 102870 h 109537"/>
                  <a:gd name="connsiteX13" fmla="*/ 42863 w 42862"/>
                  <a:gd name="connsiteY13" fmla="*/ 100965 h 109537"/>
                  <a:gd name="connsiteX14" fmla="*/ 42863 w 42862"/>
                  <a:gd name="connsiteY14" fmla="*/ 107632 h 109537"/>
                  <a:gd name="connsiteX15" fmla="*/ 32385 w 42862"/>
                  <a:gd name="connsiteY15" fmla="*/ 109538 h 109537"/>
                  <a:gd name="connsiteX16" fmla="*/ 11430 w 42862"/>
                  <a:gd name="connsiteY16" fmla="*/ 92392 h 109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62" h="109537">
                    <a:moveTo>
                      <a:pt x="11430" y="92392"/>
                    </a:moveTo>
                    <a:lnTo>
                      <a:pt x="11430" y="31432"/>
                    </a:lnTo>
                    <a:lnTo>
                      <a:pt x="0" y="31432"/>
                    </a:lnTo>
                    <a:lnTo>
                      <a:pt x="0" y="24765"/>
                    </a:lnTo>
                    <a:lnTo>
                      <a:pt x="11430" y="24765"/>
                    </a:lnTo>
                    <a:lnTo>
                      <a:pt x="11430" y="0"/>
                    </a:lnTo>
                    <a:lnTo>
                      <a:pt x="20002" y="0"/>
                    </a:lnTo>
                    <a:lnTo>
                      <a:pt x="20002" y="24765"/>
                    </a:lnTo>
                    <a:lnTo>
                      <a:pt x="42863" y="24765"/>
                    </a:lnTo>
                    <a:lnTo>
                      <a:pt x="42863" y="31432"/>
                    </a:lnTo>
                    <a:lnTo>
                      <a:pt x="20002" y="31432"/>
                    </a:lnTo>
                    <a:lnTo>
                      <a:pt x="20002" y="91440"/>
                    </a:lnTo>
                    <a:cubicBezTo>
                      <a:pt x="20002" y="100013"/>
                      <a:pt x="25717" y="102870"/>
                      <a:pt x="33338" y="102870"/>
                    </a:cubicBezTo>
                    <a:cubicBezTo>
                      <a:pt x="36195" y="102870"/>
                      <a:pt x="40005" y="101917"/>
                      <a:pt x="42863" y="100965"/>
                    </a:cubicBezTo>
                    <a:lnTo>
                      <a:pt x="42863" y="107632"/>
                    </a:lnTo>
                    <a:cubicBezTo>
                      <a:pt x="40005" y="108585"/>
                      <a:pt x="36195" y="109538"/>
                      <a:pt x="32385" y="109538"/>
                    </a:cubicBezTo>
                    <a:cubicBezTo>
                      <a:pt x="20002" y="108585"/>
                      <a:pt x="11430" y="103823"/>
                      <a:pt x="11430" y="92392"/>
                    </a:cubicBezTo>
                    <a:close/>
                  </a:path>
                </a:pathLst>
              </a:custGeom>
              <a:grpFill/>
              <a:ln w="9525" cap="flat">
                <a:noFill/>
                <a:prstDash val="solid"/>
                <a:miter/>
              </a:ln>
            </p:spPr>
            <p:txBody>
              <a:bodyPr rtlCol="0" anchor="ctr"/>
              <a:lstStyle/>
              <a:p>
                <a:endParaRPr lang="en-GB" sz="1579"/>
              </a:p>
            </p:txBody>
          </p:sp>
          <p:sp>
            <p:nvSpPr>
              <p:cNvPr id="138" name="Freeform: Shape 137">
                <a:extLst>
                  <a:ext uri="{FF2B5EF4-FFF2-40B4-BE49-F238E27FC236}">
                    <a16:creationId xmlns:a16="http://schemas.microsoft.com/office/drawing/2014/main" id="{B99D320E-1457-41C2-A95C-E796264EB7AE}"/>
                  </a:ext>
                </a:extLst>
              </p:cNvPr>
              <p:cNvSpPr/>
              <p:nvPr/>
            </p:nvSpPr>
            <p:spPr>
              <a:xfrm>
                <a:off x="6003838" y="-711845"/>
                <a:ext cx="73342" cy="86677"/>
              </a:xfrm>
              <a:custGeom>
                <a:avLst/>
                <a:gdLst>
                  <a:gd name="connsiteX0" fmla="*/ 0 w 73342"/>
                  <a:gd name="connsiteY0" fmla="*/ 43815 h 86677"/>
                  <a:gd name="connsiteX1" fmla="*/ 0 w 73342"/>
                  <a:gd name="connsiteY1" fmla="*/ 42863 h 86677"/>
                  <a:gd name="connsiteX2" fmla="*/ 37147 w 73342"/>
                  <a:gd name="connsiteY2" fmla="*/ 0 h 86677"/>
                  <a:gd name="connsiteX3" fmla="*/ 73342 w 73342"/>
                  <a:gd name="connsiteY3" fmla="*/ 42863 h 86677"/>
                  <a:gd name="connsiteX4" fmla="*/ 73342 w 73342"/>
                  <a:gd name="connsiteY4" fmla="*/ 43815 h 86677"/>
                  <a:gd name="connsiteX5" fmla="*/ 36195 w 73342"/>
                  <a:gd name="connsiteY5" fmla="*/ 86677 h 86677"/>
                  <a:gd name="connsiteX6" fmla="*/ 0 w 73342"/>
                  <a:gd name="connsiteY6" fmla="*/ 43815 h 86677"/>
                  <a:gd name="connsiteX7" fmla="*/ 64770 w 73342"/>
                  <a:gd name="connsiteY7" fmla="*/ 43815 h 86677"/>
                  <a:gd name="connsiteX8" fmla="*/ 64770 w 73342"/>
                  <a:gd name="connsiteY8" fmla="*/ 42863 h 86677"/>
                  <a:gd name="connsiteX9" fmla="*/ 37147 w 73342"/>
                  <a:gd name="connsiteY9" fmla="*/ 6667 h 86677"/>
                  <a:gd name="connsiteX10" fmla="*/ 9525 w 73342"/>
                  <a:gd name="connsiteY10" fmla="*/ 42863 h 86677"/>
                  <a:gd name="connsiteX11" fmla="*/ 9525 w 73342"/>
                  <a:gd name="connsiteY11" fmla="*/ 43815 h 86677"/>
                  <a:gd name="connsiteX12" fmla="*/ 37147 w 73342"/>
                  <a:gd name="connsiteY12" fmla="*/ 80010 h 86677"/>
                  <a:gd name="connsiteX13" fmla="*/ 64770 w 73342"/>
                  <a:gd name="connsiteY13" fmla="*/ 43815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3342" h="86677">
                    <a:moveTo>
                      <a:pt x="0" y="43815"/>
                    </a:moveTo>
                    <a:lnTo>
                      <a:pt x="0" y="42863"/>
                    </a:lnTo>
                    <a:cubicBezTo>
                      <a:pt x="0" y="18097"/>
                      <a:pt x="15240" y="0"/>
                      <a:pt x="37147" y="0"/>
                    </a:cubicBezTo>
                    <a:cubicBezTo>
                      <a:pt x="58103" y="0"/>
                      <a:pt x="73342" y="17145"/>
                      <a:pt x="73342" y="42863"/>
                    </a:cubicBezTo>
                    <a:lnTo>
                      <a:pt x="73342" y="43815"/>
                    </a:lnTo>
                    <a:cubicBezTo>
                      <a:pt x="73342" y="68580"/>
                      <a:pt x="58103" y="86677"/>
                      <a:pt x="36195" y="86677"/>
                    </a:cubicBezTo>
                    <a:cubicBezTo>
                      <a:pt x="15240" y="86677"/>
                      <a:pt x="0" y="69532"/>
                      <a:pt x="0" y="43815"/>
                    </a:cubicBezTo>
                    <a:close/>
                    <a:moveTo>
                      <a:pt x="64770" y="43815"/>
                    </a:moveTo>
                    <a:lnTo>
                      <a:pt x="64770" y="42863"/>
                    </a:lnTo>
                    <a:cubicBezTo>
                      <a:pt x="64770" y="20955"/>
                      <a:pt x="52388" y="6667"/>
                      <a:pt x="37147" y="6667"/>
                    </a:cubicBezTo>
                    <a:cubicBezTo>
                      <a:pt x="21907" y="6667"/>
                      <a:pt x="9525" y="21907"/>
                      <a:pt x="9525" y="42863"/>
                    </a:cubicBezTo>
                    <a:lnTo>
                      <a:pt x="9525" y="43815"/>
                    </a:lnTo>
                    <a:cubicBezTo>
                      <a:pt x="9525" y="65722"/>
                      <a:pt x="21907" y="80010"/>
                      <a:pt x="37147" y="80010"/>
                    </a:cubicBezTo>
                    <a:cubicBezTo>
                      <a:pt x="52388" y="80010"/>
                      <a:pt x="64770" y="65722"/>
                      <a:pt x="64770" y="43815"/>
                    </a:cubicBezTo>
                    <a:close/>
                  </a:path>
                </a:pathLst>
              </a:custGeom>
              <a:grpFill/>
              <a:ln w="9525" cap="flat">
                <a:noFill/>
                <a:prstDash val="solid"/>
                <a:miter/>
              </a:ln>
            </p:spPr>
            <p:txBody>
              <a:bodyPr rtlCol="0" anchor="ctr"/>
              <a:lstStyle/>
              <a:p>
                <a:endParaRPr lang="en-GB" sz="1579"/>
              </a:p>
            </p:txBody>
          </p:sp>
          <p:sp>
            <p:nvSpPr>
              <p:cNvPr id="139" name="Freeform: Shape 138">
                <a:extLst>
                  <a:ext uri="{FF2B5EF4-FFF2-40B4-BE49-F238E27FC236}">
                    <a16:creationId xmlns:a16="http://schemas.microsoft.com/office/drawing/2014/main" id="{E43EA494-ABD0-4991-8355-A18B4305A942}"/>
                  </a:ext>
                </a:extLst>
              </p:cNvPr>
              <p:cNvSpPr/>
              <p:nvPr/>
            </p:nvSpPr>
            <p:spPr>
              <a:xfrm>
                <a:off x="6125757" y="-740420"/>
                <a:ext cx="70484" cy="115252"/>
              </a:xfrm>
              <a:custGeom>
                <a:avLst/>
                <a:gdLst>
                  <a:gd name="connsiteX0" fmla="*/ 0 w 70484"/>
                  <a:gd name="connsiteY0" fmla="*/ 73342 h 115252"/>
                  <a:gd name="connsiteX1" fmla="*/ 0 w 70484"/>
                  <a:gd name="connsiteY1" fmla="*/ 71438 h 115252"/>
                  <a:gd name="connsiteX2" fmla="*/ 33338 w 70484"/>
                  <a:gd name="connsiteY2" fmla="*/ 29527 h 115252"/>
                  <a:gd name="connsiteX3" fmla="*/ 61913 w 70484"/>
                  <a:gd name="connsiteY3" fmla="*/ 47625 h 115252"/>
                  <a:gd name="connsiteX4" fmla="*/ 61913 w 70484"/>
                  <a:gd name="connsiteY4" fmla="*/ 0 h 115252"/>
                  <a:gd name="connsiteX5" fmla="*/ 70485 w 70484"/>
                  <a:gd name="connsiteY5" fmla="*/ 0 h 115252"/>
                  <a:gd name="connsiteX6" fmla="*/ 70485 w 70484"/>
                  <a:gd name="connsiteY6" fmla="*/ 115252 h 115252"/>
                  <a:gd name="connsiteX7" fmla="*/ 62865 w 70484"/>
                  <a:gd name="connsiteY7" fmla="*/ 115252 h 115252"/>
                  <a:gd name="connsiteX8" fmla="*/ 62865 w 70484"/>
                  <a:gd name="connsiteY8" fmla="*/ 97155 h 115252"/>
                  <a:gd name="connsiteX9" fmla="*/ 34290 w 70484"/>
                  <a:gd name="connsiteY9" fmla="*/ 115252 h 115252"/>
                  <a:gd name="connsiteX10" fmla="*/ 0 w 70484"/>
                  <a:gd name="connsiteY10" fmla="*/ 73342 h 115252"/>
                  <a:gd name="connsiteX11" fmla="*/ 62865 w 70484"/>
                  <a:gd name="connsiteY11" fmla="*/ 73342 h 115252"/>
                  <a:gd name="connsiteX12" fmla="*/ 62865 w 70484"/>
                  <a:gd name="connsiteY12" fmla="*/ 70485 h 115252"/>
                  <a:gd name="connsiteX13" fmla="*/ 34290 w 70484"/>
                  <a:gd name="connsiteY13" fmla="*/ 35242 h 115252"/>
                  <a:gd name="connsiteX14" fmla="*/ 9525 w 70484"/>
                  <a:gd name="connsiteY14" fmla="*/ 71438 h 115252"/>
                  <a:gd name="connsiteX15" fmla="*/ 9525 w 70484"/>
                  <a:gd name="connsiteY15" fmla="*/ 73342 h 115252"/>
                  <a:gd name="connsiteX16" fmla="*/ 34290 w 70484"/>
                  <a:gd name="connsiteY16" fmla="*/ 109538 h 115252"/>
                  <a:gd name="connsiteX17" fmla="*/ 62865 w 70484"/>
                  <a:gd name="connsiteY17" fmla="*/ 73342 h 115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0484" h="115252">
                    <a:moveTo>
                      <a:pt x="0" y="73342"/>
                    </a:moveTo>
                    <a:lnTo>
                      <a:pt x="0" y="71438"/>
                    </a:lnTo>
                    <a:cubicBezTo>
                      <a:pt x="0" y="43815"/>
                      <a:pt x="16193" y="29527"/>
                      <a:pt x="33338" y="29527"/>
                    </a:cubicBezTo>
                    <a:cubicBezTo>
                      <a:pt x="47625" y="29527"/>
                      <a:pt x="57150" y="38100"/>
                      <a:pt x="61913" y="47625"/>
                    </a:cubicBezTo>
                    <a:lnTo>
                      <a:pt x="61913" y="0"/>
                    </a:lnTo>
                    <a:lnTo>
                      <a:pt x="70485" y="0"/>
                    </a:lnTo>
                    <a:lnTo>
                      <a:pt x="70485" y="115252"/>
                    </a:lnTo>
                    <a:lnTo>
                      <a:pt x="62865" y="115252"/>
                    </a:lnTo>
                    <a:lnTo>
                      <a:pt x="62865" y="97155"/>
                    </a:lnTo>
                    <a:cubicBezTo>
                      <a:pt x="57150" y="106680"/>
                      <a:pt x="48578" y="115252"/>
                      <a:pt x="34290" y="115252"/>
                    </a:cubicBezTo>
                    <a:cubicBezTo>
                      <a:pt x="16193" y="115252"/>
                      <a:pt x="0" y="100965"/>
                      <a:pt x="0" y="73342"/>
                    </a:cubicBezTo>
                    <a:close/>
                    <a:moveTo>
                      <a:pt x="62865" y="73342"/>
                    </a:moveTo>
                    <a:lnTo>
                      <a:pt x="62865" y="70485"/>
                    </a:lnTo>
                    <a:cubicBezTo>
                      <a:pt x="62865" y="48577"/>
                      <a:pt x="49530" y="35242"/>
                      <a:pt x="34290" y="35242"/>
                    </a:cubicBezTo>
                    <a:cubicBezTo>
                      <a:pt x="20003" y="35242"/>
                      <a:pt x="9525" y="47625"/>
                      <a:pt x="9525" y="71438"/>
                    </a:cubicBezTo>
                    <a:lnTo>
                      <a:pt x="9525" y="73342"/>
                    </a:lnTo>
                    <a:cubicBezTo>
                      <a:pt x="9525" y="97155"/>
                      <a:pt x="20955" y="109538"/>
                      <a:pt x="34290" y="109538"/>
                    </a:cubicBezTo>
                    <a:cubicBezTo>
                      <a:pt x="49530" y="108585"/>
                      <a:pt x="62865" y="95250"/>
                      <a:pt x="62865" y="73342"/>
                    </a:cubicBezTo>
                    <a:close/>
                  </a:path>
                </a:pathLst>
              </a:custGeom>
              <a:grpFill/>
              <a:ln w="9525" cap="flat">
                <a:noFill/>
                <a:prstDash val="solid"/>
                <a:miter/>
              </a:ln>
            </p:spPr>
            <p:txBody>
              <a:bodyPr rtlCol="0" anchor="ctr"/>
              <a:lstStyle/>
              <a:p>
                <a:endParaRPr lang="en-GB" sz="1579"/>
              </a:p>
            </p:txBody>
          </p:sp>
          <p:sp>
            <p:nvSpPr>
              <p:cNvPr id="140" name="Freeform: Shape 139">
                <a:extLst>
                  <a:ext uri="{FF2B5EF4-FFF2-40B4-BE49-F238E27FC236}">
                    <a16:creationId xmlns:a16="http://schemas.microsoft.com/office/drawing/2014/main" id="{4AB659AA-22DA-48E5-9DE2-8C019570D6ED}"/>
                  </a:ext>
                </a:extLst>
              </p:cNvPr>
              <p:cNvSpPr/>
              <p:nvPr/>
            </p:nvSpPr>
            <p:spPr>
              <a:xfrm>
                <a:off x="6214340"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7 w 67627"/>
                  <a:gd name="connsiteY3" fmla="*/ 41910 h 88582"/>
                  <a:gd name="connsiteX4" fmla="*/ 67627 w 67627"/>
                  <a:gd name="connsiteY4" fmla="*/ 46672 h 88582"/>
                  <a:gd name="connsiteX5" fmla="*/ 8572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2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2" y="0"/>
                      <a:pt x="34290" y="0"/>
                    </a:cubicBezTo>
                    <a:cubicBezTo>
                      <a:pt x="54292" y="0"/>
                      <a:pt x="67627" y="16192"/>
                      <a:pt x="67627" y="41910"/>
                    </a:cubicBezTo>
                    <a:lnTo>
                      <a:pt x="67627" y="46672"/>
                    </a:lnTo>
                    <a:lnTo>
                      <a:pt x="8572" y="46672"/>
                    </a:lnTo>
                    <a:cubicBezTo>
                      <a:pt x="9525" y="68580"/>
                      <a:pt x="22860" y="80963"/>
                      <a:pt x="40005" y="80963"/>
                    </a:cubicBezTo>
                    <a:cubicBezTo>
                      <a:pt x="48577" y="80963"/>
                      <a:pt x="55245" y="78105"/>
                      <a:pt x="61913" y="74295"/>
                    </a:cubicBezTo>
                    <a:lnTo>
                      <a:pt x="66675" y="80010"/>
                    </a:lnTo>
                    <a:cubicBezTo>
                      <a:pt x="59055" y="85725"/>
                      <a:pt x="50482" y="88582"/>
                      <a:pt x="40005" y="88582"/>
                    </a:cubicBezTo>
                    <a:cubicBezTo>
                      <a:pt x="17145" y="86677"/>
                      <a:pt x="0" y="72390"/>
                      <a:pt x="0" y="44767"/>
                    </a:cubicBezTo>
                    <a:close/>
                    <a:moveTo>
                      <a:pt x="59055" y="40005"/>
                    </a:moveTo>
                    <a:cubicBezTo>
                      <a:pt x="59055" y="21907"/>
                      <a:pt x="49530" y="6667"/>
                      <a:pt x="34290" y="6667"/>
                    </a:cubicBezTo>
                    <a:cubicBezTo>
                      <a:pt x="20955" y="6667"/>
                      <a:pt x="9525" y="19050"/>
                      <a:pt x="8572" y="40005"/>
                    </a:cubicBezTo>
                    <a:lnTo>
                      <a:pt x="59055" y="40005"/>
                    </a:lnTo>
                    <a:close/>
                  </a:path>
                </a:pathLst>
              </a:custGeom>
              <a:grpFill/>
              <a:ln w="9525" cap="flat">
                <a:noFill/>
                <a:prstDash val="solid"/>
                <a:miter/>
              </a:ln>
            </p:spPr>
            <p:txBody>
              <a:bodyPr rtlCol="0" anchor="ctr"/>
              <a:lstStyle/>
              <a:p>
                <a:endParaRPr lang="en-GB" sz="1579"/>
              </a:p>
            </p:txBody>
          </p:sp>
          <p:sp>
            <p:nvSpPr>
              <p:cNvPr id="141" name="Freeform: Shape 140">
                <a:extLst>
                  <a:ext uri="{FF2B5EF4-FFF2-40B4-BE49-F238E27FC236}">
                    <a16:creationId xmlns:a16="http://schemas.microsoft.com/office/drawing/2014/main" id="{1E30520E-34B8-4D00-9C19-F46B233DDE90}"/>
                  </a:ext>
                </a:extLst>
              </p:cNvPr>
              <p:cNvSpPr/>
              <p:nvPr/>
            </p:nvSpPr>
            <p:spPr>
              <a:xfrm>
                <a:off x="6300065" y="-741373"/>
                <a:ext cx="8572" cy="115252"/>
              </a:xfrm>
              <a:custGeom>
                <a:avLst/>
                <a:gdLst>
                  <a:gd name="connsiteX0" fmla="*/ 0 w 8572"/>
                  <a:gd name="connsiteY0" fmla="*/ 0 h 115252"/>
                  <a:gd name="connsiteX1" fmla="*/ 8572 w 8572"/>
                  <a:gd name="connsiteY1" fmla="*/ 0 h 115252"/>
                  <a:gd name="connsiteX2" fmla="*/ 8572 w 8572"/>
                  <a:gd name="connsiteY2" fmla="*/ 115253 h 115252"/>
                  <a:gd name="connsiteX3" fmla="*/ 0 w 8572"/>
                  <a:gd name="connsiteY3" fmla="*/ 115253 h 115252"/>
                  <a:gd name="connsiteX4" fmla="*/ 0 w 8572"/>
                  <a:gd name="connsiteY4" fmla="*/ 0 h 115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 h="115252">
                    <a:moveTo>
                      <a:pt x="0" y="0"/>
                    </a:moveTo>
                    <a:lnTo>
                      <a:pt x="8572" y="0"/>
                    </a:lnTo>
                    <a:lnTo>
                      <a:pt x="8572" y="115253"/>
                    </a:lnTo>
                    <a:lnTo>
                      <a:pt x="0" y="115253"/>
                    </a:lnTo>
                    <a:lnTo>
                      <a:pt x="0" y="0"/>
                    </a:lnTo>
                    <a:close/>
                  </a:path>
                </a:pathLst>
              </a:custGeom>
              <a:grpFill/>
              <a:ln w="9525" cap="flat">
                <a:noFill/>
                <a:prstDash val="solid"/>
                <a:miter/>
              </a:ln>
            </p:spPr>
            <p:txBody>
              <a:bodyPr rtlCol="0" anchor="ctr"/>
              <a:lstStyle/>
              <a:p>
                <a:endParaRPr lang="en-GB" sz="1579"/>
              </a:p>
            </p:txBody>
          </p:sp>
          <p:sp>
            <p:nvSpPr>
              <p:cNvPr id="142" name="Freeform: Shape 141">
                <a:extLst>
                  <a:ext uri="{FF2B5EF4-FFF2-40B4-BE49-F238E27FC236}">
                    <a16:creationId xmlns:a16="http://schemas.microsoft.com/office/drawing/2014/main" id="{135EF411-5509-4AD7-80E4-EB8879014B95}"/>
                  </a:ext>
                </a:extLst>
              </p:cNvPr>
              <p:cNvSpPr/>
              <p:nvPr/>
            </p:nvSpPr>
            <p:spPr>
              <a:xfrm>
                <a:off x="6333403" y="-740420"/>
                <a:ext cx="10477" cy="113347"/>
              </a:xfrm>
              <a:custGeom>
                <a:avLst/>
                <a:gdLst>
                  <a:gd name="connsiteX0" fmla="*/ 0 w 10477"/>
                  <a:gd name="connsiteY0" fmla="*/ 0 h 113347"/>
                  <a:gd name="connsiteX1" fmla="*/ 10477 w 10477"/>
                  <a:gd name="connsiteY1" fmla="*/ 0 h 113347"/>
                  <a:gd name="connsiteX2" fmla="*/ 10477 w 10477"/>
                  <a:gd name="connsiteY2" fmla="*/ 11430 h 113347"/>
                  <a:gd name="connsiteX3" fmla="*/ 0 w 10477"/>
                  <a:gd name="connsiteY3" fmla="*/ 11430 h 113347"/>
                  <a:gd name="connsiteX4" fmla="*/ 0 w 10477"/>
                  <a:gd name="connsiteY4" fmla="*/ 0 h 113347"/>
                  <a:gd name="connsiteX5" fmla="*/ 0 w 10477"/>
                  <a:gd name="connsiteY5" fmla="*/ 29527 h 113347"/>
                  <a:gd name="connsiteX6" fmla="*/ 8572 w 10477"/>
                  <a:gd name="connsiteY6" fmla="*/ 29527 h 113347"/>
                  <a:gd name="connsiteX7" fmla="*/ 8572 w 10477"/>
                  <a:gd name="connsiteY7" fmla="*/ 113347 h 113347"/>
                  <a:gd name="connsiteX8" fmla="*/ 0 w 10477"/>
                  <a:gd name="connsiteY8" fmla="*/ 113347 h 113347"/>
                  <a:gd name="connsiteX9" fmla="*/ 0 w 10477"/>
                  <a:gd name="connsiteY9" fmla="*/ 29527 h 113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77" h="113347">
                    <a:moveTo>
                      <a:pt x="0" y="0"/>
                    </a:moveTo>
                    <a:lnTo>
                      <a:pt x="10477" y="0"/>
                    </a:lnTo>
                    <a:lnTo>
                      <a:pt x="10477" y="11430"/>
                    </a:lnTo>
                    <a:lnTo>
                      <a:pt x="0" y="11430"/>
                    </a:lnTo>
                    <a:lnTo>
                      <a:pt x="0" y="0"/>
                    </a:lnTo>
                    <a:close/>
                    <a:moveTo>
                      <a:pt x="0" y="29527"/>
                    </a:moveTo>
                    <a:lnTo>
                      <a:pt x="8572" y="29527"/>
                    </a:lnTo>
                    <a:lnTo>
                      <a:pt x="8572" y="113347"/>
                    </a:lnTo>
                    <a:lnTo>
                      <a:pt x="0" y="113347"/>
                    </a:lnTo>
                    <a:lnTo>
                      <a:pt x="0" y="29527"/>
                    </a:lnTo>
                    <a:close/>
                  </a:path>
                </a:pathLst>
              </a:custGeom>
              <a:grpFill/>
              <a:ln w="9525" cap="flat">
                <a:noFill/>
                <a:prstDash val="solid"/>
                <a:miter/>
              </a:ln>
            </p:spPr>
            <p:txBody>
              <a:bodyPr rtlCol="0" anchor="ctr"/>
              <a:lstStyle/>
              <a:p>
                <a:endParaRPr lang="en-GB" sz="1579"/>
              </a:p>
            </p:txBody>
          </p:sp>
          <p:sp>
            <p:nvSpPr>
              <p:cNvPr id="143" name="Freeform: Shape 142">
                <a:extLst>
                  <a:ext uri="{FF2B5EF4-FFF2-40B4-BE49-F238E27FC236}">
                    <a16:creationId xmlns:a16="http://schemas.microsoft.com/office/drawing/2014/main" id="{A1758754-E0C3-4C02-9B5A-F7A5581505AA}"/>
                  </a:ext>
                </a:extLst>
              </p:cNvPr>
              <p:cNvSpPr/>
              <p:nvPr/>
            </p:nvSpPr>
            <p:spPr>
              <a:xfrm>
                <a:off x="6359120" y="-710893"/>
                <a:ext cx="72390" cy="84772"/>
              </a:xfrm>
              <a:custGeom>
                <a:avLst/>
                <a:gdLst>
                  <a:gd name="connsiteX0" fmla="*/ 0 w 72390"/>
                  <a:gd name="connsiteY0" fmla="*/ 0 h 84772"/>
                  <a:gd name="connsiteX1" fmla="*/ 9525 w 72390"/>
                  <a:gd name="connsiteY1" fmla="*/ 0 h 84772"/>
                  <a:gd name="connsiteX2" fmla="*/ 36195 w 72390"/>
                  <a:gd name="connsiteY2" fmla="*/ 73342 h 84772"/>
                  <a:gd name="connsiteX3" fmla="*/ 62865 w 72390"/>
                  <a:gd name="connsiteY3" fmla="*/ 0 h 84772"/>
                  <a:gd name="connsiteX4" fmla="*/ 72390 w 72390"/>
                  <a:gd name="connsiteY4" fmla="*/ 0 h 84772"/>
                  <a:gd name="connsiteX5" fmla="*/ 40958 w 72390"/>
                  <a:gd name="connsiteY5" fmla="*/ 84773 h 84772"/>
                  <a:gd name="connsiteX6" fmla="*/ 33338 w 72390"/>
                  <a:gd name="connsiteY6" fmla="*/ 84773 h 84772"/>
                  <a:gd name="connsiteX7" fmla="*/ 0 w 72390"/>
                  <a:gd name="connsiteY7" fmla="*/ 0 h 84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390" h="84772">
                    <a:moveTo>
                      <a:pt x="0" y="0"/>
                    </a:moveTo>
                    <a:lnTo>
                      <a:pt x="9525" y="0"/>
                    </a:lnTo>
                    <a:lnTo>
                      <a:pt x="36195" y="73342"/>
                    </a:lnTo>
                    <a:lnTo>
                      <a:pt x="62865" y="0"/>
                    </a:lnTo>
                    <a:lnTo>
                      <a:pt x="72390" y="0"/>
                    </a:lnTo>
                    <a:lnTo>
                      <a:pt x="40958" y="84773"/>
                    </a:lnTo>
                    <a:lnTo>
                      <a:pt x="33338" y="84773"/>
                    </a:lnTo>
                    <a:lnTo>
                      <a:pt x="0" y="0"/>
                    </a:lnTo>
                    <a:close/>
                  </a:path>
                </a:pathLst>
              </a:custGeom>
              <a:grpFill/>
              <a:ln w="9525" cap="flat">
                <a:noFill/>
                <a:prstDash val="solid"/>
                <a:miter/>
              </a:ln>
            </p:spPr>
            <p:txBody>
              <a:bodyPr rtlCol="0" anchor="ctr"/>
              <a:lstStyle/>
              <a:p>
                <a:endParaRPr lang="en-GB" sz="1579"/>
              </a:p>
            </p:txBody>
          </p:sp>
          <p:sp>
            <p:nvSpPr>
              <p:cNvPr id="144" name="Freeform: Shape 143">
                <a:extLst>
                  <a:ext uri="{FF2B5EF4-FFF2-40B4-BE49-F238E27FC236}">
                    <a16:creationId xmlns:a16="http://schemas.microsoft.com/office/drawing/2014/main" id="{97019E46-5F3F-4251-9E21-B7346CEF1463}"/>
                  </a:ext>
                </a:extLst>
              </p:cNvPr>
              <p:cNvSpPr/>
              <p:nvPr/>
            </p:nvSpPr>
            <p:spPr>
              <a:xfrm>
                <a:off x="6436273"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8 w 67627"/>
                  <a:gd name="connsiteY3" fmla="*/ 41910 h 88582"/>
                  <a:gd name="connsiteX4" fmla="*/ 67628 w 67627"/>
                  <a:gd name="connsiteY4" fmla="*/ 46672 h 88582"/>
                  <a:gd name="connsiteX5" fmla="*/ 8572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2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3" y="0"/>
                      <a:pt x="34290" y="0"/>
                    </a:cubicBezTo>
                    <a:cubicBezTo>
                      <a:pt x="54293" y="0"/>
                      <a:pt x="67628" y="16192"/>
                      <a:pt x="67628" y="41910"/>
                    </a:cubicBezTo>
                    <a:lnTo>
                      <a:pt x="67628" y="46672"/>
                    </a:lnTo>
                    <a:lnTo>
                      <a:pt x="8572" y="46672"/>
                    </a:lnTo>
                    <a:cubicBezTo>
                      <a:pt x="9525" y="68580"/>
                      <a:pt x="22860" y="80963"/>
                      <a:pt x="40005" y="80963"/>
                    </a:cubicBezTo>
                    <a:cubicBezTo>
                      <a:pt x="48578" y="80963"/>
                      <a:pt x="55245" y="78105"/>
                      <a:pt x="61913" y="74295"/>
                    </a:cubicBezTo>
                    <a:lnTo>
                      <a:pt x="66675" y="80010"/>
                    </a:lnTo>
                    <a:cubicBezTo>
                      <a:pt x="59055" y="85725"/>
                      <a:pt x="50482" y="88582"/>
                      <a:pt x="40005" y="88582"/>
                    </a:cubicBezTo>
                    <a:cubicBezTo>
                      <a:pt x="17145" y="86677"/>
                      <a:pt x="0" y="72390"/>
                      <a:pt x="0" y="44767"/>
                    </a:cubicBezTo>
                    <a:close/>
                    <a:moveTo>
                      <a:pt x="59055" y="40005"/>
                    </a:moveTo>
                    <a:cubicBezTo>
                      <a:pt x="59055" y="21907"/>
                      <a:pt x="49530" y="6667"/>
                      <a:pt x="34290" y="6667"/>
                    </a:cubicBezTo>
                    <a:cubicBezTo>
                      <a:pt x="20955" y="6667"/>
                      <a:pt x="9525" y="19050"/>
                      <a:pt x="8572" y="40005"/>
                    </a:cubicBezTo>
                    <a:lnTo>
                      <a:pt x="59055" y="40005"/>
                    </a:lnTo>
                    <a:close/>
                  </a:path>
                </a:pathLst>
              </a:custGeom>
              <a:grpFill/>
              <a:ln w="9525" cap="flat">
                <a:noFill/>
                <a:prstDash val="solid"/>
                <a:miter/>
              </a:ln>
            </p:spPr>
            <p:txBody>
              <a:bodyPr rtlCol="0" anchor="ctr"/>
              <a:lstStyle/>
              <a:p>
                <a:endParaRPr lang="en-GB" sz="1579"/>
              </a:p>
            </p:txBody>
          </p:sp>
          <p:sp>
            <p:nvSpPr>
              <p:cNvPr id="145" name="Freeform: Shape 144">
                <a:extLst>
                  <a:ext uri="{FF2B5EF4-FFF2-40B4-BE49-F238E27FC236}">
                    <a16:creationId xmlns:a16="http://schemas.microsoft.com/office/drawing/2014/main" id="{4955D95E-2A2B-430C-B5B6-384105455850}"/>
                  </a:ext>
                </a:extLst>
              </p:cNvPr>
              <p:cNvSpPr/>
              <p:nvPr/>
            </p:nvSpPr>
            <p:spPr>
              <a:xfrm>
                <a:off x="6521045" y="-711926"/>
                <a:ext cx="39052" cy="85805"/>
              </a:xfrm>
              <a:custGeom>
                <a:avLst/>
                <a:gdLst>
                  <a:gd name="connsiteX0" fmla="*/ 0 w 39052"/>
                  <a:gd name="connsiteY0" fmla="*/ 1033 h 85805"/>
                  <a:gd name="connsiteX1" fmla="*/ 8572 w 39052"/>
                  <a:gd name="connsiteY1" fmla="*/ 1033 h 85805"/>
                  <a:gd name="connsiteX2" fmla="*/ 8572 w 39052"/>
                  <a:gd name="connsiteY2" fmla="*/ 16273 h 85805"/>
                  <a:gd name="connsiteX3" fmla="*/ 39053 w 39052"/>
                  <a:gd name="connsiteY3" fmla="*/ 81 h 85805"/>
                  <a:gd name="connsiteX4" fmla="*/ 39053 w 39052"/>
                  <a:gd name="connsiteY4" fmla="*/ 7701 h 85805"/>
                  <a:gd name="connsiteX5" fmla="*/ 39053 w 39052"/>
                  <a:gd name="connsiteY5" fmla="*/ 7701 h 85805"/>
                  <a:gd name="connsiteX6" fmla="*/ 8572 w 39052"/>
                  <a:gd name="connsiteY6" fmla="*/ 35323 h 85805"/>
                  <a:gd name="connsiteX7" fmla="*/ 8572 w 39052"/>
                  <a:gd name="connsiteY7" fmla="*/ 85806 h 85805"/>
                  <a:gd name="connsiteX8" fmla="*/ 0 w 39052"/>
                  <a:gd name="connsiteY8" fmla="*/ 85806 h 85805"/>
                  <a:gd name="connsiteX9" fmla="*/ 0 w 39052"/>
                  <a:gd name="connsiteY9" fmla="*/ 1033 h 85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052" h="85805">
                    <a:moveTo>
                      <a:pt x="0" y="1033"/>
                    </a:moveTo>
                    <a:lnTo>
                      <a:pt x="8572" y="1033"/>
                    </a:lnTo>
                    <a:lnTo>
                      <a:pt x="8572" y="16273"/>
                    </a:lnTo>
                    <a:cubicBezTo>
                      <a:pt x="13335" y="6748"/>
                      <a:pt x="24765" y="-872"/>
                      <a:pt x="39053" y="81"/>
                    </a:cubicBezTo>
                    <a:lnTo>
                      <a:pt x="39053" y="7701"/>
                    </a:lnTo>
                    <a:lnTo>
                      <a:pt x="39053" y="7701"/>
                    </a:lnTo>
                    <a:cubicBezTo>
                      <a:pt x="22860" y="7701"/>
                      <a:pt x="8572" y="16273"/>
                      <a:pt x="8572" y="35323"/>
                    </a:cubicBezTo>
                    <a:lnTo>
                      <a:pt x="8572" y="85806"/>
                    </a:lnTo>
                    <a:lnTo>
                      <a:pt x="0" y="85806"/>
                    </a:lnTo>
                    <a:lnTo>
                      <a:pt x="0" y="1033"/>
                    </a:lnTo>
                    <a:close/>
                  </a:path>
                </a:pathLst>
              </a:custGeom>
              <a:grpFill/>
              <a:ln w="9525" cap="flat">
                <a:noFill/>
                <a:prstDash val="solid"/>
                <a:miter/>
              </a:ln>
            </p:spPr>
            <p:txBody>
              <a:bodyPr rtlCol="0" anchor="ctr"/>
              <a:lstStyle/>
              <a:p>
                <a:endParaRPr lang="en-GB" sz="1579"/>
              </a:p>
            </p:txBody>
          </p:sp>
          <p:sp>
            <p:nvSpPr>
              <p:cNvPr id="146" name="Freeform: Shape 145">
                <a:extLst>
                  <a:ext uri="{FF2B5EF4-FFF2-40B4-BE49-F238E27FC236}">
                    <a16:creationId xmlns:a16="http://schemas.microsoft.com/office/drawing/2014/main" id="{165359A4-357A-4E55-8989-C276AA02CDF4}"/>
                  </a:ext>
                </a:extLst>
              </p:cNvPr>
              <p:cNvSpPr/>
              <p:nvPr/>
            </p:nvSpPr>
            <p:spPr>
              <a:xfrm>
                <a:off x="6602960" y="-734705"/>
                <a:ext cx="42862" cy="109537"/>
              </a:xfrm>
              <a:custGeom>
                <a:avLst/>
                <a:gdLst>
                  <a:gd name="connsiteX0" fmla="*/ 11430 w 42862"/>
                  <a:gd name="connsiteY0" fmla="*/ 92392 h 109537"/>
                  <a:gd name="connsiteX1" fmla="*/ 11430 w 42862"/>
                  <a:gd name="connsiteY1" fmla="*/ 31432 h 109537"/>
                  <a:gd name="connsiteX2" fmla="*/ 0 w 42862"/>
                  <a:gd name="connsiteY2" fmla="*/ 31432 h 109537"/>
                  <a:gd name="connsiteX3" fmla="*/ 0 w 42862"/>
                  <a:gd name="connsiteY3" fmla="*/ 24765 h 109537"/>
                  <a:gd name="connsiteX4" fmla="*/ 11430 w 42862"/>
                  <a:gd name="connsiteY4" fmla="*/ 24765 h 109537"/>
                  <a:gd name="connsiteX5" fmla="*/ 11430 w 42862"/>
                  <a:gd name="connsiteY5" fmla="*/ 0 h 109537"/>
                  <a:gd name="connsiteX6" fmla="*/ 20003 w 42862"/>
                  <a:gd name="connsiteY6" fmla="*/ 0 h 109537"/>
                  <a:gd name="connsiteX7" fmla="*/ 20003 w 42862"/>
                  <a:gd name="connsiteY7" fmla="*/ 24765 h 109537"/>
                  <a:gd name="connsiteX8" fmla="*/ 42863 w 42862"/>
                  <a:gd name="connsiteY8" fmla="*/ 24765 h 109537"/>
                  <a:gd name="connsiteX9" fmla="*/ 42863 w 42862"/>
                  <a:gd name="connsiteY9" fmla="*/ 31432 h 109537"/>
                  <a:gd name="connsiteX10" fmla="*/ 20003 w 42862"/>
                  <a:gd name="connsiteY10" fmla="*/ 31432 h 109537"/>
                  <a:gd name="connsiteX11" fmla="*/ 20003 w 42862"/>
                  <a:gd name="connsiteY11" fmla="*/ 91440 h 109537"/>
                  <a:gd name="connsiteX12" fmla="*/ 33338 w 42862"/>
                  <a:gd name="connsiteY12" fmla="*/ 102870 h 109537"/>
                  <a:gd name="connsiteX13" fmla="*/ 42863 w 42862"/>
                  <a:gd name="connsiteY13" fmla="*/ 100965 h 109537"/>
                  <a:gd name="connsiteX14" fmla="*/ 42863 w 42862"/>
                  <a:gd name="connsiteY14" fmla="*/ 107632 h 109537"/>
                  <a:gd name="connsiteX15" fmla="*/ 32385 w 42862"/>
                  <a:gd name="connsiteY15" fmla="*/ 109538 h 109537"/>
                  <a:gd name="connsiteX16" fmla="*/ 11430 w 42862"/>
                  <a:gd name="connsiteY16" fmla="*/ 92392 h 109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862" h="109537">
                    <a:moveTo>
                      <a:pt x="11430" y="92392"/>
                    </a:moveTo>
                    <a:lnTo>
                      <a:pt x="11430" y="31432"/>
                    </a:lnTo>
                    <a:lnTo>
                      <a:pt x="0" y="31432"/>
                    </a:lnTo>
                    <a:lnTo>
                      <a:pt x="0" y="24765"/>
                    </a:lnTo>
                    <a:lnTo>
                      <a:pt x="11430" y="24765"/>
                    </a:lnTo>
                    <a:lnTo>
                      <a:pt x="11430" y="0"/>
                    </a:lnTo>
                    <a:lnTo>
                      <a:pt x="20003" y="0"/>
                    </a:lnTo>
                    <a:lnTo>
                      <a:pt x="20003" y="24765"/>
                    </a:lnTo>
                    <a:lnTo>
                      <a:pt x="42863" y="24765"/>
                    </a:lnTo>
                    <a:lnTo>
                      <a:pt x="42863" y="31432"/>
                    </a:lnTo>
                    <a:lnTo>
                      <a:pt x="20003" y="31432"/>
                    </a:lnTo>
                    <a:lnTo>
                      <a:pt x="20003" y="91440"/>
                    </a:lnTo>
                    <a:cubicBezTo>
                      <a:pt x="20003" y="100013"/>
                      <a:pt x="25718" y="102870"/>
                      <a:pt x="33338" y="102870"/>
                    </a:cubicBezTo>
                    <a:cubicBezTo>
                      <a:pt x="36195" y="102870"/>
                      <a:pt x="40005" y="101917"/>
                      <a:pt x="42863" y="100965"/>
                    </a:cubicBezTo>
                    <a:lnTo>
                      <a:pt x="42863" y="107632"/>
                    </a:lnTo>
                    <a:cubicBezTo>
                      <a:pt x="40005" y="108585"/>
                      <a:pt x="36195" y="109538"/>
                      <a:pt x="32385" y="109538"/>
                    </a:cubicBezTo>
                    <a:cubicBezTo>
                      <a:pt x="20003" y="108585"/>
                      <a:pt x="11430" y="103823"/>
                      <a:pt x="11430" y="92392"/>
                    </a:cubicBezTo>
                    <a:close/>
                  </a:path>
                </a:pathLst>
              </a:custGeom>
              <a:grpFill/>
              <a:ln w="9525" cap="flat">
                <a:noFill/>
                <a:prstDash val="solid"/>
                <a:miter/>
              </a:ln>
            </p:spPr>
            <p:txBody>
              <a:bodyPr rtlCol="0" anchor="ctr"/>
              <a:lstStyle/>
              <a:p>
                <a:endParaRPr lang="en-GB" sz="1579"/>
              </a:p>
            </p:txBody>
          </p:sp>
          <p:sp>
            <p:nvSpPr>
              <p:cNvPr id="147" name="Freeform: Shape 146">
                <a:extLst>
                  <a:ext uri="{FF2B5EF4-FFF2-40B4-BE49-F238E27FC236}">
                    <a16:creationId xmlns:a16="http://schemas.microsoft.com/office/drawing/2014/main" id="{F8452B67-CA72-4F79-9594-C285FBACDC87}"/>
                  </a:ext>
                </a:extLst>
              </p:cNvPr>
              <p:cNvSpPr/>
              <p:nvPr/>
            </p:nvSpPr>
            <p:spPr>
              <a:xfrm>
                <a:off x="6662015" y="-741373"/>
                <a:ext cx="63817" cy="114300"/>
              </a:xfrm>
              <a:custGeom>
                <a:avLst/>
                <a:gdLst>
                  <a:gd name="connsiteX0" fmla="*/ 0 w 63817"/>
                  <a:gd name="connsiteY0" fmla="*/ 0 h 114300"/>
                  <a:gd name="connsiteX1" fmla="*/ 8572 w 63817"/>
                  <a:gd name="connsiteY1" fmla="*/ 0 h 114300"/>
                  <a:gd name="connsiteX2" fmla="*/ 8572 w 63817"/>
                  <a:gd name="connsiteY2" fmla="*/ 44768 h 114300"/>
                  <a:gd name="connsiteX3" fmla="*/ 35242 w 63817"/>
                  <a:gd name="connsiteY3" fmla="*/ 29528 h 114300"/>
                  <a:gd name="connsiteX4" fmla="*/ 63817 w 63817"/>
                  <a:gd name="connsiteY4" fmla="*/ 57150 h 114300"/>
                  <a:gd name="connsiteX5" fmla="*/ 63817 w 63817"/>
                  <a:gd name="connsiteY5" fmla="*/ 114300 h 114300"/>
                  <a:gd name="connsiteX6" fmla="*/ 55245 w 63817"/>
                  <a:gd name="connsiteY6" fmla="*/ 114300 h 114300"/>
                  <a:gd name="connsiteX7" fmla="*/ 55245 w 63817"/>
                  <a:gd name="connsiteY7" fmla="*/ 60008 h 114300"/>
                  <a:gd name="connsiteX8" fmla="*/ 33338 w 63817"/>
                  <a:gd name="connsiteY8" fmla="*/ 35243 h 114300"/>
                  <a:gd name="connsiteX9" fmla="*/ 8572 w 63817"/>
                  <a:gd name="connsiteY9" fmla="*/ 60008 h 114300"/>
                  <a:gd name="connsiteX10" fmla="*/ 8572 w 63817"/>
                  <a:gd name="connsiteY10" fmla="*/ 114300 h 114300"/>
                  <a:gd name="connsiteX11" fmla="*/ 0 w 63817"/>
                  <a:gd name="connsiteY11" fmla="*/ 114300 h 114300"/>
                  <a:gd name="connsiteX12" fmla="*/ 0 w 63817"/>
                  <a:gd name="connsiteY12" fmla="*/ 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17" h="114300">
                    <a:moveTo>
                      <a:pt x="0" y="0"/>
                    </a:moveTo>
                    <a:lnTo>
                      <a:pt x="8572" y="0"/>
                    </a:lnTo>
                    <a:lnTo>
                      <a:pt x="8572" y="44768"/>
                    </a:lnTo>
                    <a:cubicBezTo>
                      <a:pt x="13335" y="37148"/>
                      <a:pt x="20955" y="29528"/>
                      <a:pt x="35242" y="29528"/>
                    </a:cubicBezTo>
                    <a:cubicBezTo>
                      <a:pt x="52388" y="29528"/>
                      <a:pt x="63817" y="39053"/>
                      <a:pt x="63817" y="57150"/>
                    </a:cubicBezTo>
                    <a:lnTo>
                      <a:pt x="63817" y="114300"/>
                    </a:lnTo>
                    <a:lnTo>
                      <a:pt x="55245" y="114300"/>
                    </a:lnTo>
                    <a:lnTo>
                      <a:pt x="55245" y="60008"/>
                    </a:lnTo>
                    <a:cubicBezTo>
                      <a:pt x="55245" y="43815"/>
                      <a:pt x="47625" y="35243"/>
                      <a:pt x="33338" y="35243"/>
                    </a:cubicBezTo>
                    <a:cubicBezTo>
                      <a:pt x="19050" y="35243"/>
                      <a:pt x="8572" y="44768"/>
                      <a:pt x="8572" y="60008"/>
                    </a:cubicBezTo>
                    <a:lnTo>
                      <a:pt x="8572" y="114300"/>
                    </a:lnTo>
                    <a:lnTo>
                      <a:pt x="0" y="114300"/>
                    </a:lnTo>
                    <a:lnTo>
                      <a:pt x="0" y="0"/>
                    </a:lnTo>
                    <a:close/>
                  </a:path>
                </a:pathLst>
              </a:custGeom>
              <a:grpFill/>
              <a:ln w="9525" cap="flat">
                <a:noFill/>
                <a:prstDash val="solid"/>
                <a:miter/>
              </a:ln>
            </p:spPr>
            <p:txBody>
              <a:bodyPr rtlCol="0" anchor="ctr"/>
              <a:lstStyle/>
              <a:p>
                <a:endParaRPr lang="en-GB" sz="1579"/>
              </a:p>
            </p:txBody>
          </p:sp>
          <p:sp>
            <p:nvSpPr>
              <p:cNvPr id="148" name="Freeform: Shape 147">
                <a:extLst>
                  <a:ext uri="{FF2B5EF4-FFF2-40B4-BE49-F238E27FC236}">
                    <a16:creationId xmlns:a16="http://schemas.microsoft.com/office/drawing/2014/main" id="{020BD3FF-F34B-46D8-98F7-A8A8DB0C30B7}"/>
                  </a:ext>
                </a:extLst>
              </p:cNvPr>
              <p:cNvSpPr/>
              <p:nvPr/>
            </p:nvSpPr>
            <p:spPr>
              <a:xfrm>
                <a:off x="6742025"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8 w 67627"/>
                  <a:gd name="connsiteY3" fmla="*/ 41910 h 88582"/>
                  <a:gd name="connsiteX4" fmla="*/ 67628 w 67627"/>
                  <a:gd name="connsiteY4" fmla="*/ 46672 h 88582"/>
                  <a:gd name="connsiteX5" fmla="*/ 8572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2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2" y="0"/>
                      <a:pt x="34290" y="0"/>
                    </a:cubicBezTo>
                    <a:cubicBezTo>
                      <a:pt x="54292" y="0"/>
                      <a:pt x="67628" y="16192"/>
                      <a:pt x="67628" y="41910"/>
                    </a:cubicBezTo>
                    <a:lnTo>
                      <a:pt x="67628" y="46672"/>
                    </a:lnTo>
                    <a:lnTo>
                      <a:pt x="8572" y="46672"/>
                    </a:lnTo>
                    <a:cubicBezTo>
                      <a:pt x="9525" y="68580"/>
                      <a:pt x="22860" y="80963"/>
                      <a:pt x="40005" y="80963"/>
                    </a:cubicBezTo>
                    <a:cubicBezTo>
                      <a:pt x="48578" y="80963"/>
                      <a:pt x="55245" y="78105"/>
                      <a:pt x="61913" y="74295"/>
                    </a:cubicBezTo>
                    <a:lnTo>
                      <a:pt x="66675" y="80010"/>
                    </a:lnTo>
                    <a:cubicBezTo>
                      <a:pt x="59055" y="85725"/>
                      <a:pt x="50482" y="88582"/>
                      <a:pt x="40005" y="88582"/>
                    </a:cubicBezTo>
                    <a:cubicBezTo>
                      <a:pt x="17145" y="86677"/>
                      <a:pt x="0" y="72390"/>
                      <a:pt x="0" y="44767"/>
                    </a:cubicBezTo>
                    <a:close/>
                    <a:moveTo>
                      <a:pt x="59055" y="40005"/>
                    </a:moveTo>
                    <a:cubicBezTo>
                      <a:pt x="59055" y="21907"/>
                      <a:pt x="49530" y="6667"/>
                      <a:pt x="34290" y="6667"/>
                    </a:cubicBezTo>
                    <a:cubicBezTo>
                      <a:pt x="20955" y="6667"/>
                      <a:pt x="9525" y="19050"/>
                      <a:pt x="8572" y="40005"/>
                    </a:cubicBezTo>
                    <a:lnTo>
                      <a:pt x="59055" y="40005"/>
                    </a:lnTo>
                    <a:close/>
                  </a:path>
                </a:pathLst>
              </a:custGeom>
              <a:grpFill/>
              <a:ln w="9525" cap="flat">
                <a:noFill/>
                <a:prstDash val="solid"/>
                <a:miter/>
              </a:ln>
            </p:spPr>
            <p:txBody>
              <a:bodyPr rtlCol="0" anchor="ctr"/>
              <a:lstStyle/>
              <a:p>
                <a:endParaRPr lang="en-GB" sz="1579"/>
              </a:p>
            </p:txBody>
          </p:sp>
          <p:sp>
            <p:nvSpPr>
              <p:cNvPr id="149" name="Freeform: Shape 148">
                <a:extLst>
                  <a:ext uri="{FF2B5EF4-FFF2-40B4-BE49-F238E27FC236}">
                    <a16:creationId xmlns:a16="http://schemas.microsoft.com/office/drawing/2014/main" id="{FDE3077E-2228-4930-8DBC-CA22669A083B}"/>
                  </a:ext>
                </a:extLst>
              </p:cNvPr>
              <p:cNvSpPr/>
              <p:nvPr/>
            </p:nvSpPr>
            <p:spPr>
              <a:xfrm>
                <a:off x="6827750" y="-740420"/>
                <a:ext cx="10477" cy="113347"/>
              </a:xfrm>
              <a:custGeom>
                <a:avLst/>
                <a:gdLst>
                  <a:gd name="connsiteX0" fmla="*/ 0 w 10477"/>
                  <a:gd name="connsiteY0" fmla="*/ 0 h 113347"/>
                  <a:gd name="connsiteX1" fmla="*/ 10478 w 10477"/>
                  <a:gd name="connsiteY1" fmla="*/ 0 h 113347"/>
                  <a:gd name="connsiteX2" fmla="*/ 10478 w 10477"/>
                  <a:gd name="connsiteY2" fmla="*/ 11430 h 113347"/>
                  <a:gd name="connsiteX3" fmla="*/ 0 w 10477"/>
                  <a:gd name="connsiteY3" fmla="*/ 11430 h 113347"/>
                  <a:gd name="connsiteX4" fmla="*/ 0 w 10477"/>
                  <a:gd name="connsiteY4" fmla="*/ 0 h 113347"/>
                  <a:gd name="connsiteX5" fmla="*/ 0 w 10477"/>
                  <a:gd name="connsiteY5" fmla="*/ 29527 h 113347"/>
                  <a:gd name="connsiteX6" fmla="*/ 8572 w 10477"/>
                  <a:gd name="connsiteY6" fmla="*/ 29527 h 113347"/>
                  <a:gd name="connsiteX7" fmla="*/ 8572 w 10477"/>
                  <a:gd name="connsiteY7" fmla="*/ 113347 h 113347"/>
                  <a:gd name="connsiteX8" fmla="*/ 0 w 10477"/>
                  <a:gd name="connsiteY8" fmla="*/ 113347 h 113347"/>
                  <a:gd name="connsiteX9" fmla="*/ 0 w 10477"/>
                  <a:gd name="connsiteY9" fmla="*/ 29527 h 113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77" h="113347">
                    <a:moveTo>
                      <a:pt x="0" y="0"/>
                    </a:moveTo>
                    <a:lnTo>
                      <a:pt x="10478" y="0"/>
                    </a:lnTo>
                    <a:lnTo>
                      <a:pt x="10478" y="11430"/>
                    </a:lnTo>
                    <a:lnTo>
                      <a:pt x="0" y="11430"/>
                    </a:lnTo>
                    <a:lnTo>
                      <a:pt x="0" y="0"/>
                    </a:lnTo>
                    <a:close/>
                    <a:moveTo>
                      <a:pt x="0" y="29527"/>
                    </a:moveTo>
                    <a:lnTo>
                      <a:pt x="8572" y="29527"/>
                    </a:lnTo>
                    <a:lnTo>
                      <a:pt x="8572" y="113347"/>
                    </a:lnTo>
                    <a:lnTo>
                      <a:pt x="0" y="113347"/>
                    </a:lnTo>
                    <a:lnTo>
                      <a:pt x="0" y="29527"/>
                    </a:lnTo>
                    <a:close/>
                  </a:path>
                </a:pathLst>
              </a:custGeom>
              <a:grpFill/>
              <a:ln w="9525" cap="flat">
                <a:noFill/>
                <a:prstDash val="solid"/>
                <a:miter/>
              </a:ln>
            </p:spPr>
            <p:txBody>
              <a:bodyPr rtlCol="0" anchor="ctr"/>
              <a:lstStyle/>
              <a:p>
                <a:endParaRPr lang="en-GB" sz="1579"/>
              </a:p>
            </p:txBody>
          </p:sp>
          <p:sp>
            <p:nvSpPr>
              <p:cNvPr id="150" name="Freeform: Shape 149">
                <a:extLst>
                  <a:ext uri="{FF2B5EF4-FFF2-40B4-BE49-F238E27FC236}">
                    <a16:creationId xmlns:a16="http://schemas.microsoft.com/office/drawing/2014/main" id="{B50CC567-6A17-45BE-BB8B-446950A208B2}"/>
                  </a:ext>
                </a:extLst>
              </p:cNvPr>
              <p:cNvSpPr/>
              <p:nvPr/>
            </p:nvSpPr>
            <p:spPr>
              <a:xfrm>
                <a:off x="6859182" y="-711926"/>
                <a:ext cx="40005" cy="85805"/>
              </a:xfrm>
              <a:custGeom>
                <a:avLst/>
                <a:gdLst>
                  <a:gd name="connsiteX0" fmla="*/ 953 w 40005"/>
                  <a:gd name="connsiteY0" fmla="*/ 1033 h 85805"/>
                  <a:gd name="connsiteX1" fmla="*/ 9525 w 40005"/>
                  <a:gd name="connsiteY1" fmla="*/ 1033 h 85805"/>
                  <a:gd name="connsiteX2" fmla="*/ 9525 w 40005"/>
                  <a:gd name="connsiteY2" fmla="*/ 16273 h 85805"/>
                  <a:gd name="connsiteX3" fmla="*/ 40005 w 40005"/>
                  <a:gd name="connsiteY3" fmla="*/ 81 h 85805"/>
                  <a:gd name="connsiteX4" fmla="*/ 40005 w 40005"/>
                  <a:gd name="connsiteY4" fmla="*/ 7701 h 85805"/>
                  <a:gd name="connsiteX5" fmla="*/ 39053 w 40005"/>
                  <a:gd name="connsiteY5" fmla="*/ 7701 h 85805"/>
                  <a:gd name="connsiteX6" fmla="*/ 8572 w 40005"/>
                  <a:gd name="connsiteY6" fmla="*/ 35323 h 85805"/>
                  <a:gd name="connsiteX7" fmla="*/ 8572 w 40005"/>
                  <a:gd name="connsiteY7" fmla="*/ 85806 h 85805"/>
                  <a:gd name="connsiteX8" fmla="*/ 0 w 40005"/>
                  <a:gd name="connsiteY8" fmla="*/ 85806 h 85805"/>
                  <a:gd name="connsiteX9" fmla="*/ 0 w 40005"/>
                  <a:gd name="connsiteY9" fmla="*/ 1033 h 85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005" h="85805">
                    <a:moveTo>
                      <a:pt x="953" y="1033"/>
                    </a:moveTo>
                    <a:lnTo>
                      <a:pt x="9525" y="1033"/>
                    </a:lnTo>
                    <a:lnTo>
                      <a:pt x="9525" y="16273"/>
                    </a:lnTo>
                    <a:cubicBezTo>
                      <a:pt x="14288" y="6748"/>
                      <a:pt x="25718" y="-872"/>
                      <a:pt x="40005" y="81"/>
                    </a:cubicBezTo>
                    <a:lnTo>
                      <a:pt x="40005" y="7701"/>
                    </a:lnTo>
                    <a:lnTo>
                      <a:pt x="39053" y="7701"/>
                    </a:lnTo>
                    <a:cubicBezTo>
                      <a:pt x="22860" y="7701"/>
                      <a:pt x="8572" y="16273"/>
                      <a:pt x="8572" y="35323"/>
                    </a:cubicBezTo>
                    <a:lnTo>
                      <a:pt x="8572" y="85806"/>
                    </a:lnTo>
                    <a:lnTo>
                      <a:pt x="0" y="85806"/>
                    </a:lnTo>
                    <a:lnTo>
                      <a:pt x="0" y="1033"/>
                    </a:lnTo>
                    <a:close/>
                  </a:path>
                </a:pathLst>
              </a:custGeom>
              <a:grpFill/>
              <a:ln w="9525" cap="flat">
                <a:noFill/>
                <a:prstDash val="solid"/>
                <a:miter/>
              </a:ln>
            </p:spPr>
            <p:txBody>
              <a:bodyPr rtlCol="0" anchor="ctr"/>
              <a:lstStyle/>
              <a:p>
                <a:endParaRPr lang="en-GB" sz="1579"/>
              </a:p>
            </p:txBody>
          </p:sp>
          <p:sp>
            <p:nvSpPr>
              <p:cNvPr id="151" name="Freeform: Shape 150">
                <a:extLst>
                  <a:ext uri="{FF2B5EF4-FFF2-40B4-BE49-F238E27FC236}">
                    <a16:creationId xmlns:a16="http://schemas.microsoft.com/office/drawing/2014/main" id="{B32F171E-C3FB-4EDC-BE7F-EAA7CB293DF4}"/>
                  </a:ext>
                </a:extLst>
              </p:cNvPr>
              <p:cNvSpPr/>
              <p:nvPr/>
            </p:nvSpPr>
            <p:spPr>
              <a:xfrm>
                <a:off x="6949670" y="-712798"/>
                <a:ext cx="63817" cy="85725"/>
              </a:xfrm>
              <a:custGeom>
                <a:avLst/>
                <a:gdLst>
                  <a:gd name="connsiteX0" fmla="*/ 0 w 63817"/>
                  <a:gd name="connsiteY0" fmla="*/ 1905 h 85725"/>
                  <a:gd name="connsiteX1" fmla="*/ 8572 w 63817"/>
                  <a:gd name="connsiteY1" fmla="*/ 1905 h 85725"/>
                  <a:gd name="connsiteX2" fmla="*/ 8572 w 63817"/>
                  <a:gd name="connsiteY2" fmla="*/ 15240 h 85725"/>
                  <a:gd name="connsiteX3" fmla="*/ 35243 w 63817"/>
                  <a:gd name="connsiteY3" fmla="*/ 0 h 85725"/>
                  <a:gd name="connsiteX4" fmla="*/ 63818 w 63817"/>
                  <a:gd name="connsiteY4" fmla="*/ 27623 h 85725"/>
                  <a:gd name="connsiteX5" fmla="*/ 63818 w 63817"/>
                  <a:gd name="connsiteY5" fmla="*/ 84773 h 85725"/>
                  <a:gd name="connsiteX6" fmla="*/ 55245 w 63817"/>
                  <a:gd name="connsiteY6" fmla="*/ 84773 h 85725"/>
                  <a:gd name="connsiteX7" fmla="*/ 55245 w 63817"/>
                  <a:gd name="connsiteY7" fmla="*/ 31433 h 85725"/>
                  <a:gd name="connsiteX8" fmla="*/ 33338 w 63817"/>
                  <a:gd name="connsiteY8" fmla="*/ 6668 h 85725"/>
                  <a:gd name="connsiteX9" fmla="*/ 8572 w 63817"/>
                  <a:gd name="connsiteY9" fmla="*/ 31433 h 85725"/>
                  <a:gd name="connsiteX10" fmla="*/ 8572 w 63817"/>
                  <a:gd name="connsiteY10" fmla="*/ 85725 h 85725"/>
                  <a:gd name="connsiteX11" fmla="*/ 0 w 63817"/>
                  <a:gd name="connsiteY11" fmla="*/ 85725 h 85725"/>
                  <a:gd name="connsiteX12" fmla="*/ 0 w 63817"/>
                  <a:gd name="connsiteY12" fmla="*/ 1905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17" h="85725">
                    <a:moveTo>
                      <a:pt x="0" y="1905"/>
                    </a:moveTo>
                    <a:lnTo>
                      <a:pt x="8572" y="1905"/>
                    </a:lnTo>
                    <a:lnTo>
                      <a:pt x="8572" y="15240"/>
                    </a:lnTo>
                    <a:cubicBezTo>
                      <a:pt x="13335" y="7620"/>
                      <a:pt x="20955" y="0"/>
                      <a:pt x="35243" y="0"/>
                    </a:cubicBezTo>
                    <a:cubicBezTo>
                      <a:pt x="52388" y="0"/>
                      <a:pt x="63818" y="9525"/>
                      <a:pt x="63818" y="27623"/>
                    </a:cubicBezTo>
                    <a:lnTo>
                      <a:pt x="63818" y="84773"/>
                    </a:lnTo>
                    <a:lnTo>
                      <a:pt x="55245" y="84773"/>
                    </a:lnTo>
                    <a:lnTo>
                      <a:pt x="55245" y="31433"/>
                    </a:lnTo>
                    <a:cubicBezTo>
                      <a:pt x="55245" y="15240"/>
                      <a:pt x="47625" y="6668"/>
                      <a:pt x="33338" y="6668"/>
                    </a:cubicBezTo>
                    <a:cubicBezTo>
                      <a:pt x="19050" y="6668"/>
                      <a:pt x="8572" y="16193"/>
                      <a:pt x="8572" y="31433"/>
                    </a:cubicBezTo>
                    <a:lnTo>
                      <a:pt x="8572" y="85725"/>
                    </a:lnTo>
                    <a:lnTo>
                      <a:pt x="0" y="85725"/>
                    </a:lnTo>
                    <a:lnTo>
                      <a:pt x="0" y="1905"/>
                    </a:lnTo>
                    <a:close/>
                  </a:path>
                </a:pathLst>
              </a:custGeom>
              <a:grpFill/>
              <a:ln w="9525" cap="flat">
                <a:noFill/>
                <a:prstDash val="solid"/>
                <a:miter/>
              </a:ln>
            </p:spPr>
            <p:txBody>
              <a:bodyPr rtlCol="0" anchor="ctr"/>
              <a:lstStyle/>
              <a:p>
                <a:endParaRPr lang="en-GB" sz="1579"/>
              </a:p>
            </p:txBody>
          </p:sp>
          <p:sp>
            <p:nvSpPr>
              <p:cNvPr id="152" name="Freeform: Shape 151">
                <a:extLst>
                  <a:ext uri="{FF2B5EF4-FFF2-40B4-BE49-F238E27FC236}">
                    <a16:creationId xmlns:a16="http://schemas.microsoft.com/office/drawing/2014/main" id="{A16993EC-901B-46E9-A9DD-1473A7560E35}"/>
                  </a:ext>
                </a:extLst>
              </p:cNvPr>
              <p:cNvSpPr/>
              <p:nvPr/>
            </p:nvSpPr>
            <p:spPr>
              <a:xfrm>
                <a:off x="7033490" y="-709941"/>
                <a:ext cx="63817" cy="86677"/>
              </a:xfrm>
              <a:custGeom>
                <a:avLst/>
                <a:gdLst>
                  <a:gd name="connsiteX0" fmla="*/ 0 w 63817"/>
                  <a:gd name="connsiteY0" fmla="*/ 57150 h 86677"/>
                  <a:gd name="connsiteX1" fmla="*/ 0 w 63817"/>
                  <a:gd name="connsiteY1" fmla="*/ 0 h 86677"/>
                  <a:gd name="connsiteX2" fmla="*/ 8572 w 63817"/>
                  <a:gd name="connsiteY2" fmla="*/ 0 h 86677"/>
                  <a:gd name="connsiteX3" fmla="*/ 8572 w 63817"/>
                  <a:gd name="connsiteY3" fmla="*/ 55245 h 86677"/>
                  <a:gd name="connsiteX4" fmla="*/ 30480 w 63817"/>
                  <a:gd name="connsiteY4" fmla="*/ 80010 h 86677"/>
                  <a:gd name="connsiteX5" fmla="*/ 55245 w 63817"/>
                  <a:gd name="connsiteY5" fmla="*/ 55245 h 86677"/>
                  <a:gd name="connsiteX6" fmla="*/ 55245 w 63817"/>
                  <a:gd name="connsiteY6" fmla="*/ 952 h 86677"/>
                  <a:gd name="connsiteX7" fmla="*/ 63817 w 63817"/>
                  <a:gd name="connsiteY7" fmla="*/ 952 h 86677"/>
                  <a:gd name="connsiteX8" fmla="*/ 63817 w 63817"/>
                  <a:gd name="connsiteY8" fmla="*/ 84773 h 86677"/>
                  <a:gd name="connsiteX9" fmla="*/ 55245 w 63817"/>
                  <a:gd name="connsiteY9" fmla="*/ 84773 h 86677"/>
                  <a:gd name="connsiteX10" fmla="*/ 55245 w 63817"/>
                  <a:gd name="connsiteY10" fmla="*/ 71438 h 86677"/>
                  <a:gd name="connsiteX11" fmla="*/ 28575 w 63817"/>
                  <a:gd name="connsiteY11" fmla="*/ 86677 h 86677"/>
                  <a:gd name="connsiteX12" fmla="*/ 0 w 63817"/>
                  <a:gd name="connsiteY12" fmla="*/ 57150 h 8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817" h="86677">
                    <a:moveTo>
                      <a:pt x="0" y="57150"/>
                    </a:moveTo>
                    <a:lnTo>
                      <a:pt x="0" y="0"/>
                    </a:lnTo>
                    <a:lnTo>
                      <a:pt x="8572" y="0"/>
                    </a:lnTo>
                    <a:lnTo>
                      <a:pt x="8572" y="55245"/>
                    </a:lnTo>
                    <a:cubicBezTo>
                      <a:pt x="8572" y="71438"/>
                      <a:pt x="16192" y="80010"/>
                      <a:pt x="30480" y="80010"/>
                    </a:cubicBezTo>
                    <a:cubicBezTo>
                      <a:pt x="44767" y="80010"/>
                      <a:pt x="55245" y="70485"/>
                      <a:pt x="55245" y="55245"/>
                    </a:cubicBezTo>
                    <a:lnTo>
                      <a:pt x="55245" y="952"/>
                    </a:lnTo>
                    <a:lnTo>
                      <a:pt x="63817" y="952"/>
                    </a:lnTo>
                    <a:lnTo>
                      <a:pt x="63817" y="84773"/>
                    </a:lnTo>
                    <a:lnTo>
                      <a:pt x="55245" y="84773"/>
                    </a:lnTo>
                    <a:lnTo>
                      <a:pt x="55245" y="71438"/>
                    </a:lnTo>
                    <a:cubicBezTo>
                      <a:pt x="50482" y="79058"/>
                      <a:pt x="42863" y="86677"/>
                      <a:pt x="28575" y="86677"/>
                    </a:cubicBezTo>
                    <a:cubicBezTo>
                      <a:pt x="11430" y="84773"/>
                      <a:pt x="0" y="75248"/>
                      <a:pt x="0" y="57150"/>
                    </a:cubicBezTo>
                    <a:close/>
                  </a:path>
                </a:pathLst>
              </a:custGeom>
              <a:grpFill/>
              <a:ln w="9525" cap="flat">
                <a:noFill/>
                <a:prstDash val="solid"/>
                <a:miter/>
              </a:ln>
            </p:spPr>
            <p:txBody>
              <a:bodyPr rtlCol="0" anchor="ctr"/>
              <a:lstStyle/>
              <a:p>
                <a:endParaRPr lang="en-GB" sz="1579"/>
              </a:p>
            </p:txBody>
          </p:sp>
          <p:sp>
            <p:nvSpPr>
              <p:cNvPr id="153" name="Freeform: Shape 152">
                <a:extLst>
                  <a:ext uri="{FF2B5EF4-FFF2-40B4-BE49-F238E27FC236}">
                    <a16:creationId xmlns:a16="http://schemas.microsoft.com/office/drawing/2014/main" id="{1A6E8C17-74C9-4EBF-8977-18CE9502BABA}"/>
                  </a:ext>
                </a:extLst>
              </p:cNvPr>
              <p:cNvSpPr/>
              <p:nvPr/>
            </p:nvSpPr>
            <p:spPr>
              <a:xfrm>
                <a:off x="7118263" y="-712798"/>
                <a:ext cx="115252" cy="85725"/>
              </a:xfrm>
              <a:custGeom>
                <a:avLst/>
                <a:gdLst>
                  <a:gd name="connsiteX0" fmla="*/ 1905 w 115252"/>
                  <a:gd name="connsiteY0" fmla="*/ 1905 h 85725"/>
                  <a:gd name="connsiteX1" fmla="*/ 10478 w 115252"/>
                  <a:gd name="connsiteY1" fmla="*/ 1905 h 85725"/>
                  <a:gd name="connsiteX2" fmla="*/ 10478 w 115252"/>
                  <a:gd name="connsiteY2" fmla="*/ 15240 h 85725"/>
                  <a:gd name="connsiteX3" fmla="*/ 35242 w 115252"/>
                  <a:gd name="connsiteY3" fmla="*/ 0 h 85725"/>
                  <a:gd name="connsiteX4" fmla="*/ 60007 w 115252"/>
                  <a:gd name="connsiteY4" fmla="*/ 15240 h 85725"/>
                  <a:gd name="connsiteX5" fmla="*/ 87630 w 115252"/>
                  <a:gd name="connsiteY5" fmla="*/ 0 h 85725"/>
                  <a:gd name="connsiteX6" fmla="*/ 115253 w 115252"/>
                  <a:gd name="connsiteY6" fmla="*/ 27623 h 85725"/>
                  <a:gd name="connsiteX7" fmla="*/ 115253 w 115252"/>
                  <a:gd name="connsiteY7" fmla="*/ 84773 h 85725"/>
                  <a:gd name="connsiteX8" fmla="*/ 106680 w 115252"/>
                  <a:gd name="connsiteY8" fmla="*/ 84773 h 85725"/>
                  <a:gd name="connsiteX9" fmla="*/ 106680 w 115252"/>
                  <a:gd name="connsiteY9" fmla="*/ 31433 h 85725"/>
                  <a:gd name="connsiteX10" fmla="*/ 85725 w 115252"/>
                  <a:gd name="connsiteY10" fmla="*/ 6668 h 85725"/>
                  <a:gd name="connsiteX11" fmla="*/ 61913 w 115252"/>
                  <a:gd name="connsiteY11" fmla="*/ 31433 h 85725"/>
                  <a:gd name="connsiteX12" fmla="*/ 61913 w 115252"/>
                  <a:gd name="connsiteY12" fmla="*/ 85725 h 85725"/>
                  <a:gd name="connsiteX13" fmla="*/ 53340 w 115252"/>
                  <a:gd name="connsiteY13" fmla="*/ 85725 h 85725"/>
                  <a:gd name="connsiteX14" fmla="*/ 53340 w 115252"/>
                  <a:gd name="connsiteY14" fmla="*/ 31433 h 85725"/>
                  <a:gd name="connsiteX15" fmla="*/ 32385 w 115252"/>
                  <a:gd name="connsiteY15" fmla="*/ 6668 h 85725"/>
                  <a:gd name="connsiteX16" fmla="*/ 8572 w 115252"/>
                  <a:gd name="connsiteY16" fmla="*/ 31433 h 85725"/>
                  <a:gd name="connsiteX17" fmla="*/ 8572 w 115252"/>
                  <a:gd name="connsiteY17" fmla="*/ 85725 h 85725"/>
                  <a:gd name="connsiteX18" fmla="*/ 0 w 115252"/>
                  <a:gd name="connsiteY18" fmla="*/ 85725 h 85725"/>
                  <a:gd name="connsiteX19" fmla="*/ 0 w 115252"/>
                  <a:gd name="connsiteY19" fmla="*/ 1905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5252" h="85725">
                    <a:moveTo>
                      <a:pt x="1905" y="1905"/>
                    </a:moveTo>
                    <a:lnTo>
                      <a:pt x="10478" y="1905"/>
                    </a:lnTo>
                    <a:lnTo>
                      <a:pt x="10478" y="15240"/>
                    </a:lnTo>
                    <a:cubicBezTo>
                      <a:pt x="15240" y="7620"/>
                      <a:pt x="22860" y="0"/>
                      <a:pt x="35242" y="0"/>
                    </a:cubicBezTo>
                    <a:cubicBezTo>
                      <a:pt x="45720" y="0"/>
                      <a:pt x="55245" y="4763"/>
                      <a:pt x="60007" y="15240"/>
                    </a:cubicBezTo>
                    <a:cubicBezTo>
                      <a:pt x="64770" y="7620"/>
                      <a:pt x="73342" y="0"/>
                      <a:pt x="87630" y="0"/>
                    </a:cubicBezTo>
                    <a:cubicBezTo>
                      <a:pt x="104775" y="0"/>
                      <a:pt x="115253" y="9525"/>
                      <a:pt x="115253" y="27623"/>
                    </a:cubicBezTo>
                    <a:lnTo>
                      <a:pt x="115253" y="84773"/>
                    </a:lnTo>
                    <a:lnTo>
                      <a:pt x="106680" y="84773"/>
                    </a:lnTo>
                    <a:lnTo>
                      <a:pt x="106680" y="31433"/>
                    </a:lnTo>
                    <a:cubicBezTo>
                      <a:pt x="106680" y="15240"/>
                      <a:pt x="99060" y="6668"/>
                      <a:pt x="85725" y="6668"/>
                    </a:cubicBezTo>
                    <a:cubicBezTo>
                      <a:pt x="72390" y="6668"/>
                      <a:pt x="61913" y="16193"/>
                      <a:pt x="61913" y="31433"/>
                    </a:cubicBezTo>
                    <a:lnTo>
                      <a:pt x="61913" y="85725"/>
                    </a:lnTo>
                    <a:lnTo>
                      <a:pt x="53340" y="85725"/>
                    </a:lnTo>
                    <a:lnTo>
                      <a:pt x="53340" y="31433"/>
                    </a:lnTo>
                    <a:cubicBezTo>
                      <a:pt x="53340" y="15240"/>
                      <a:pt x="45720" y="6668"/>
                      <a:pt x="32385" y="6668"/>
                    </a:cubicBezTo>
                    <a:cubicBezTo>
                      <a:pt x="19050" y="6668"/>
                      <a:pt x="8572" y="16193"/>
                      <a:pt x="8572" y="31433"/>
                    </a:cubicBezTo>
                    <a:lnTo>
                      <a:pt x="8572" y="85725"/>
                    </a:lnTo>
                    <a:lnTo>
                      <a:pt x="0" y="85725"/>
                    </a:lnTo>
                    <a:lnTo>
                      <a:pt x="0" y="1905"/>
                    </a:lnTo>
                    <a:close/>
                  </a:path>
                </a:pathLst>
              </a:custGeom>
              <a:grpFill/>
              <a:ln w="9525" cap="flat">
                <a:noFill/>
                <a:prstDash val="solid"/>
                <a:miter/>
              </a:ln>
            </p:spPr>
            <p:txBody>
              <a:bodyPr rtlCol="0" anchor="ctr"/>
              <a:lstStyle/>
              <a:p>
                <a:endParaRPr lang="en-GB" sz="1579"/>
              </a:p>
            </p:txBody>
          </p:sp>
          <p:sp>
            <p:nvSpPr>
              <p:cNvPr id="154" name="Freeform: Shape 153">
                <a:extLst>
                  <a:ext uri="{FF2B5EF4-FFF2-40B4-BE49-F238E27FC236}">
                    <a16:creationId xmlns:a16="http://schemas.microsoft.com/office/drawing/2014/main" id="{AA3E132A-CF85-498F-9BC4-CD0A4A71891A}"/>
                  </a:ext>
                </a:extLst>
              </p:cNvPr>
              <p:cNvSpPr/>
              <p:nvPr/>
            </p:nvSpPr>
            <p:spPr>
              <a:xfrm>
                <a:off x="7255423" y="-741373"/>
                <a:ext cx="70484" cy="115332"/>
              </a:xfrm>
              <a:custGeom>
                <a:avLst/>
                <a:gdLst>
                  <a:gd name="connsiteX0" fmla="*/ 8572 w 70484"/>
                  <a:gd name="connsiteY0" fmla="*/ 98108 h 115332"/>
                  <a:gd name="connsiteX1" fmla="*/ 8572 w 70484"/>
                  <a:gd name="connsiteY1" fmla="*/ 115253 h 115332"/>
                  <a:gd name="connsiteX2" fmla="*/ 0 w 70484"/>
                  <a:gd name="connsiteY2" fmla="*/ 115253 h 115332"/>
                  <a:gd name="connsiteX3" fmla="*/ 0 w 70484"/>
                  <a:gd name="connsiteY3" fmla="*/ 0 h 115332"/>
                  <a:gd name="connsiteX4" fmla="*/ 8572 w 70484"/>
                  <a:gd name="connsiteY4" fmla="*/ 0 h 115332"/>
                  <a:gd name="connsiteX5" fmla="*/ 8572 w 70484"/>
                  <a:gd name="connsiteY5" fmla="*/ 47625 h 115332"/>
                  <a:gd name="connsiteX6" fmla="*/ 37147 w 70484"/>
                  <a:gd name="connsiteY6" fmla="*/ 29528 h 115332"/>
                  <a:gd name="connsiteX7" fmla="*/ 70485 w 70484"/>
                  <a:gd name="connsiteY7" fmla="*/ 71438 h 115332"/>
                  <a:gd name="connsiteX8" fmla="*/ 70485 w 70484"/>
                  <a:gd name="connsiteY8" fmla="*/ 73343 h 115332"/>
                  <a:gd name="connsiteX9" fmla="*/ 37147 w 70484"/>
                  <a:gd name="connsiteY9" fmla="*/ 115253 h 115332"/>
                  <a:gd name="connsiteX10" fmla="*/ 8572 w 70484"/>
                  <a:gd name="connsiteY10" fmla="*/ 98108 h 115332"/>
                  <a:gd name="connsiteX11" fmla="*/ 61913 w 70484"/>
                  <a:gd name="connsiteY11" fmla="*/ 74295 h 115332"/>
                  <a:gd name="connsiteX12" fmla="*/ 61913 w 70484"/>
                  <a:gd name="connsiteY12" fmla="*/ 72390 h 115332"/>
                  <a:gd name="connsiteX13" fmla="*/ 37147 w 70484"/>
                  <a:gd name="connsiteY13" fmla="*/ 36195 h 115332"/>
                  <a:gd name="connsiteX14" fmla="*/ 8572 w 70484"/>
                  <a:gd name="connsiteY14" fmla="*/ 71438 h 115332"/>
                  <a:gd name="connsiteX15" fmla="*/ 8572 w 70484"/>
                  <a:gd name="connsiteY15" fmla="*/ 74295 h 115332"/>
                  <a:gd name="connsiteX16" fmla="*/ 37147 w 70484"/>
                  <a:gd name="connsiteY16" fmla="*/ 109538 h 115332"/>
                  <a:gd name="connsiteX17" fmla="*/ 61913 w 70484"/>
                  <a:gd name="connsiteY17" fmla="*/ 74295 h 115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0484" h="115332">
                    <a:moveTo>
                      <a:pt x="8572" y="98108"/>
                    </a:moveTo>
                    <a:lnTo>
                      <a:pt x="8572" y="115253"/>
                    </a:lnTo>
                    <a:lnTo>
                      <a:pt x="0" y="115253"/>
                    </a:lnTo>
                    <a:lnTo>
                      <a:pt x="0" y="0"/>
                    </a:lnTo>
                    <a:lnTo>
                      <a:pt x="8572" y="0"/>
                    </a:lnTo>
                    <a:lnTo>
                      <a:pt x="8572" y="47625"/>
                    </a:lnTo>
                    <a:cubicBezTo>
                      <a:pt x="14288" y="38100"/>
                      <a:pt x="22860" y="29528"/>
                      <a:pt x="37147" y="29528"/>
                    </a:cubicBezTo>
                    <a:cubicBezTo>
                      <a:pt x="54293" y="29528"/>
                      <a:pt x="70485" y="43815"/>
                      <a:pt x="70485" y="71438"/>
                    </a:cubicBezTo>
                    <a:lnTo>
                      <a:pt x="70485" y="73343"/>
                    </a:lnTo>
                    <a:cubicBezTo>
                      <a:pt x="70485" y="100965"/>
                      <a:pt x="54293" y="115253"/>
                      <a:pt x="37147" y="115253"/>
                    </a:cubicBezTo>
                    <a:cubicBezTo>
                      <a:pt x="22860" y="116205"/>
                      <a:pt x="14288" y="108585"/>
                      <a:pt x="8572" y="98108"/>
                    </a:cubicBezTo>
                    <a:close/>
                    <a:moveTo>
                      <a:pt x="61913" y="74295"/>
                    </a:moveTo>
                    <a:lnTo>
                      <a:pt x="61913" y="72390"/>
                    </a:lnTo>
                    <a:cubicBezTo>
                      <a:pt x="61913" y="48578"/>
                      <a:pt x="50482" y="36195"/>
                      <a:pt x="37147" y="36195"/>
                    </a:cubicBezTo>
                    <a:cubicBezTo>
                      <a:pt x="22860" y="36195"/>
                      <a:pt x="8572" y="49530"/>
                      <a:pt x="8572" y="71438"/>
                    </a:cubicBezTo>
                    <a:lnTo>
                      <a:pt x="8572" y="74295"/>
                    </a:lnTo>
                    <a:cubicBezTo>
                      <a:pt x="8572" y="96203"/>
                      <a:pt x="21907" y="109538"/>
                      <a:pt x="37147" y="109538"/>
                    </a:cubicBezTo>
                    <a:cubicBezTo>
                      <a:pt x="50482" y="109538"/>
                      <a:pt x="61913" y="98108"/>
                      <a:pt x="61913" y="74295"/>
                    </a:cubicBezTo>
                    <a:close/>
                  </a:path>
                </a:pathLst>
              </a:custGeom>
              <a:grpFill/>
              <a:ln w="9525" cap="flat">
                <a:noFill/>
                <a:prstDash val="solid"/>
                <a:miter/>
              </a:ln>
            </p:spPr>
            <p:txBody>
              <a:bodyPr rtlCol="0" anchor="ctr"/>
              <a:lstStyle/>
              <a:p>
                <a:endParaRPr lang="en-GB" sz="1579"/>
              </a:p>
            </p:txBody>
          </p:sp>
          <p:sp>
            <p:nvSpPr>
              <p:cNvPr id="155" name="Freeform: Shape 154">
                <a:extLst>
                  <a:ext uri="{FF2B5EF4-FFF2-40B4-BE49-F238E27FC236}">
                    <a16:creationId xmlns:a16="http://schemas.microsoft.com/office/drawing/2014/main" id="{1C67377E-1A5D-4430-8BD2-0519A2556DFA}"/>
                  </a:ext>
                </a:extLst>
              </p:cNvPr>
              <p:cNvSpPr/>
              <p:nvPr/>
            </p:nvSpPr>
            <p:spPr>
              <a:xfrm>
                <a:off x="7339242" y="-711845"/>
                <a:ext cx="67627" cy="88582"/>
              </a:xfrm>
              <a:custGeom>
                <a:avLst/>
                <a:gdLst>
                  <a:gd name="connsiteX0" fmla="*/ 0 w 67627"/>
                  <a:gd name="connsiteY0" fmla="*/ 44767 h 88582"/>
                  <a:gd name="connsiteX1" fmla="*/ 0 w 67627"/>
                  <a:gd name="connsiteY1" fmla="*/ 43815 h 88582"/>
                  <a:gd name="connsiteX2" fmla="*/ 34290 w 67627"/>
                  <a:gd name="connsiteY2" fmla="*/ 0 h 88582"/>
                  <a:gd name="connsiteX3" fmla="*/ 67628 w 67627"/>
                  <a:gd name="connsiteY3" fmla="*/ 41910 h 88582"/>
                  <a:gd name="connsiteX4" fmla="*/ 67628 w 67627"/>
                  <a:gd name="connsiteY4" fmla="*/ 46672 h 88582"/>
                  <a:gd name="connsiteX5" fmla="*/ 8573 w 67627"/>
                  <a:gd name="connsiteY5" fmla="*/ 46672 h 88582"/>
                  <a:gd name="connsiteX6" fmla="*/ 40005 w 67627"/>
                  <a:gd name="connsiteY6" fmla="*/ 80963 h 88582"/>
                  <a:gd name="connsiteX7" fmla="*/ 61913 w 67627"/>
                  <a:gd name="connsiteY7" fmla="*/ 74295 h 88582"/>
                  <a:gd name="connsiteX8" fmla="*/ 66675 w 67627"/>
                  <a:gd name="connsiteY8" fmla="*/ 80010 h 88582"/>
                  <a:gd name="connsiteX9" fmla="*/ 40005 w 67627"/>
                  <a:gd name="connsiteY9" fmla="*/ 88582 h 88582"/>
                  <a:gd name="connsiteX10" fmla="*/ 0 w 67627"/>
                  <a:gd name="connsiteY10" fmla="*/ 44767 h 88582"/>
                  <a:gd name="connsiteX11" fmla="*/ 59055 w 67627"/>
                  <a:gd name="connsiteY11" fmla="*/ 40005 h 88582"/>
                  <a:gd name="connsiteX12" fmla="*/ 34290 w 67627"/>
                  <a:gd name="connsiteY12" fmla="*/ 6667 h 88582"/>
                  <a:gd name="connsiteX13" fmla="*/ 8573 w 67627"/>
                  <a:gd name="connsiteY13" fmla="*/ 40005 h 88582"/>
                  <a:gd name="connsiteX14" fmla="*/ 59055 w 67627"/>
                  <a:gd name="connsiteY14" fmla="*/ 40005 h 8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627" h="88582">
                    <a:moveTo>
                      <a:pt x="0" y="44767"/>
                    </a:moveTo>
                    <a:lnTo>
                      <a:pt x="0" y="43815"/>
                    </a:lnTo>
                    <a:cubicBezTo>
                      <a:pt x="0" y="16192"/>
                      <a:pt x="16193" y="0"/>
                      <a:pt x="34290" y="0"/>
                    </a:cubicBezTo>
                    <a:cubicBezTo>
                      <a:pt x="54293" y="0"/>
                      <a:pt x="67628" y="16192"/>
                      <a:pt x="67628" y="41910"/>
                    </a:cubicBezTo>
                    <a:lnTo>
                      <a:pt x="67628" y="46672"/>
                    </a:lnTo>
                    <a:lnTo>
                      <a:pt x="8573" y="46672"/>
                    </a:lnTo>
                    <a:cubicBezTo>
                      <a:pt x="9525" y="68580"/>
                      <a:pt x="22860" y="80963"/>
                      <a:pt x="40005" y="80963"/>
                    </a:cubicBezTo>
                    <a:cubicBezTo>
                      <a:pt x="48578" y="80963"/>
                      <a:pt x="55245" y="78105"/>
                      <a:pt x="61913" y="74295"/>
                    </a:cubicBezTo>
                    <a:lnTo>
                      <a:pt x="66675" y="80010"/>
                    </a:lnTo>
                    <a:cubicBezTo>
                      <a:pt x="59055" y="85725"/>
                      <a:pt x="50483" y="88582"/>
                      <a:pt x="40005" y="88582"/>
                    </a:cubicBezTo>
                    <a:cubicBezTo>
                      <a:pt x="17145" y="86677"/>
                      <a:pt x="0" y="72390"/>
                      <a:pt x="0" y="44767"/>
                    </a:cubicBezTo>
                    <a:close/>
                    <a:moveTo>
                      <a:pt x="59055" y="40005"/>
                    </a:moveTo>
                    <a:cubicBezTo>
                      <a:pt x="59055" y="21907"/>
                      <a:pt x="49530" y="6667"/>
                      <a:pt x="34290" y="6667"/>
                    </a:cubicBezTo>
                    <a:cubicBezTo>
                      <a:pt x="20955" y="6667"/>
                      <a:pt x="9525" y="19050"/>
                      <a:pt x="8573" y="40005"/>
                    </a:cubicBezTo>
                    <a:lnTo>
                      <a:pt x="59055" y="40005"/>
                    </a:lnTo>
                    <a:close/>
                  </a:path>
                </a:pathLst>
              </a:custGeom>
              <a:grpFill/>
              <a:ln w="9525" cap="flat">
                <a:noFill/>
                <a:prstDash val="solid"/>
                <a:miter/>
              </a:ln>
            </p:spPr>
            <p:txBody>
              <a:bodyPr rtlCol="0" anchor="ctr"/>
              <a:lstStyle/>
              <a:p>
                <a:endParaRPr lang="en-GB" sz="1579"/>
              </a:p>
            </p:txBody>
          </p:sp>
          <p:sp>
            <p:nvSpPr>
              <p:cNvPr id="156" name="Freeform: Shape 155">
                <a:extLst>
                  <a:ext uri="{FF2B5EF4-FFF2-40B4-BE49-F238E27FC236}">
                    <a16:creationId xmlns:a16="http://schemas.microsoft.com/office/drawing/2014/main" id="{D4BBFCE4-5DA0-4FB6-88CD-E1DF312AADD0}"/>
                  </a:ext>
                </a:extLst>
              </p:cNvPr>
              <p:cNvSpPr/>
              <p:nvPr/>
            </p:nvSpPr>
            <p:spPr>
              <a:xfrm>
                <a:off x="7423063" y="-711926"/>
                <a:ext cx="40004" cy="85805"/>
              </a:xfrm>
              <a:custGeom>
                <a:avLst/>
                <a:gdLst>
                  <a:gd name="connsiteX0" fmla="*/ 953 w 40004"/>
                  <a:gd name="connsiteY0" fmla="*/ 1033 h 85805"/>
                  <a:gd name="connsiteX1" fmla="*/ 9525 w 40004"/>
                  <a:gd name="connsiteY1" fmla="*/ 1033 h 85805"/>
                  <a:gd name="connsiteX2" fmla="*/ 9525 w 40004"/>
                  <a:gd name="connsiteY2" fmla="*/ 16273 h 85805"/>
                  <a:gd name="connsiteX3" fmla="*/ 40005 w 40004"/>
                  <a:gd name="connsiteY3" fmla="*/ 81 h 85805"/>
                  <a:gd name="connsiteX4" fmla="*/ 40005 w 40004"/>
                  <a:gd name="connsiteY4" fmla="*/ 7701 h 85805"/>
                  <a:gd name="connsiteX5" fmla="*/ 39053 w 40004"/>
                  <a:gd name="connsiteY5" fmla="*/ 7701 h 85805"/>
                  <a:gd name="connsiteX6" fmla="*/ 8572 w 40004"/>
                  <a:gd name="connsiteY6" fmla="*/ 35323 h 85805"/>
                  <a:gd name="connsiteX7" fmla="*/ 8572 w 40004"/>
                  <a:gd name="connsiteY7" fmla="*/ 85806 h 85805"/>
                  <a:gd name="connsiteX8" fmla="*/ 0 w 40004"/>
                  <a:gd name="connsiteY8" fmla="*/ 85806 h 85805"/>
                  <a:gd name="connsiteX9" fmla="*/ 0 w 40004"/>
                  <a:gd name="connsiteY9" fmla="*/ 1033 h 85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004" h="85805">
                    <a:moveTo>
                      <a:pt x="953" y="1033"/>
                    </a:moveTo>
                    <a:lnTo>
                      <a:pt x="9525" y="1033"/>
                    </a:lnTo>
                    <a:lnTo>
                      <a:pt x="9525" y="16273"/>
                    </a:lnTo>
                    <a:cubicBezTo>
                      <a:pt x="14288" y="6748"/>
                      <a:pt x="25717" y="-872"/>
                      <a:pt x="40005" y="81"/>
                    </a:cubicBezTo>
                    <a:lnTo>
                      <a:pt x="40005" y="7701"/>
                    </a:lnTo>
                    <a:lnTo>
                      <a:pt x="39053" y="7701"/>
                    </a:lnTo>
                    <a:cubicBezTo>
                      <a:pt x="22860" y="7701"/>
                      <a:pt x="8572" y="16273"/>
                      <a:pt x="8572" y="35323"/>
                    </a:cubicBezTo>
                    <a:lnTo>
                      <a:pt x="8572" y="85806"/>
                    </a:lnTo>
                    <a:lnTo>
                      <a:pt x="0" y="85806"/>
                    </a:lnTo>
                    <a:lnTo>
                      <a:pt x="0" y="1033"/>
                    </a:lnTo>
                    <a:close/>
                  </a:path>
                </a:pathLst>
              </a:custGeom>
              <a:grpFill/>
              <a:ln w="9525" cap="flat">
                <a:noFill/>
                <a:prstDash val="solid"/>
                <a:miter/>
              </a:ln>
            </p:spPr>
            <p:txBody>
              <a:bodyPr rtlCol="0" anchor="ctr"/>
              <a:lstStyle/>
              <a:p>
                <a:endParaRPr lang="en-GB" sz="1579"/>
              </a:p>
            </p:txBody>
          </p:sp>
          <p:sp>
            <p:nvSpPr>
              <p:cNvPr id="157" name="Freeform: Shape 156">
                <a:extLst>
                  <a:ext uri="{FF2B5EF4-FFF2-40B4-BE49-F238E27FC236}">
                    <a16:creationId xmlns:a16="http://schemas.microsoft.com/office/drawing/2014/main" id="{EC61F624-857A-4F12-A219-D82595791CB4}"/>
                  </a:ext>
                </a:extLst>
              </p:cNvPr>
              <p:cNvSpPr/>
              <p:nvPr/>
            </p:nvSpPr>
            <p:spPr>
              <a:xfrm>
                <a:off x="7464973" y="-639455"/>
                <a:ext cx="13334" cy="13335"/>
              </a:xfrm>
              <a:custGeom>
                <a:avLst/>
                <a:gdLst>
                  <a:gd name="connsiteX0" fmla="*/ 0 w 13334"/>
                  <a:gd name="connsiteY0" fmla="*/ 0 h 13335"/>
                  <a:gd name="connsiteX1" fmla="*/ 13335 w 13334"/>
                  <a:gd name="connsiteY1" fmla="*/ 0 h 13335"/>
                  <a:gd name="connsiteX2" fmla="*/ 13335 w 13334"/>
                  <a:gd name="connsiteY2" fmla="*/ 13335 h 13335"/>
                  <a:gd name="connsiteX3" fmla="*/ 0 w 13334"/>
                  <a:gd name="connsiteY3" fmla="*/ 13335 h 13335"/>
                  <a:gd name="connsiteX4" fmla="*/ 0 w 13334"/>
                  <a:gd name="connsiteY4" fmla="*/ 0 h 13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4" h="13335">
                    <a:moveTo>
                      <a:pt x="0" y="0"/>
                    </a:moveTo>
                    <a:lnTo>
                      <a:pt x="13335" y="0"/>
                    </a:lnTo>
                    <a:lnTo>
                      <a:pt x="13335" y="13335"/>
                    </a:lnTo>
                    <a:lnTo>
                      <a:pt x="0" y="13335"/>
                    </a:lnTo>
                    <a:lnTo>
                      <a:pt x="0" y="0"/>
                    </a:lnTo>
                    <a:close/>
                  </a:path>
                </a:pathLst>
              </a:custGeom>
              <a:grpFill/>
              <a:ln w="9525" cap="flat">
                <a:noFill/>
                <a:prstDash val="solid"/>
                <a:miter/>
              </a:ln>
            </p:spPr>
            <p:txBody>
              <a:bodyPr rtlCol="0" anchor="ctr"/>
              <a:lstStyle/>
              <a:p>
                <a:endParaRPr lang="en-GB" sz="1579"/>
              </a:p>
            </p:txBody>
          </p:sp>
        </p:grpSp>
        <p:sp>
          <p:nvSpPr>
            <p:cNvPr id="101" name="Freeform: Shape 100">
              <a:extLst>
                <a:ext uri="{FF2B5EF4-FFF2-40B4-BE49-F238E27FC236}">
                  <a16:creationId xmlns:a16="http://schemas.microsoft.com/office/drawing/2014/main" id="{EF3FF9E8-4C77-4302-81E5-69966162623A}"/>
                </a:ext>
              </a:extLst>
            </p:cNvPr>
            <p:cNvSpPr/>
            <p:nvPr/>
          </p:nvSpPr>
          <p:spPr>
            <a:xfrm>
              <a:off x="1441473" y="1468370"/>
              <a:ext cx="218331" cy="276059"/>
            </a:xfrm>
            <a:custGeom>
              <a:avLst/>
              <a:gdLst>
                <a:gd name="connsiteX0" fmla="*/ 0 w 280987"/>
                <a:gd name="connsiteY0" fmla="*/ 355283 h 355282"/>
                <a:gd name="connsiteX1" fmla="*/ 0 w 280987"/>
                <a:gd name="connsiteY1" fmla="*/ 0 h 355282"/>
                <a:gd name="connsiteX2" fmla="*/ 70485 w 280987"/>
                <a:gd name="connsiteY2" fmla="*/ 0 h 355282"/>
                <a:gd name="connsiteX3" fmla="*/ 180023 w 280987"/>
                <a:gd name="connsiteY3" fmla="*/ 3810 h 355282"/>
                <a:gd name="connsiteX4" fmla="*/ 217170 w 280987"/>
                <a:gd name="connsiteY4" fmla="*/ 18098 h 355282"/>
                <a:gd name="connsiteX5" fmla="*/ 247650 w 280987"/>
                <a:gd name="connsiteY5" fmla="*/ 50483 h 355282"/>
                <a:gd name="connsiteX6" fmla="*/ 259080 w 280987"/>
                <a:gd name="connsiteY6" fmla="*/ 93345 h 355282"/>
                <a:gd name="connsiteX7" fmla="*/ 249555 w 280987"/>
                <a:gd name="connsiteY7" fmla="*/ 132398 h 355282"/>
                <a:gd name="connsiteX8" fmla="*/ 220028 w 280987"/>
                <a:gd name="connsiteY8" fmla="*/ 160973 h 355282"/>
                <a:gd name="connsiteX9" fmla="*/ 280988 w 280987"/>
                <a:gd name="connsiteY9" fmla="*/ 248602 h 355282"/>
                <a:gd name="connsiteX10" fmla="*/ 234315 w 280987"/>
                <a:gd name="connsiteY10" fmla="*/ 334328 h 355282"/>
                <a:gd name="connsiteX11" fmla="*/ 144780 w 280987"/>
                <a:gd name="connsiteY11" fmla="*/ 354330 h 355282"/>
                <a:gd name="connsiteX12" fmla="*/ 0 w 280987"/>
                <a:gd name="connsiteY12" fmla="*/ 354330 h 355282"/>
                <a:gd name="connsiteX13" fmla="*/ 65723 w 280987"/>
                <a:gd name="connsiteY13" fmla="*/ 138113 h 355282"/>
                <a:gd name="connsiteX14" fmla="*/ 136208 w 280987"/>
                <a:gd name="connsiteY14" fmla="*/ 138113 h 355282"/>
                <a:gd name="connsiteX15" fmla="*/ 176213 w 280987"/>
                <a:gd name="connsiteY15" fmla="*/ 130493 h 355282"/>
                <a:gd name="connsiteX16" fmla="*/ 187643 w 280987"/>
                <a:gd name="connsiteY16" fmla="*/ 117158 h 355282"/>
                <a:gd name="connsiteX17" fmla="*/ 192405 w 280987"/>
                <a:gd name="connsiteY17" fmla="*/ 99060 h 355282"/>
                <a:gd name="connsiteX18" fmla="*/ 179070 w 280987"/>
                <a:gd name="connsiteY18" fmla="*/ 70485 h 355282"/>
                <a:gd name="connsiteX19" fmla="*/ 140970 w 280987"/>
                <a:gd name="connsiteY19" fmla="*/ 60008 h 355282"/>
                <a:gd name="connsiteX20" fmla="*/ 64770 w 280987"/>
                <a:gd name="connsiteY20" fmla="*/ 60008 h 355282"/>
                <a:gd name="connsiteX21" fmla="*/ 64770 w 280987"/>
                <a:gd name="connsiteY21" fmla="*/ 138113 h 355282"/>
                <a:gd name="connsiteX22" fmla="*/ 65723 w 280987"/>
                <a:gd name="connsiteY22" fmla="*/ 293370 h 355282"/>
                <a:gd name="connsiteX23" fmla="*/ 147638 w 280987"/>
                <a:gd name="connsiteY23" fmla="*/ 293370 h 355282"/>
                <a:gd name="connsiteX24" fmla="*/ 196215 w 280987"/>
                <a:gd name="connsiteY24" fmla="*/ 281940 h 355282"/>
                <a:gd name="connsiteX25" fmla="*/ 213360 w 280987"/>
                <a:gd name="connsiteY25" fmla="*/ 246698 h 355282"/>
                <a:gd name="connsiteX26" fmla="*/ 196215 w 280987"/>
                <a:gd name="connsiteY26" fmla="*/ 211455 h 355282"/>
                <a:gd name="connsiteX27" fmla="*/ 148590 w 280987"/>
                <a:gd name="connsiteY27" fmla="*/ 199073 h 355282"/>
                <a:gd name="connsiteX28" fmla="*/ 64770 w 280987"/>
                <a:gd name="connsiteY28" fmla="*/ 199073 h 355282"/>
                <a:gd name="connsiteX29" fmla="*/ 64770 w 280987"/>
                <a:gd name="connsiteY29" fmla="*/ 293370 h 35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80987" h="355282">
                  <a:moveTo>
                    <a:pt x="0" y="355283"/>
                  </a:moveTo>
                  <a:lnTo>
                    <a:pt x="0" y="0"/>
                  </a:lnTo>
                  <a:lnTo>
                    <a:pt x="70485" y="0"/>
                  </a:lnTo>
                  <a:cubicBezTo>
                    <a:pt x="97155" y="0"/>
                    <a:pt x="166688" y="953"/>
                    <a:pt x="180023" y="3810"/>
                  </a:cubicBezTo>
                  <a:cubicBezTo>
                    <a:pt x="193358" y="6668"/>
                    <a:pt x="205740" y="11430"/>
                    <a:pt x="217170" y="18098"/>
                  </a:cubicBezTo>
                  <a:cubicBezTo>
                    <a:pt x="229553" y="25718"/>
                    <a:pt x="240030" y="37148"/>
                    <a:pt x="247650" y="50483"/>
                  </a:cubicBezTo>
                  <a:cubicBezTo>
                    <a:pt x="255270" y="64770"/>
                    <a:pt x="259080" y="79058"/>
                    <a:pt x="259080" y="93345"/>
                  </a:cubicBezTo>
                  <a:cubicBezTo>
                    <a:pt x="259080" y="108585"/>
                    <a:pt x="256223" y="121920"/>
                    <a:pt x="249555" y="132398"/>
                  </a:cubicBezTo>
                  <a:cubicBezTo>
                    <a:pt x="242888" y="143827"/>
                    <a:pt x="233363" y="153352"/>
                    <a:pt x="220028" y="160973"/>
                  </a:cubicBezTo>
                  <a:cubicBezTo>
                    <a:pt x="260033" y="175260"/>
                    <a:pt x="280988" y="204788"/>
                    <a:pt x="280988" y="248602"/>
                  </a:cubicBezTo>
                  <a:cubicBezTo>
                    <a:pt x="280988" y="285750"/>
                    <a:pt x="265748" y="314325"/>
                    <a:pt x="234315" y="334328"/>
                  </a:cubicBezTo>
                  <a:cubicBezTo>
                    <a:pt x="214313" y="347663"/>
                    <a:pt x="183833" y="354330"/>
                    <a:pt x="144780" y="354330"/>
                  </a:cubicBezTo>
                  <a:lnTo>
                    <a:pt x="0" y="354330"/>
                  </a:lnTo>
                  <a:close/>
                  <a:moveTo>
                    <a:pt x="65723" y="138113"/>
                  </a:moveTo>
                  <a:lnTo>
                    <a:pt x="136208" y="138113"/>
                  </a:lnTo>
                  <a:cubicBezTo>
                    <a:pt x="154305" y="138113"/>
                    <a:pt x="167640" y="135255"/>
                    <a:pt x="176213" y="130493"/>
                  </a:cubicBezTo>
                  <a:cubicBezTo>
                    <a:pt x="180975" y="127635"/>
                    <a:pt x="184785" y="123825"/>
                    <a:pt x="187643" y="117158"/>
                  </a:cubicBezTo>
                  <a:cubicBezTo>
                    <a:pt x="190500" y="111443"/>
                    <a:pt x="192405" y="105727"/>
                    <a:pt x="192405" y="99060"/>
                  </a:cubicBezTo>
                  <a:cubicBezTo>
                    <a:pt x="192405" y="86677"/>
                    <a:pt x="187643" y="77152"/>
                    <a:pt x="179070" y="70485"/>
                  </a:cubicBezTo>
                  <a:cubicBezTo>
                    <a:pt x="170498" y="63818"/>
                    <a:pt x="158115" y="60008"/>
                    <a:pt x="140970" y="60008"/>
                  </a:cubicBezTo>
                  <a:lnTo>
                    <a:pt x="64770" y="60008"/>
                  </a:lnTo>
                  <a:lnTo>
                    <a:pt x="64770" y="138113"/>
                  </a:lnTo>
                  <a:close/>
                  <a:moveTo>
                    <a:pt x="65723" y="293370"/>
                  </a:moveTo>
                  <a:lnTo>
                    <a:pt x="147638" y="293370"/>
                  </a:lnTo>
                  <a:cubicBezTo>
                    <a:pt x="169545" y="293370"/>
                    <a:pt x="185738" y="289560"/>
                    <a:pt x="196215" y="281940"/>
                  </a:cubicBezTo>
                  <a:cubicBezTo>
                    <a:pt x="207645" y="273368"/>
                    <a:pt x="213360" y="261938"/>
                    <a:pt x="213360" y="246698"/>
                  </a:cubicBezTo>
                  <a:cubicBezTo>
                    <a:pt x="213360" y="231458"/>
                    <a:pt x="207645" y="220027"/>
                    <a:pt x="196215" y="211455"/>
                  </a:cubicBezTo>
                  <a:cubicBezTo>
                    <a:pt x="184785" y="202883"/>
                    <a:pt x="168593" y="199073"/>
                    <a:pt x="148590" y="199073"/>
                  </a:cubicBezTo>
                  <a:lnTo>
                    <a:pt x="64770" y="199073"/>
                  </a:lnTo>
                  <a:lnTo>
                    <a:pt x="64770" y="293370"/>
                  </a:lnTo>
                  <a:close/>
                </a:path>
              </a:pathLst>
            </a:custGeom>
            <a:solidFill>
              <a:srgbClr val="0060AC"/>
            </a:solidFill>
            <a:ln w="9525" cap="flat">
              <a:noFill/>
              <a:prstDash val="solid"/>
              <a:miter/>
            </a:ln>
          </p:spPr>
          <p:txBody>
            <a:bodyPr rtlCol="0" anchor="ctr"/>
            <a:lstStyle/>
            <a:p>
              <a:endParaRPr lang="en-GB" sz="1579"/>
            </a:p>
          </p:txBody>
        </p:sp>
        <p:sp>
          <p:nvSpPr>
            <p:cNvPr id="102" name="Freeform: Shape 101">
              <a:extLst>
                <a:ext uri="{FF2B5EF4-FFF2-40B4-BE49-F238E27FC236}">
                  <a16:creationId xmlns:a16="http://schemas.microsoft.com/office/drawing/2014/main" id="{511AC9CE-7D54-4560-8D87-E0883DE08799}"/>
                </a:ext>
              </a:extLst>
            </p:cNvPr>
            <p:cNvSpPr/>
            <p:nvPr/>
          </p:nvSpPr>
          <p:spPr>
            <a:xfrm>
              <a:off x="1698289" y="1468370"/>
              <a:ext cx="51067" cy="276059"/>
            </a:xfrm>
            <a:custGeom>
              <a:avLst/>
              <a:gdLst>
                <a:gd name="connsiteX0" fmla="*/ 0 w 65722"/>
                <a:gd name="connsiteY0" fmla="*/ 355283 h 355282"/>
                <a:gd name="connsiteX1" fmla="*/ 0 w 65722"/>
                <a:gd name="connsiteY1" fmla="*/ 0 h 355282"/>
                <a:gd name="connsiteX2" fmla="*/ 65722 w 65722"/>
                <a:gd name="connsiteY2" fmla="*/ 0 h 355282"/>
                <a:gd name="connsiteX3" fmla="*/ 65722 w 65722"/>
                <a:gd name="connsiteY3" fmla="*/ 354330 h 355282"/>
                <a:gd name="connsiteX4" fmla="*/ 0 w 65722"/>
                <a:gd name="connsiteY4" fmla="*/ 354330 h 355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722" h="355282">
                  <a:moveTo>
                    <a:pt x="0" y="355283"/>
                  </a:moveTo>
                  <a:lnTo>
                    <a:pt x="0" y="0"/>
                  </a:lnTo>
                  <a:lnTo>
                    <a:pt x="65722" y="0"/>
                  </a:lnTo>
                  <a:lnTo>
                    <a:pt x="65722" y="354330"/>
                  </a:lnTo>
                  <a:lnTo>
                    <a:pt x="0" y="354330"/>
                  </a:lnTo>
                  <a:close/>
                </a:path>
              </a:pathLst>
            </a:custGeom>
            <a:solidFill>
              <a:srgbClr val="0060AC"/>
            </a:solidFill>
            <a:ln w="9525" cap="flat">
              <a:noFill/>
              <a:prstDash val="solid"/>
              <a:miter/>
            </a:ln>
          </p:spPr>
          <p:txBody>
            <a:bodyPr rtlCol="0" anchor="ctr"/>
            <a:lstStyle/>
            <a:p>
              <a:endParaRPr lang="en-GB" sz="1579"/>
            </a:p>
          </p:txBody>
        </p:sp>
        <p:sp>
          <p:nvSpPr>
            <p:cNvPr id="103" name="Freeform: Shape 102">
              <a:extLst>
                <a:ext uri="{FF2B5EF4-FFF2-40B4-BE49-F238E27FC236}">
                  <a16:creationId xmlns:a16="http://schemas.microsoft.com/office/drawing/2014/main" id="{5B5363D6-9F61-478C-BB93-CE4CFB8C1C69}"/>
                </a:ext>
              </a:extLst>
            </p:cNvPr>
            <p:cNvSpPr/>
            <p:nvPr/>
          </p:nvSpPr>
          <p:spPr>
            <a:xfrm>
              <a:off x="2176396" y="1461710"/>
              <a:ext cx="272359" cy="287900"/>
            </a:xfrm>
            <a:custGeom>
              <a:avLst/>
              <a:gdLst>
                <a:gd name="connsiteX0" fmla="*/ 273367 w 350520"/>
                <a:gd name="connsiteY0" fmla="*/ 264795 h 370522"/>
                <a:gd name="connsiteX1" fmla="*/ 349567 w 350520"/>
                <a:gd name="connsiteY1" fmla="*/ 264795 h 370522"/>
                <a:gd name="connsiteX2" fmla="*/ 296227 w 350520"/>
                <a:gd name="connsiteY2" fmla="*/ 332422 h 370522"/>
                <a:gd name="connsiteX3" fmla="*/ 185738 w 350520"/>
                <a:gd name="connsiteY3" fmla="*/ 370522 h 370522"/>
                <a:gd name="connsiteX4" fmla="*/ 60960 w 350520"/>
                <a:gd name="connsiteY4" fmla="*/ 320993 h 370522"/>
                <a:gd name="connsiteX5" fmla="*/ 19050 w 350520"/>
                <a:gd name="connsiteY5" fmla="*/ 264795 h 370522"/>
                <a:gd name="connsiteX6" fmla="*/ 0 w 350520"/>
                <a:gd name="connsiteY6" fmla="*/ 183833 h 370522"/>
                <a:gd name="connsiteX7" fmla="*/ 56198 w 350520"/>
                <a:gd name="connsiteY7" fmla="*/ 52387 h 370522"/>
                <a:gd name="connsiteX8" fmla="*/ 182880 w 350520"/>
                <a:gd name="connsiteY8" fmla="*/ 0 h 370522"/>
                <a:gd name="connsiteX9" fmla="*/ 300038 w 350520"/>
                <a:gd name="connsiteY9" fmla="*/ 41910 h 370522"/>
                <a:gd name="connsiteX10" fmla="*/ 329565 w 350520"/>
                <a:gd name="connsiteY10" fmla="*/ 71437 h 370522"/>
                <a:gd name="connsiteX11" fmla="*/ 350520 w 350520"/>
                <a:gd name="connsiteY11" fmla="*/ 108585 h 370522"/>
                <a:gd name="connsiteX12" fmla="*/ 276225 w 350520"/>
                <a:gd name="connsiteY12" fmla="*/ 108585 h 370522"/>
                <a:gd name="connsiteX13" fmla="*/ 180975 w 350520"/>
                <a:gd name="connsiteY13" fmla="*/ 61912 h 370522"/>
                <a:gd name="connsiteX14" fmla="*/ 120015 w 350520"/>
                <a:gd name="connsiteY14" fmla="*/ 80962 h 370522"/>
                <a:gd name="connsiteX15" fmla="*/ 77153 w 350520"/>
                <a:gd name="connsiteY15" fmla="*/ 131445 h 370522"/>
                <a:gd name="connsiteX16" fmla="*/ 65723 w 350520"/>
                <a:gd name="connsiteY16" fmla="*/ 183833 h 370522"/>
                <a:gd name="connsiteX17" fmla="*/ 102870 w 350520"/>
                <a:gd name="connsiteY17" fmla="*/ 272415 h 370522"/>
                <a:gd name="connsiteX18" fmla="*/ 183833 w 350520"/>
                <a:gd name="connsiteY18" fmla="*/ 307658 h 370522"/>
                <a:gd name="connsiteX19" fmla="*/ 229552 w 350520"/>
                <a:gd name="connsiteY19" fmla="*/ 297180 h 370522"/>
                <a:gd name="connsiteX20" fmla="*/ 273367 w 350520"/>
                <a:gd name="connsiteY20" fmla="*/ 264795 h 370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50520" h="370522">
                  <a:moveTo>
                    <a:pt x="273367" y="264795"/>
                  </a:moveTo>
                  <a:lnTo>
                    <a:pt x="349567" y="264795"/>
                  </a:lnTo>
                  <a:cubicBezTo>
                    <a:pt x="338138" y="291465"/>
                    <a:pt x="320040" y="314325"/>
                    <a:pt x="296227" y="332422"/>
                  </a:cubicBezTo>
                  <a:cubicBezTo>
                    <a:pt x="262890" y="358140"/>
                    <a:pt x="226695" y="370522"/>
                    <a:pt x="185738" y="370522"/>
                  </a:cubicBezTo>
                  <a:cubicBezTo>
                    <a:pt x="138113" y="370522"/>
                    <a:pt x="97155" y="354330"/>
                    <a:pt x="60960" y="320993"/>
                  </a:cubicBezTo>
                  <a:cubicBezTo>
                    <a:pt x="42863" y="304800"/>
                    <a:pt x="29528" y="285750"/>
                    <a:pt x="19050" y="264795"/>
                  </a:cubicBezTo>
                  <a:cubicBezTo>
                    <a:pt x="6667" y="239078"/>
                    <a:pt x="0" y="212408"/>
                    <a:pt x="0" y="183833"/>
                  </a:cubicBezTo>
                  <a:cubicBezTo>
                    <a:pt x="0" y="133350"/>
                    <a:pt x="19050" y="89535"/>
                    <a:pt x="56198" y="52387"/>
                  </a:cubicBezTo>
                  <a:cubicBezTo>
                    <a:pt x="92392" y="18097"/>
                    <a:pt x="134303" y="0"/>
                    <a:pt x="182880" y="0"/>
                  </a:cubicBezTo>
                  <a:cubicBezTo>
                    <a:pt x="226695" y="0"/>
                    <a:pt x="265748" y="14288"/>
                    <a:pt x="300038" y="41910"/>
                  </a:cubicBezTo>
                  <a:cubicBezTo>
                    <a:pt x="312420" y="52387"/>
                    <a:pt x="322898" y="61912"/>
                    <a:pt x="329565" y="71437"/>
                  </a:cubicBezTo>
                  <a:cubicBezTo>
                    <a:pt x="337185" y="80962"/>
                    <a:pt x="343852" y="93345"/>
                    <a:pt x="350520" y="108585"/>
                  </a:cubicBezTo>
                  <a:lnTo>
                    <a:pt x="276225" y="108585"/>
                  </a:lnTo>
                  <a:cubicBezTo>
                    <a:pt x="248602" y="77153"/>
                    <a:pt x="217170" y="61912"/>
                    <a:pt x="180975" y="61912"/>
                  </a:cubicBezTo>
                  <a:cubicBezTo>
                    <a:pt x="160020" y="61912"/>
                    <a:pt x="140017" y="68580"/>
                    <a:pt x="120015" y="80962"/>
                  </a:cubicBezTo>
                  <a:cubicBezTo>
                    <a:pt x="100965" y="93345"/>
                    <a:pt x="86678" y="110490"/>
                    <a:pt x="77153" y="131445"/>
                  </a:cubicBezTo>
                  <a:cubicBezTo>
                    <a:pt x="69533" y="148590"/>
                    <a:pt x="65723" y="165735"/>
                    <a:pt x="65723" y="183833"/>
                  </a:cubicBezTo>
                  <a:cubicBezTo>
                    <a:pt x="65723" y="218122"/>
                    <a:pt x="78105" y="247650"/>
                    <a:pt x="102870" y="272415"/>
                  </a:cubicBezTo>
                  <a:cubicBezTo>
                    <a:pt x="126683" y="296228"/>
                    <a:pt x="153353" y="307658"/>
                    <a:pt x="183833" y="307658"/>
                  </a:cubicBezTo>
                  <a:cubicBezTo>
                    <a:pt x="200977" y="307658"/>
                    <a:pt x="216217" y="303847"/>
                    <a:pt x="229552" y="297180"/>
                  </a:cubicBezTo>
                  <a:cubicBezTo>
                    <a:pt x="243840" y="292418"/>
                    <a:pt x="258127" y="280987"/>
                    <a:pt x="273367" y="264795"/>
                  </a:cubicBezTo>
                  <a:close/>
                </a:path>
              </a:pathLst>
            </a:custGeom>
            <a:solidFill>
              <a:schemeClr val="bg1"/>
            </a:solidFill>
            <a:ln w="9525" cap="flat">
              <a:noFill/>
              <a:prstDash val="solid"/>
              <a:miter/>
            </a:ln>
          </p:spPr>
          <p:txBody>
            <a:bodyPr rtlCol="0" anchor="ctr"/>
            <a:lstStyle/>
            <a:p>
              <a:endParaRPr lang="en-GB" sz="1579">
                <a:solidFill>
                  <a:schemeClr val="bg1"/>
                </a:solidFill>
              </a:endParaRPr>
            </a:p>
          </p:txBody>
        </p:sp>
        <p:sp>
          <p:nvSpPr>
            <p:cNvPr id="104" name="Freeform: Shape 103">
              <a:extLst>
                <a:ext uri="{FF2B5EF4-FFF2-40B4-BE49-F238E27FC236}">
                  <a16:creationId xmlns:a16="http://schemas.microsoft.com/office/drawing/2014/main" id="{6D6C05D6-FE58-4456-87A3-E1F2E230060A}"/>
                </a:ext>
              </a:extLst>
            </p:cNvPr>
            <p:cNvSpPr/>
            <p:nvPr/>
          </p:nvSpPr>
          <p:spPr>
            <a:xfrm>
              <a:off x="2453936" y="1530539"/>
              <a:ext cx="219811" cy="220551"/>
            </a:xfrm>
            <a:custGeom>
              <a:avLst/>
              <a:gdLst>
                <a:gd name="connsiteX0" fmla="*/ 141922 w 282892"/>
                <a:gd name="connsiteY0" fmla="*/ 0 h 283845"/>
                <a:gd name="connsiteX1" fmla="*/ 246697 w 282892"/>
                <a:gd name="connsiteY1" fmla="*/ 46673 h 283845"/>
                <a:gd name="connsiteX2" fmla="*/ 282892 w 282892"/>
                <a:gd name="connsiteY2" fmla="*/ 140970 h 283845"/>
                <a:gd name="connsiteX3" fmla="*/ 234315 w 282892"/>
                <a:gd name="connsiteY3" fmla="*/ 248602 h 283845"/>
                <a:gd name="connsiteX4" fmla="*/ 140970 w 282892"/>
                <a:gd name="connsiteY4" fmla="*/ 283845 h 283845"/>
                <a:gd name="connsiteX5" fmla="*/ 76200 w 282892"/>
                <a:gd name="connsiteY5" fmla="*/ 267653 h 283845"/>
                <a:gd name="connsiteX6" fmla="*/ 21907 w 282892"/>
                <a:gd name="connsiteY6" fmla="*/ 218123 h 283845"/>
                <a:gd name="connsiteX7" fmla="*/ 0 w 282892"/>
                <a:gd name="connsiteY7" fmla="*/ 140017 h 283845"/>
                <a:gd name="connsiteX8" fmla="*/ 47625 w 282892"/>
                <a:gd name="connsiteY8" fmla="*/ 37148 h 283845"/>
                <a:gd name="connsiteX9" fmla="*/ 141922 w 282892"/>
                <a:gd name="connsiteY9" fmla="*/ 0 h 283845"/>
                <a:gd name="connsiteX10" fmla="*/ 141922 w 282892"/>
                <a:gd name="connsiteY10" fmla="*/ 59055 h 283845"/>
                <a:gd name="connsiteX11" fmla="*/ 82867 w 282892"/>
                <a:gd name="connsiteY11" fmla="*/ 87630 h 283845"/>
                <a:gd name="connsiteX12" fmla="*/ 63817 w 282892"/>
                <a:gd name="connsiteY12" fmla="*/ 140970 h 283845"/>
                <a:gd name="connsiteX13" fmla="*/ 92392 w 282892"/>
                <a:gd name="connsiteY13" fmla="*/ 207645 h 283845"/>
                <a:gd name="connsiteX14" fmla="*/ 141922 w 282892"/>
                <a:gd name="connsiteY14" fmla="*/ 225742 h 283845"/>
                <a:gd name="connsiteX15" fmla="*/ 200025 w 282892"/>
                <a:gd name="connsiteY15" fmla="*/ 198120 h 283845"/>
                <a:gd name="connsiteX16" fmla="*/ 219075 w 282892"/>
                <a:gd name="connsiteY16" fmla="*/ 142875 h 283845"/>
                <a:gd name="connsiteX17" fmla="*/ 190500 w 282892"/>
                <a:gd name="connsiteY17" fmla="*/ 78105 h 283845"/>
                <a:gd name="connsiteX18" fmla="*/ 141922 w 282892"/>
                <a:gd name="connsiteY18" fmla="*/ 59055 h 283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2892" h="283845">
                  <a:moveTo>
                    <a:pt x="141922" y="0"/>
                  </a:moveTo>
                  <a:cubicBezTo>
                    <a:pt x="183832" y="0"/>
                    <a:pt x="219075" y="15240"/>
                    <a:pt x="246697" y="46673"/>
                  </a:cubicBezTo>
                  <a:cubicBezTo>
                    <a:pt x="270510" y="73342"/>
                    <a:pt x="282892" y="104775"/>
                    <a:pt x="282892" y="140970"/>
                  </a:cubicBezTo>
                  <a:cubicBezTo>
                    <a:pt x="282892" y="184785"/>
                    <a:pt x="266700" y="220980"/>
                    <a:pt x="234315" y="248602"/>
                  </a:cubicBezTo>
                  <a:cubicBezTo>
                    <a:pt x="207645" y="271463"/>
                    <a:pt x="176213" y="283845"/>
                    <a:pt x="140970" y="283845"/>
                  </a:cubicBezTo>
                  <a:cubicBezTo>
                    <a:pt x="118110" y="283845"/>
                    <a:pt x="97155" y="278130"/>
                    <a:pt x="76200" y="267653"/>
                  </a:cubicBezTo>
                  <a:cubicBezTo>
                    <a:pt x="53340" y="255270"/>
                    <a:pt x="35242" y="239077"/>
                    <a:pt x="21907" y="218123"/>
                  </a:cubicBezTo>
                  <a:cubicBezTo>
                    <a:pt x="7620" y="195263"/>
                    <a:pt x="0" y="168592"/>
                    <a:pt x="0" y="140017"/>
                  </a:cubicBezTo>
                  <a:cubicBezTo>
                    <a:pt x="0" y="100013"/>
                    <a:pt x="16192" y="65723"/>
                    <a:pt x="47625" y="37148"/>
                  </a:cubicBezTo>
                  <a:cubicBezTo>
                    <a:pt x="73342" y="13335"/>
                    <a:pt x="104775" y="952"/>
                    <a:pt x="141922" y="0"/>
                  </a:cubicBezTo>
                  <a:close/>
                  <a:moveTo>
                    <a:pt x="141922" y="59055"/>
                  </a:moveTo>
                  <a:cubicBezTo>
                    <a:pt x="119063" y="59055"/>
                    <a:pt x="99060" y="68580"/>
                    <a:pt x="82867" y="87630"/>
                  </a:cubicBezTo>
                  <a:cubicBezTo>
                    <a:pt x="70485" y="102870"/>
                    <a:pt x="63817" y="120015"/>
                    <a:pt x="63817" y="140970"/>
                  </a:cubicBezTo>
                  <a:cubicBezTo>
                    <a:pt x="63817" y="168592"/>
                    <a:pt x="73342" y="191452"/>
                    <a:pt x="92392" y="207645"/>
                  </a:cubicBezTo>
                  <a:cubicBezTo>
                    <a:pt x="106680" y="220027"/>
                    <a:pt x="122872" y="225742"/>
                    <a:pt x="141922" y="225742"/>
                  </a:cubicBezTo>
                  <a:cubicBezTo>
                    <a:pt x="165735" y="225742"/>
                    <a:pt x="184785" y="216217"/>
                    <a:pt x="200025" y="198120"/>
                  </a:cubicBezTo>
                  <a:cubicBezTo>
                    <a:pt x="213360" y="181927"/>
                    <a:pt x="219075" y="163830"/>
                    <a:pt x="219075" y="142875"/>
                  </a:cubicBezTo>
                  <a:cubicBezTo>
                    <a:pt x="219075" y="116205"/>
                    <a:pt x="209550" y="95250"/>
                    <a:pt x="190500" y="78105"/>
                  </a:cubicBezTo>
                  <a:cubicBezTo>
                    <a:pt x="176213" y="65723"/>
                    <a:pt x="160020" y="59055"/>
                    <a:pt x="141922" y="59055"/>
                  </a:cubicBezTo>
                  <a:close/>
                </a:path>
              </a:pathLst>
            </a:custGeom>
            <a:solidFill>
              <a:schemeClr val="bg1"/>
            </a:solidFill>
            <a:ln w="9525" cap="flat">
              <a:noFill/>
              <a:prstDash val="solid"/>
              <a:miter/>
            </a:ln>
          </p:spPr>
          <p:txBody>
            <a:bodyPr rtlCol="0" anchor="ctr"/>
            <a:lstStyle/>
            <a:p>
              <a:endParaRPr lang="en-GB" sz="1579">
                <a:solidFill>
                  <a:schemeClr val="bg1"/>
                </a:solidFill>
              </a:endParaRPr>
            </a:p>
          </p:txBody>
        </p:sp>
        <p:sp>
          <p:nvSpPr>
            <p:cNvPr id="105" name="Freeform: Shape 104">
              <a:extLst>
                <a:ext uri="{FF2B5EF4-FFF2-40B4-BE49-F238E27FC236}">
                  <a16:creationId xmlns:a16="http://schemas.microsoft.com/office/drawing/2014/main" id="{C6ACD62F-EB8D-4500-8AF3-AC50F48379CD}"/>
                </a:ext>
              </a:extLst>
            </p:cNvPr>
            <p:cNvSpPr/>
            <p:nvPr/>
          </p:nvSpPr>
          <p:spPr>
            <a:xfrm>
              <a:off x="2690770" y="1529800"/>
              <a:ext cx="196127" cy="214630"/>
            </a:xfrm>
            <a:custGeom>
              <a:avLst/>
              <a:gdLst>
                <a:gd name="connsiteX0" fmla="*/ 0 w 252412"/>
                <a:gd name="connsiteY0" fmla="*/ 276225 h 276225"/>
                <a:gd name="connsiteX1" fmla="*/ 0 w 252412"/>
                <a:gd name="connsiteY1" fmla="*/ 9525 h 276225"/>
                <a:gd name="connsiteX2" fmla="*/ 59055 w 252412"/>
                <a:gd name="connsiteY2" fmla="*/ 9525 h 276225"/>
                <a:gd name="connsiteX3" fmla="*/ 59055 w 252412"/>
                <a:gd name="connsiteY3" fmla="*/ 32385 h 276225"/>
                <a:gd name="connsiteX4" fmla="*/ 93345 w 252412"/>
                <a:gd name="connsiteY4" fmla="*/ 7620 h 276225"/>
                <a:gd name="connsiteX5" fmla="*/ 147638 w 252412"/>
                <a:gd name="connsiteY5" fmla="*/ 0 h 276225"/>
                <a:gd name="connsiteX6" fmla="*/ 193357 w 252412"/>
                <a:gd name="connsiteY6" fmla="*/ 10477 h 276225"/>
                <a:gd name="connsiteX7" fmla="*/ 229552 w 252412"/>
                <a:gd name="connsiteY7" fmla="*/ 39052 h 276225"/>
                <a:gd name="connsiteX8" fmla="*/ 247650 w 252412"/>
                <a:gd name="connsiteY8" fmla="*/ 76200 h 276225"/>
                <a:gd name="connsiteX9" fmla="*/ 252413 w 252412"/>
                <a:gd name="connsiteY9" fmla="*/ 130492 h 276225"/>
                <a:gd name="connsiteX10" fmla="*/ 252413 w 252412"/>
                <a:gd name="connsiteY10" fmla="*/ 274320 h 276225"/>
                <a:gd name="connsiteX11" fmla="*/ 188595 w 252412"/>
                <a:gd name="connsiteY11" fmla="*/ 274320 h 276225"/>
                <a:gd name="connsiteX12" fmla="*/ 188595 w 252412"/>
                <a:gd name="connsiteY12" fmla="*/ 144780 h 276225"/>
                <a:gd name="connsiteX13" fmla="*/ 172402 w 252412"/>
                <a:gd name="connsiteY13" fmla="*/ 77152 h 276225"/>
                <a:gd name="connsiteX14" fmla="*/ 155257 w 252412"/>
                <a:gd name="connsiteY14" fmla="*/ 64770 h 276225"/>
                <a:gd name="connsiteX15" fmla="*/ 134302 w 252412"/>
                <a:gd name="connsiteY15" fmla="*/ 60007 h 276225"/>
                <a:gd name="connsiteX16" fmla="*/ 92392 w 252412"/>
                <a:gd name="connsiteY16" fmla="*/ 66675 h 276225"/>
                <a:gd name="connsiteX17" fmla="*/ 73342 w 252412"/>
                <a:gd name="connsiteY17" fmla="*/ 84773 h 276225"/>
                <a:gd name="connsiteX18" fmla="*/ 64770 w 252412"/>
                <a:gd name="connsiteY18" fmla="*/ 108585 h 276225"/>
                <a:gd name="connsiteX19" fmla="*/ 62865 w 252412"/>
                <a:gd name="connsiteY19" fmla="*/ 149542 h 276225"/>
                <a:gd name="connsiteX20" fmla="*/ 62865 w 252412"/>
                <a:gd name="connsiteY20" fmla="*/ 276225 h 276225"/>
                <a:gd name="connsiteX21" fmla="*/ 0 w 252412"/>
                <a:gd name="connsiteY21" fmla="*/ 276225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2412" h="276225">
                  <a:moveTo>
                    <a:pt x="0" y="276225"/>
                  </a:moveTo>
                  <a:lnTo>
                    <a:pt x="0" y="9525"/>
                  </a:lnTo>
                  <a:lnTo>
                    <a:pt x="59055" y="9525"/>
                  </a:lnTo>
                  <a:lnTo>
                    <a:pt x="59055" y="32385"/>
                  </a:lnTo>
                  <a:cubicBezTo>
                    <a:pt x="70485" y="20955"/>
                    <a:pt x="81915" y="13335"/>
                    <a:pt x="93345" y="7620"/>
                  </a:cubicBezTo>
                  <a:cubicBezTo>
                    <a:pt x="104775" y="2857"/>
                    <a:pt x="133350" y="0"/>
                    <a:pt x="147638" y="0"/>
                  </a:cubicBezTo>
                  <a:cubicBezTo>
                    <a:pt x="163830" y="0"/>
                    <a:pt x="179070" y="3810"/>
                    <a:pt x="193357" y="10477"/>
                  </a:cubicBezTo>
                  <a:cubicBezTo>
                    <a:pt x="208597" y="18098"/>
                    <a:pt x="220027" y="27623"/>
                    <a:pt x="229552" y="39052"/>
                  </a:cubicBezTo>
                  <a:cubicBezTo>
                    <a:pt x="238125" y="49530"/>
                    <a:pt x="243840" y="61913"/>
                    <a:pt x="247650" y="76200"/>
                  </a:cubicBezTo>
                  <a:cubicBezTo>
                    <a:pt x="251460" y="89535"/>
                    <a:pt x="252413" y="107632"/>
                    <a:pt x="252413" y="130492"/>
                  </a:cubicBezTo>
                  <a:lnTo>
                    <a:pt x="252413" y="274320"/>
                  </a:lnTo>
                  <a:lnTo>
                    <a:pt x="188595" y="274320"/>
                  </a:lnTo>
                  <a:lnTo>
                    <a:pt x="188595" y="144780"/>
                  </a:lnTo>
                  <a:cubicBezTo>
                    <a:pt x="188595" y="112395"/>
                    <a:pt x="182880" y="89535"/>
                    <a:pt x="172402" y="77152"/>
                  </a:cubicBezTo>
                  <a:cubicBezTo>
                    <a:pt x="167640" y="72390"/>
                    <a:pt x="161925" y="67627"/>
                    <a:pt x="155257" y="64770"/>
                  </a:cubicBezTo>
                  <a:cubicBezTo>
                    <a:pt x="148590" y="61913"/>
                    <a:pt x="140970" y="60007"/>
                    <a:pt x="134302" y="60007"/>
                  </a:cubicBezTo>
                  <a:cubicBezTo>
                    <a:pt x="125730" y="60007"/>
                    <a:pt x="100965" y="61913"/>
                    <a:pt x="92392" y="66675"/>
                  </a:cubicBezTo>
                  <a:cubicBezTo>
                    <a:pt x="83820" y="71438"/>
                    <a:pt x="78105" y="77152"/>
                    <a:pt x="73342" y="84773"/>
                  </a:cubicBezTo>
                  <a:cubicBezTo>
                    <a:pt x="69532" y="91440"/>
                    <a:pt x="66675" y="99060"/>
                    <a:pt x="64770" y="108585"/>
                  </a:cubicBezTo>
                  <a:cubicBezTo>
                    <a:pt x="62865" y="118110"/>
                    <a:pt x="62865" y="131445"/>
                    <a:pt x="62865" y="149542"/>
                  </a:cubicBezTo>
                  <a:lnTo>
                    <a:pt x="62865" y="276225"/>
                  </a:lnTo>
                  <a:lnTo>
                    <a:pt x="0" y="276225"/>
                  </a:lnTo>
                  <a:close/>
                </a:path>
              </a:pathLst>
            </a:custGeom>
            <a:solidFill>
              <a:schemeClr val="bg1"/>
            </a:solidFill>
            <a:ln w="9525" cap="flat">
              <a:noFill/>
              <a:prstDash val="solid"/>
              <a:miter/>
            </a:ln>
          </p:spPr>
          <p:txBody>
            <a:bodyPr rtlCol="0" anchor="ctr"/>
            <a:lstStyle/>
            <a:p>
              <a:endParaRPr lang="en-GB" sz="1579">
                <a:solidFill>
                  <a:schemeClr val="bg1"/>
                </a:solidFill>
              </a:endParaRPr>
            </a:p>
          </p:txBody>
        </p:sp>
        <p:sp>
          <p:nvSpPr>
            <p:cNvPr id="106" name="Freeform: Shape 105">
              <a:extLst>
                <a:ext uri="{FF2B5EF4-FFF2-40B4-BE49-F238E27FC236}">
                  <a16:creationId xmlns:a16="http://schemas.microsoft.com/office/drawing/2014/main" id="{4770ABFE-FEEF-4974-8ECD-F1E4AC3F03F9}"/>
                </a:ext>
              </a:extLst>
            </p:cNvPr>
            <p:cNvSpPr/>
            <p:nvPr/>
          </p:nvSpPr>
          <p:spPr>
            <a:xfrm>
              <a:off x="3112630" y="1537201"/>
              <a:ext cx="196867" cy="214630"/>
            </a:xfrm>
            <a:custGeom>
              <a:avLst/>
              <a:gdLst>
                <a:gd name="connsiteX0" fmla="*/ 253365 w 253364"/>
                <a:gd name="connsiteY0" fmla="*/ 0 h 276225"/>
                <a:gd name="connsiteX1" fmla="*/ 253365 w 253364"/>
                <a:gd name="connsiteY1" fmla="*/ 265748 h 276225"/>
                <a:gd name="connsiteX2" fmla="*/ 193357 w 253364"/>
                <a:gd name="connsiteY2" fmla="*/ 265748 h 276225"/>
                <a:gd name="connsiteX3" fmla="*/ 193357 w 253364"/>
                <a:gd name="connsiteY3" fmla="*/ 243840 h 276225"/>
                <a:gd name="connsiteX4" fmla="*/ 159067 w 253364"/>
                <a:gd name="connsiteY4" fmla="*/ 268605 h 276225"/>
                <a:gd name="connsiteX5" fmla="*/ 104775 w 253364"/>
                <a:gd name="connsiteY5" fmla="*/ 276225 h 276225"/>
                <a:gd name="connsiteX6" fmla="*/ 59055 w 253364"/>
                <a:gd name="connsiteY6" fmla="*/ 265748 h 276225"/>
                <a:gd name="connsiteX7" fmla="*/ 22860 w 253364"/>
                <a:gd name="connsiteY7" fmla="*/ 237173 h 276225"/>
                <a:gd name="connsiteX8" fmla="*/ 4763 w 253364"/>
                <a:gd name="connsiteY8" fmla="*/ 200025 h 276225"/>
                <a:gd name="connsiteX9" fmla="*/ 0 w 253364"/>
                <a:gd name="connsiteY9" fmla="*/ 145732 h 276225"/>
                <a:gd name="connsiteX10" fmla="*/ 0 w 253364"/>
                <a:gd name="connsiteY10" fmla="*/ 0 h 276225"/>
                <a:gd name="connsiteX11" fmla="*/ 63817 w 253364"/>
                <a:gd name="connsiteY11" fmla="*/ 0 h 276225"/>
                <a:gd name="connsiteX12" fmla="*/ 63817 w 253364"/>
                <a:gd name="connsiteY12" fmla="*/ 131445 h 276225"/>
                <a:gd name="connsiteX13" fmla="*/ 80010 w 253364"/>
                <a:gd name="connsiteY13" fmla="*/ 199073 h 276225"/>
                <a:gd name="connsiteX14" fmla="*/ 97155 w 253364"/>
                <a:gd name="connsiteY14" fmla="*/ 211455 h 276225"/>
                <a:gd name="connsiteX15" fmla="*/ 118110 w 253364"/>
                <a:gd name="connsiteY15" fmla="*/ 216217 h 276225"/>
                <a:gd name="connsiteX16" fmla="*/ 160020 w 253364"/>
                <a:gd name="connsiteY16" fmla="*/ 209550 h 276225"/>
                <a:gd name="connsiteX17" fmla="*/ 179070 w 253364"/>
                <a:gd name="connsiteY17" fmla="*/ 191452 h 276225"/>
                <a:gd name="connsiteX18" fmla="*/ 187642 w 253364"/>
                <a:gd name="connsiteY18" fmla="*/ 167640 h 276225"/>
                <a:gd name="connsiteX19" fmla="*/ 189547 w 253364"/>
                <a:gd name="connsiteY19" fmla="*/ 126682 h 276225"/>
                <a:gd name="connsiteX20" fmla="*/ 189547 w 253364"/>
                <a:gd name="connsiteY20" fmla="*/ 0 h 276225"/>
                <a:gd name="connsiteX21" fmla="*/ 253365 w 253364"/>
                <a:gd name="connsiteY21" fmla="*/ 0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3364" h="276225">
                  <a:moveTo>
                    <a:pt x="253365" y="0"/>
                  </a:moveTo>
                  <a:lnTo>
                    <a:pt x="253365" y="265748"/>
                  </a:lnTo>
                  <a:lnTo>
                    <a:pt x="193357" y="265748"/>
                  </a:lnTo>
                  <a:lnTo>
                    <a:pt x="193357" y="243840"/>
                  </a:lnTo>
                  <a:cubicBezTo>
                    <a:pt x="181927" y="255270"/>
                    <a:pt x="170497" y="262890"/>
                    <a:pt x="159067" y="268605"/>
                  </a:cubicBezTo>
                  <a:cubicBezTo>
                    <a:pt x="147638" y="273367"/>
                    <a:pt x="119063" y="276225"/>
                    <a:pt x="104775" y="276225"/>
                  </a:cubicBezTo>
                  <a:cubicBezTo>
                    <a:pt x="88582" y="276225"/>
                    <a:pt x="73342" y="272415"/>
                    <a:pt x="59055" y="265748"/>
                  </a:cubicBezTo>
                  <a:cubicBezTo>
                    <a:pt x="43815" y="258127"/>
                    <a:pt x="32385" y="248602"/>
                    <a:pt x="22860" y="237173"/>
                  </a:cubicBezTo>
                  <a:cubicBezTo>
                    <a:pt x="14288" y="226695"/>
                    <a:pt x="8572" y="214313"/>
                    <a:pt x="4763" y="200025"/>
                  </a:cubicBezTo>
                  <a:cubicBezTo>
                    <a:pt x="952" y="186690"/>
                    <a:pt x="0" y="168592"/>
                    <a:pt x="0" y="145732"/>
                  </a:cubicBezTo>
                  <a:lnTo>
                    <a:pt x="0" y="0"/>
                  </a:lnTo>
                  <a:lnTo>
                    <a:pt x="63817" y="0"/>
                  </a:lnTo>
                  <a:lnTo>
                    <a:pt x="63817" y="131445"/>
                  </a:lnTo>
                  <a:cubicBezTo>
                    <a:pt x="63817" y="163830"/>
                    <a:pt x="69532" y="186690"/>
                    <a:pt x="80010" y="199073"/>
                  </a:cubicBezTo>
                  <a:cubicBezTo>
                    <a:pt x="84772" y="203835"/>
                    <a:pt x="90488" y="208598"/>
                    <a:pt x="97155" y="211455"/>
                  </a:cubicBezTo>
                  <a:cubicBezTo>
                    <a:pt x="103822" y="214313"/>
                    <a:pt x="111442" y="216217"/>
                    <a:pt x="118110" y="216217"/>
                  </a:cubicBezTo>
                  <a:cubicBezTo>
                    <a:pt x="126682" y="216217"/>
                    <a:pt x="151447" y="214313"/>
                    <a:pt x="160020" y="209550"/>
                  </a:cubicBezTo>
                  <a:cubicBezTo>
                    <a:pt x="168592" y="204788"/>
                    <a:pt x="174307" y="199073"/>
                    <a:pt x="179070" y="191452"/>
                  </a:cubicBezTo>
                  <a:cubicBezTo>
                    <a:pt x="182880" y="184785"/>
                    <a:pt x="185738" y="177165"/>
                    <a:pt x="187642" y="167640"/>
                  </a:cubicBezTo>
                  <a:cubicBezTo>
                    <a:pt x="189547" y="158115"/>
                    <a:pt x="189547" y="144780"/>
                    <a:pt x="189547" y="126682"/>
                  </a:cubicBezTo>
                  <a:lnTo>
                    <a:pt x="189547" y="0"/>
                  </a:lnTo>
                  <a:lnTo>
                    <a:pt x="253365" y="0"/>
                  </a:lnTo>
                  <a:close/>
                </a:path>
              </a:pathLst>
            </a:custGeom>
            <a:solidFill>
              <a:schemeClr val="bg1"/>
            </a:solidFill>
            <a:ln w="9525" cap="flat">
              <a:noFill/>
              <a:prstDash val="solid"/>
              <a:miter/>
            </a:ln>
          </p:spPr>
          <p:txBody>
            <a:bodyPr rtlCol="0" anchor="ctr"/>
            <a:lstStyle/>
            <a:p>
              <a:endParaRPr lang="en-GB" sz="1579">
                <a:solidFill>
                  <a:schemeClr val="bg1"/>
                </a:solidFill>
              </a:endParaRPr>
            </a:p>
          </p:txBody>
        </p:sp>
        <p:sp>
          <p:nvSpPr>
            <p:cNvPr id="107" name="Freeform: Shape 106">
              <a:extLst>
                <a:ext uri="{FF2B5EF4-FFF2-40B4-BE49-F238E27FC236}">
                  <a16:creationId xmlns:a16="http://schemas.microsoft.com/office/drawing/2014/main" id="{8847A538-D7D7-484C-96E5-BF883F45516F}"/>
                </a:ext>
              </a:extLst>
            </p:cNvPr>
            <p:cNvSpPr/>
            <p:nvPr/>
          </p:nvSpPr>
          <p:spPr>
            <a:xfrm>
              <a:off x="2915022" y="1529800"/>
              <a:ext cx="168003" cy="221291"/>
            </a:xfrm>
            <a:custGeom>
              <a:avLst/>
              <a:gdLst>
                <a:gd name="connsiteX0" fmla="*/ 66675 w 216217"/>
                <a:gd name="connsiteY0" fmla="*/ 192405 h 284797"/>
                <a:gd name="connsiteX1" fmla="*/ 79057 w 216217"/>
                <a:gd name="connsiteY1" fmla="*/ 217170 h 284797"/>
                <a:gd name="connsiteX2" fmla="*/ 107632 w 216217"/>
                <a:gd name="connsiteY2" fmla="*/ 226695 h 284797"/>
                <a:gd name="connsiteX3" fmla="*/ 141922 w 216217"/>
                <a:gd name="connsiteY3" fmla="*/ 219075 h 284797"/>
                <a:gd name="connsiteX4" fmla="*/ 152400 w 216217"/>
                <a:gd name="connsiteY4" fmla="*/ 200025 h 284797"/>
                <a:gd name="connsiteX5" fmla="*/ 140970 w 216217"/>
                <a:gd name="connsiteY5" fmla="*/ 180975 h 284797"/>
                <a:gd name="connsiteX6" fmla="*/ 74295 w 216217"/>
                <a:gd name="connsiteY6" fmla="*/ 162877 h 284797"/>
                <a:gd name="connsiteX7" fmla="*/ 43815 w 216217"/>
                <a:gd name="connsiteY7" fmla="*/ 152400 h 284797"/>
                <a:gd name="connsiteX8" fmla="*/ 24765 w 216217"/>
                <a:gd name="connsiteY8" fmla="*/ 139065 h 284797"/>
                <a:gd name="connsiteX9" fmla="*/ 953 w 216217"/>
                <a:gd name="connsiteY9" fmla="*/ 82867 h 284797"/>
                <a:gd name="connsiteX10" fmla="*/ 26670 w 216217"/>
                <a:gd name="connsiteY10" fmla="*/ 23813 h 284797"/>
                <a:gd name="connsiteX11" fmla="*/ 105728 w 216217"/>
                <a:gd name="connsiteY11" fmla="*/ 0 h 284797"/>
                <a:gd name="connsiteX12" fmla="*/ 189547 w 216217"/>
                <a:gd name="connsiteY12" fmla="*/ 30480 h 284797"/>
                <a:gd name="connsiteX13" fmla="*/ 209550 w 216217"/>
                <a:gd name="connsiteY13" fmla="*/ 80963 h 284797"/>
                <a:gd name="connsiteX14" fmla="*/ 146685 w 216217"/>
                <a:gd name="connsiteY14" fmla="*/ 80963 h 284797"/>
                <a:gd name="connsiteX15" fmla="*/ 105728 w 216217"/>
                <a:gd name="connsiteY15" fmla="*/ 58102 h 284797"/>
                <a:gd name="connsiteX16" fmla="*/ 76200 w 216217"/>
                <a:gd name="connsiteY16" fmla="*/ 64770 h 284797"/>
                <a:gd name="connsiteX17" fmla="*/ 64770 w 216217"/>
                <a:gd name="connsiteY17" fmla="*/ 80963 h 284797"/>
                <a:gd name="connsiteX18" fmla="*/ 77153 w 216217"/>
                <a:gd name="connsiteY18" fmla="*/ 100013 h 284797"/>
                <a:gd name="connsiteX19" fmla="*/ 140970 w 216217"/>
                <a:gd name="connsiteY19" fmla="*/ 116205 h 284797"/>
                <a:gd name="connsiteX20" fmla="*/ 190500 w 216217"/>
                <a:gd name="connsiteY20" fmla="*/ 136207 h 284797"/>
                <a:gd name="connsiteX21" fmla="*/ 216218 w 216217"/>
                <a:gd name="connsiteY21" fmla="*/ 191452 h 284797"/>
                <a:gd name="connsiteX22" fmla="*/ 187643 w 216217"/>
                <a:gd name="connsiteY22" fmla="*/ 261938 h 284797"/>
                <a:gd name="connsiteX23" fmla="*/ 101918 w 216217"/>
                <a:gd name="connsiteY23" fmla="*/ 284798 h 284797"/>
                <a:gd name="connsiteX24" fmla="*/ 51435 w 216217"/>
                <a:gd name="connsiteY24" fmla="*/ 274320 h 284797"/>
                <a:gd name="connsiteX25" fmla="*/ 18097 w 216217"/>
                <a:gd name="connsiteY25" fmla="*/ 246698 h 284797"/>
                <a:gd name="connsiteX26" fmla="*/ 0 w 216217"/>
                <a:gd name="connsiteY26" fmla="*/ 191452 h 284797"/>
                <a:gd name="connsiteX27" fmla="*/ 66675 w 216217"/>
                <a:gd name="connsiteY27" fmla="*/ 191452 h 284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16217" h="284797">
                  <a:moveTo>
                    <a:pt x="66675" y="192405"/>
                  </a:moveTo>
                  <a:cubicBezTo>
                    <a:pt x="69532" y="204788"/>
                    <a:pt x="73343" y="212407"/>
                    <a:pt x="79057" y="217170"/>
                  </a:cubicBezTo>
                  <a:cubicBezTo>
                    <a:pt x="89535" y="224790"/>
                    <a:pt x="98107" y="226695"/>
                    <a:pt x="107632" y="226695"/>
                  </a:cubicBezTo>
                  <a:cubicBezTo>
                    <a:pt x="116205" y="226695"/>
                    <a:pt x="132397" y="226695"/>
                    <a:pt x="141922" y="219075"/>
                  </a:cubicBezTo>
                  <a:cubicBezTo>
                    <a:pt x="147638" y="214313"/>
                    <a:pt x="152400" y="207645"/>
                    <a:pt x="152400" y="200025"/>
                  </a:cubicBezTo>
                  <a:cubicBezTo>
                    <a:pt x="152400" y="192405"/>
                    <a:pt x="146685" y="185738"/>
                    <a:pt x="140970" y="180975"/>
                  </a:cubicBezTo>
                  <a:cubicBezTo>
                    <a:pt x="130493" y="173355"/>
                    <a:pt x="95250" y="167640"/>
                    <a:pt x="74295" y="162877"/>
                  </a:cubicBezTo>
                  <a:cubicBezTo>
                    <a:pt x="59055" y="159067"/>
                    <a:pt x="49530" y="155257"/>
                    <a:pt x="43815" y="152400"/>
                  </a:cubicBezTo>
                  <a:cubicBezTo>
                    <a:pt x="38100" y="149542"/>
                    <a:pt x="31432" y="144780"/>
                    <a:pt x="24765" y="139065"/>
                  </a:cubicBezTo>
                  <a:cubicBezTo>
                    <a:pt x="8572" y="124777"/>
                    <a:pt x="953" y="105727"/>
                    <a:pt x="953" y="82867"/>
                  </a:cubicBezTo>
                  <a:cubicBezTo>
                    <a:pt x="953" y="59055"/>
                    <a:pt x="9525" y="40005"/>
                    <a:pt x="26670" y="23813"/>
                  </a:cubicBezTo>
                  <a:cubicBezTo>
                    <a:pt x="44768" y="7620"/>
                    <a:pt x="81915" y="0"/>
                    <a:pt x="105728" y="0"/>
                  </a:cubicBezTo>
                  <a:cubicBezTo>
                    <a:pt x="133350" y="0"/>
                    <a:pt x="171450" y="10477"/>
                    <a:pt x="189547" y="30480"/>
                  </a:cubicBezTo>
                  <a:cubicBezTo>
                    <a:pt x="201930" y="44767"/>
                    <a:pt x="208597" y="61913"/>
                    <a:pt x="209550" y="80963"/>
                  </a:cubicBezTo>
                  <a:lnTo>
                    <a:pt x="146685" y="80963"/>
                  </a:lnTo>
                  <a:cubicBezTo>
                    <a:pt x="143828" y="65723"/>
                    <a:pt x="119063" y="58102"/>
                    <a:pt x="105728" y="58102"/>
                  </a:cubicBezTo>
                  <a:cubicBezTo>
                    <a:pt x="99060" y="58102"/>
                    <a:pt x="86678" y="58102"/>
                    <a:pt x="76200" y="64770"/>
                  </a:cubicBezTo>
                  <a:cubicBezTo>
                    <a:pt x="71438" y="68580"/>
                    <a:pt x="64770" y="74295"/>
                    <a:pt x="64770" y="80963"/>
                  </a:cubicBezTo>
                  <a:cubicBezTo>
                    <a:pt x="64770" y="89535"/>
                    <a:pt x="68580" y="95250"/>
                    <a:pt x="77153" y="100013"/>
                  </a:cubicBezTo>
                  <a:cubicBezTo>
                    <a:pt x="80963" y="101917"/>
                    <a:pt x="123825" y="110490"/>
                    <a:pt x="140970" y="116205"/>
                  </a:cubicBezTo>
                  <a:cubicBezTo>
                    <a:pt x="163830" y="122873"/>
                    <a:pt x="176213" y="126682"/>
                    <a:pt x="190500" y="136207"/>
                  </a:cubicBezTo>
                  <a:cubicBezTo>
                    <a:pt x="207645" y="150495"/>
                    <a:pt x="216218" y="167640"/>
                    <a:pt x="216218" y="191452"/>
                  </a:cubicBezTo>
                  <a:cubicBezTo>
                    <a:pt x="216218" y="218123"/>
                    <a:pt x="207645" y="243840"/>
                    <a:pt x="187643" y="261938"/>
                  </a:cubicBezTo>
                  <a:cubicBezTo>
                    <a:pt x="168593" y="280035"/>
                    <a:pt x="128588" y="284798"/>
                    <a:pt x="101918" y="284798"/>
                  </a:cubicBezTo>
                  <a:cubicBezTo>
                    <a:pt x="86678" y="284798"/>
                    <a:pt x="65722" y="280988"/>
                    <a:pt x="51435" y="274320"/>
                  </a:cubicBezTo>
                  <a:cubicBezTo>
                    <a:pt x="37147" y="267653"/>
                    <a:pt x="26670" y="258127"/>
                    <a:pt x="18097" y="246698"/>
                  </a:cubicBezTo>
                  <a:cubicBezTo>
                    <a:pt x="8572" y="233363"/>
                    <a:pt x="2857" y="215265"/>
                    <a:pt x="0" y="191452"/>
                  </a:cubicBezTo>
                  <a:lnTo>
                    <a:pt x="66675" y="191452"/>
                  </a:lnTo>
                  <a:close/>
                </a:path>
              </a:pathLst>
            </a:custGeom>
            <a:solidFill>
              <a:schemeClr val="bg1"/>
            </a:solidFill>
            <a:ln w="9525" cap="flat">
              <a:noFill/>
              <a:prstDash val="solid"/>
              <a:miter/>
            </a:ln>
          </p:spPr>
          <p:txBody>
            <a:bodyPr rtlCol="0" anchor="ctr"/>
            <a:lstStyle/>
            <a:p>
              <a:endParaRPr lang="en-GB" sz="1579">
                <a:solidFill>
                  <a:schemeClr val="bg1"/>
                </a:solidFill>
              </a:endParaRPr>
            </a:p>
          </p:txBody>
        </p:sp>
        <p:sp>
          <p:nvSpPr>
            <p:cNvPr id="108" name="Freeform: Shape 107">
              <a:extLst>
                <a:ext uri="{FF2B5EF4-FFF2-40B4-BE49-F238E27FC236}">
                  <a16:creationId xmlns:a16="http://schemas.microsoft.com/office/drawing/2014/main" id="{357335F7-93EF-4CD1-A160-EAEA2CCE4B58}"/>
                </a:ext>
              </a:extLst>
            </p:cNvPr>
            <p:cNvSpPr/>
            <p:nvPr/>
          </p:nvSpPr>
          <p:spPr>
            <a:xfrm>
              <a:off x="3349463" y="1468370"/>
              <a:ext cx="49587" cy="276059"/>
            </a:xfrm>
            <a:custGeom>
              <a:avLst/>
              <a:gdLst>
                <a:gd name="connsiteX0" fmla="*/ 0 w 63817"/>
                <a:gd name="connsiteY0" fmla="*/ 355283 h 355282"/>
                <a:gd name="connsiteX1" fmla="*/ 0 w 63817"/>
                <a:gd name="connsiteY1" fmla="*/ 0 h 355282"/>
                <a:gd name="connsiteX2" fmla="*/ 63817 w 63817"/>
                <a:gd name="connsiteY2" fmla="*/ 0 h 355282"/>
                <a:gd name="connsiteX3" fmla="*/ 63817 w 63817"/>
                <a:gd name="connsiteY3" fmla="*/ 354330 h 355282"/>
                <a:gd name="connsiteX4" fmla="*/ 0 w 63817"/>
                <a:gd name="connsiteY4" fmla="*/ 354330 h 355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817" h="355282">
                  <a:moveTo>
                    <a:pt x="0" y="355283"/>
                  </a:moveTo>
                  <a:lnTo>
                    <a:pt x="0" y="0"/>
                  </a:lnTo>
                  <a:lnTo>
                    <a:pt x="63817" y="0"/>
                  </a:lnTo>
                  <a:lnTo>
                    <a:pt x="63817" y="354330"/>
                  </a:lnTo>
                  <a:lnTo>
                    <a:pt x="0" y="354330"/>
                  </a:lnTo>
                  <a:close/>
                </a:path>
              </a:pathLst>
            </a:custGeom>
            <a:solidFill>
              <a:schemeClr val="bg1"/>
            </a:solidFill>
            <a:ln w="9525" cap="flat">
              <a:noFill/>
              <a:prstDash val="solid"/>
              <a:miter/>
            </a:ln>
          </p:spPr>
          <p:txBody>
            <a:bodyPr rtlCol="0" anchor="ctr"/>
            <a:lstStyle/>
            <a:p>
              <a:endParaRPr lang="en-GB" sz="1579">
                <a:solidFill>
                  <a:schemeClr val="bg1"/>
                </a:solidFill>
              </a:endParaRPr>
            </a:p>
          </p:txBody>
        </p:sp>
        <p:sp>
          <p:nvSpPr>
            <p:cNvPr id="109" name="Freeform: Shape 108">
              <a:extLst>
                <a:ext uri="{FF2B5EF4-FFF2-40B4-BE49-F238E27FC236}">
                  <a16:creationId xmlns:a16="http://schemas.microsoft.com/office/drawing/2014/main" id="{9965680F-CB99-415D-975E-55042417BBC3}"/>
                </a:ext>
              </a:extLst>
            </p:cNvPr>
            <p:cNvSpPr/>
            <p:nvPr/>
          </p:nvSpPr>
          <p:spPr>
            <a:xfrm>
              <a:off x="3425695" y="1469111"/>
              <a:ext cx="125077" cy="275319"/>
            </a:xfrm>
            <a:custGeom>
              <a:avLst/>
              <a:gdLst>
                <a:gd name="connsiteX0" fmla="*/ 47625 w 160972"/>
                <a:gd name="connsiteY0" fmla="*/ 354330 h 354330"/>
                <a:gd name="connsiteX1" fmla="*/ 47625 w 160972"/>
                <a:gd name="connsiteY1" fmla="*/ 146685 h 354330"/>
                <a:gd name="connsiteX2" fmla="*/ 0 w 160972"/>
                <a:gd name="connsiteY2" fmla="*/ 146685 h 354330"/>
                <a:gd name="connsiteX3" fmla="*/ 0 w 160972"/>
                <a:gd name="connsiteY3" fmla="*/ 88582 h 354330"/>
                <a:gd name="connsiteX4" fmla="*/ 47625 w 160972"/>
                <a:gd name="connsiteY4" fmla="*/ 88582 h 354330"/>
                <a:gd name="connsiteX5" fmla="*/ 47625 w 160972"/>
                <a:gd name="connsiteY5" fmla="*/ 0 h 354330"/>
                <a:gd name="connsiteX6" fmla="*/ 111443 w 160972"/>
                <a:gd name="connsiteY6" fmla="*/ 0 h 354330"/>
                <a:gd name="connsiteX7" fmla="*/ 111443 w 160972"/>
                <a:gd name="connsiteY7" fmla="*/ 88582 h 354330"/>
                <a:gd name="connsiteX8" fmla="*/ 160972 w 160972"/>
                <a:gd name="connsiteY8" fmla="*/ 88582 h 354330"/>
                <a:gd name="connsiteX9" fmla="*/ 160972 w 160972"/>
                <a:gd name="connsiteY9" fmla="*/ 146685 h 354330"/>
                <a:gd name="connsiteX10" fmla="*/ 111443 w 160972"/>
                <a:gd name="connsiteY10" fmla="*/ 146685 h 354330"/>
                <a:gd name="connsiteX11" fmla="*/ 111443 w 160972"/>
                <a:gd name="connsiteY11" fmla="*/ 354330 h 354330"/>
                <a:gd name="connsiteX12" fmla="*/ 47625 w 160972"/>
                <a:gd name="connsiteY12" fmla="*/ 354330 h 354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0972" h="354330">
                  <a:moveTo>
                    <a:pt x="47625" y="354330"/>
                  </a:moveTo>
                  <a:lnTo>
                    <a:pt x="47625" y="146685"/>
                  </a:lnTo>
                  <a:lnTo>
                    <a:pt x="0" y="146685"/>
                  </a:lnTo>
                  <a:lnTo>
                    <a:pt x="0" y="88582"/>
                  </a:lnTo>
                  <a:lnTo>
                    <a:pt x="47625" y="88582"/>
                  </a:lnTo>
                  <a:lnTo>
                    <a:pt x="47625" y="0"/>
                  </a:lnTo>
                  <a:lnTo>
                    <a:pt x="111443" y="0"/>
                  </a:lnTo>
                  <a:lnTo>
                    <a:pt x="111443" y="88582"/>
                  </a:lnTo>
                  <a:lnTo>
                    <a:pt x="160972" y="88582"/>
                  </a:lnTo>
                  <a:lnTo>
                    <a:pt x="160972" y="146685"/>
                  </a:lnTo>
                  <a:lnTo>
                    <a:pt x="111443" y="146685"/>
                  </a:lnTo>
                  <a:lnTo>
                    <a:pt x="111443" y="354330"/>
                  </a:lnTo>
                  <a:lnTo>
                    <a:pt x="47625" y="354330"/>
                  </a:lnTo>
                  <a:close/>
                </a:path>
              </a:pathLst>
            </a:custGeom>
            <a:solidFill>
              <a:schemeClr val="bg1"/>
            </a:solidFill>
            <a:ln w="9525" cap="flat">
              <a:noFill/>
              <a:prstDash val="solid"/>
              <a:miter/>
            </a:ln>
          </p:spPr>
          <p:txBody>
            <a:bodyPr rtlCol="0" anchor="ctr"/>
            <a:lstStyle/>
            <a:p>
              <a:endParaRPr lang="en-GB" sz="1579">
                <a:solidFill>
                  <a:schemeClr val="bg1"/>
                </a:solidFill>
              </a:endParaRPr>
            </a:p>
          </p:txBody>
        </p:sp>
        <p:sp>
          <p:nvSpPr>
            <p:cNvPr id="110" name="Freeform: Shape 109">
              <a:extLst>
                <a:ext uri="{FF2B5EF4-FFF2-40B4-BE49-F238E27FC236}">
                  <a16:creationId xmlns:a16="http://schemas.microsoft.com/office/drawing/2014/main" id="{CEF15BEA-9AC1-4075-BCCF-E8607973AD36}"/>
                </a:ext>
              </a:extLst>
            </p:cNvPr>
            <p:cNvSpPr/>
            <p:nvPr/>
          </p:nvSpPr>
          <p:spPr>
            <a:xfrm>
              <a:off x="3578156" y="1469111"/>
              <a:ext cx="49587" cy="275319"/>
            </a:xfrm>
            <a:custGeom>
              <a:avLst/>
              <a:gdLst>
                <a:gd name="connsiteX0" fmla="*/ 0 w 63817"/>
                <a:gd name="connsiteY0" fmla="*/ 58103 h 354330"/>
                <a:gd name="connsiteX1" fmla="*/ 0 w 63817"/>
                <a:gd name="connsiteY1" fmla="*/ 0 h 354330"/>
                <a:gd name="connsiteX2" fmla="*/ 63817 w 63817"/>
                <a:gd name="connsiteY2" fmla="*/ 0 h 354330"/>
                <a:gd name="connsiteX3" fmla="*/ 63817 w 63817"/>
                <a:gd name="connsiteY3" fmla="*/ 58103 h 354330"/>
                <a:gd name="connsiteX4" fmla="*/ 0 w 63817"/>
                <a:gd name="connsiteY4" fmla="*/ 58103 h 354330"/>
                <a:gd name="connsiteX5" fmla="*/ 0 w 63817"/>
                <a:gd name="connsiteY5" fmla="*/ 354330 h 354330"/>
                <a:gd name="connsiteX6" fmla="*/ 0 w 63817"/>
                <a:gd name="connsiteY6" fmla="*/ 87630 h 354330"/>
                <a:gd name="connsiteX7" fmla="*/ 63817 w 63817"/>
                <a:gd name="connsiteY7" fmla="*/ 87630 h 354330"/>
                <a:gd name="connsiteX8" fmla="*/ 63817 w 63817"/>
                <a:gd name="connsiteY8" fmla="*/ 353378 h 354330"/>
                <a:gd name="connsiteX9" fmla="*/ 0 w 63817"/>
                <a:gd name="connsiteY9" fmla="*/ 353378 h 354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817" h="354330">
                  <a:moveTo>
                    <a:pt x="0" y="58103"/>
                  </a:moveTo>
                  <a:lnTo>
                    <a:pt x="0" y="0"/>
                  </a:lnTo>
                  <a:lnTo>
                    <a:pt x="63817" y="0"/>
                  </a:lnTo>
                  <a:lnTo>
                    <a:pt x="63817" y="58103"/>
                  </a:lnTo>
                  <a:lnTo>
                    <a:pt x="0" y="58103"/>
                  </a:lnTo>
                  <a:close/>
                  <a:moveTo>
                    <a:pt x="0" y="354330"/>
                  </a:moveTo>
                  <a:lnTo>
                    <a:pt x="0" y="87630"/>
                  </a:lnTo>
                  <a:lnTo>
                    <a:pt x="63817" y="87630"/>
                  </a:lnTo>
                  <a:lnTo>
                    <a:pt x="63817" y="353378"/>
                  </a:lnTo>
                  <a:lnTo>
                    <a:pt x="0" y="353378"/>
                  </a:lnTo>
                  <a:close/>
                </a:path>
              </a:pathLst>
            </a:custGeom>
            <a:solidFill>
              <a:schemeClr val="bg1"/>
            </a:solidFill>
            <a:ln w="9525" cap="flat">
              <a:noFill/>
              <a:prstDash val="solid"/>
              <a:miter/>
            </a:ln>
          </p:spPr>
          <p:txBody>
            <a:bodyPr rtlCol="0" anchor="ctr"/>
            <a:lstStyle/>
            <a:p>
              <a:endParaRPr lang="en-GB" sz="1579">
                <a:solidFill>
                  <a:schemeClr val="bg1"/>
                </a:solidFill>
              </a:endParaRPr>
            </a:p>
          </p:txBody>
        </p:sp>
        <p:sp>
          <p:nvSpPr>
            <p:cNvPr id="111" name="Freeform: Shape 110">
              <a:extLst>
                <a:ext uri="{FF2B5EF4-FFF2-40B4-BE49-F238E27FC236}">
                  <a16:creationId xmlns:a16="http://schemas.microsoft.com/office/drawing/2014/main" id="{BFF018E7-BC28-43EA-9564-8AC6E84EECAE}"/>
                </a:ext>
              </a:extLst>
            </p:cNvPr>
            <p:cNvSpPr/>
            <p:nvPr/>
          </p:nvSpPr>
          <p:spPr>
            <a:xfrm>
              <a:off x="3675110" y="1529800"/>
              <a:ext cx="196127" cy="214630"/>
            </a:xfrm>
            <a:custGeom>
              <a:avLst/>
              <a:gdLst>
                <a:gd name="connsiteX0" fmla="*/ 0 w 252412"/>
                <a:gd name="connsiteY0" fmla="*/ 276225 h 276225"/>
                <a:gd name="connsiteX1" fmla="*/ 0 w 252412"/>
                <a:gd name="connsiteY1" fmla="*/ 9525 h 276225"/>
                <a:gd name="connsiteX2" fmla="*/ 59055 w 252412"/>
                <a:gd name="connsiteY2" fmla="*/ 9525 h 276225"/>
                <a:gd name="connsiteX3" fmla="*/ 59055 w 252412"/>
                <a:gd name="connsiteY3" fmla="*/ 32385 h 276225"/>
                <a:gd name="connsiteX4" fmla="*/ 93345 w 252412"/>
                <a:gd name="connsiteY4" fmla="*/ 7620 h 276225"/>
                <a:gd name="connsiteX5" fmla="*/ 147638 w 252412"/>
                <a:gd name="connsiteY5" fmla="*/ 0 h 276225"/>
                <a:gd name="connsiteX6" fmla="*/ 193357 w 252412"/>
                <a:gd name="connsiteY6" fmla="*/ 10477 h 276225"/>
                <a:gd name="connsiteX7" fmla="*/ 229552 w 252412"/>
                <a:gd name="connsiteY7" fmla="*/ 39052 h 276225"/>
                <a:gd name="connsiteX8" fmla="*/ 247650 w 252412"/>
                <a:gd name="connsiteY8" fmla="*/ 76200 h 276225"/>
                <a:gd name="connsiteX9" fmla="*/ 252413 w 252412"/>
                <a:gd name="connsiteY9" fmla="*/ 130492 h 276225"/>
                <a:gd name="connsiteX10" fmla="*/ 252413 w 252412"/>
                <a:gd name="connsiteY10" fmla="*/ 274320 h 276225"/>
                <a:gd name="connsiteX11" fmla="*/ 188595 w 252412"/>
                <a:gd name="connsiteY11" fmla="*/ 274320 h 276225"/>
                <a:gd name="connsiteX12" fmla="*/ 188595 w 252412"/>
                <a:gd name="connsiteY12" fmla="*/ 144780 h 276225"/>
                <a:gd name="connsiteX13" fmla="*/ 172402 w 252412"/>
                <a:gd name="connsiteY13" fmla="*/ 77152 h 276225"/>
                <a:gd name="connsiteX14" fmla="*/ 155257 w 252412"/>
                <a:gd name="connsiteY14" fmla="*/ 64770 h 276225"/>
                <a:gd name="connsiteX15" fmla="*/ 134302 w 252412"/>
                <a:gd name="connsiteY15" fmla="*/ 60007 h 276225"/>
                <a:gd name="connsiteX16" fmla="*/ 92392 w 252412"/>
                <a:gd name="connsiteY16" fmla="*/ 66675 h 276225"/>
                <a:gd name="connsiteX17" fmla="*/ 73342 w 252412"/>
                <a:gd name="connsiteY17" fmla="*/ 84773 h 276225"/>
                <a:gd name="connsiteX18" fmla="*/ 64770 w 252412"/>
                <a:gd name="connsiteY18" fmla="*/ 108585 h 276225"/>
                <a:gd name="connsiteX19" fmla="*/ 62865 w 252412"/>
                <a:gd name="connsiteY19" fmla="*/ 149542 h 276225"/>
                <a:gd name="connsiteX20" fmla="*/ 62865 w 252412"/>
                <a:gd name="connsiteY20" fmla="*/ 276225 h 276225"/>
                <a:gd name="connsiteX21" fmla="*/ 0 w 252412"/>
                <a:gd name="connsiteY21" fmla="*/ 276225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2412" h="276225">
                  <a:moveTo>
                    <a:pt x="0" y="276225"/>
                  </a:moveTo>
                  <a:lnTo>
                    <a:pt x="0" y="9525"/>
                  </a:lnTo>
                  <a:lnTo>
                    <a:pt x="59055" y="9525"/>
                  </a:lnTo>
                  <a:lnTo>
                    <a:pt x="59055" y="32385"/>
                  </a:lnTo>
                  <a:cubicBezTo>
                    <a:pt x="70485" y="20955"/>
                    <a:pt x="81915" y="13335"/>
                    <a:pt x="93345" y="7620"/>
                  </a:cubicBezTo>
                  <a:cubicBezTo>
                    <a:pt x="104775" y="2857"/>
                    <a:pt x="133350" y="0"/>
                    <a:pt x="147638" y="0"/>
                  </a:cubicBezTo>
                  <a:cubicBezTo>
                    <a:pt x="163830" y="0"/>
                    <a:pt x="179070" y="3810"/>
                    <a:pt x="193357" y="10477"/>
                  </a:cubicBezTo>
                  <a:cubicBezTo>
                    <a:pt x="208597" y="18098"/>
                    <a:pt x="220027" y="27623"/>
                    <a:pt x="229552" y="39052"/>
                  </a:cubicBezTo>
                  <a:cubicBezTo>
                    <a:pt x="238125" y="49530"/>
                    <a:pt x="243840" y="61913"/>
                    <a:pt x="247650" y="76200"/>
                  </a:cubicBezTo>
                  <a:cubicBezTo>
                    <a:pt x="251460" y="89535"/>
                    <a:pt x="252413" y="107632"/>
                    <a:pt x="252413" y="130492"/>
                  </a:cubicBezTo>
                  <a:lnTo>
                    <a:pt x="252413" y="274320"/>
                  </a:lnTo>
                  <a:lnTo>
                    <a:pt x="188595" y="274320"/>
                  </a:lnTo>
                  <a:lnTo>
                    <a:pt x="188595" y="144780"/>
                  </a:lnTo>
                  <a:cubicBezTo>
                    <a:pt x="188595" y="112395"/>
                    <a:pt x="182880" y="89535"/>
                    <a:pt x="172402" y="77152"/>
                  </a:cubicBezTo>
                  <a:cubicBezTo>
                    <a:pt x="167640" y="72390"/>
                    <a:pt x="161925" y="67627"/>
                    <a:pt x="155257" y="64770"/>
                  </a:cubicBezTo>
                  <a:cubicBezTo>
                    <a:pt x="148590" y="61913"/>
                    <a:pt x="140970" y="60007"/>
                    <a:pt x="134302" y="60007"/>
                  </a:cubicBezTo>
                  <a:cubicBezTo>
                    <a:pt x="125730" y="60007"/>
                    <a:pt x="100965" y="61913"/>
                    <a:pt x="92392" y="66675"/>
                  </a:cubicBezTo>
                  <a:cubicBezTo>
                    <a:pt x="83820" y="71438"/>
                    <a:pt x="78105" y="77152"/>
                    <a:pt x="73342" y="84773"/>
                  </a:cubicBezTo>
                  <a:cubicBezTo>
                    <a:pt x="69532" y="91440"/>
                    <a:pt x="66675" y="99060"/>
                    <a:pt x="64770" y="108585"/>
                  </a:cubicBezTo>
                  <a:cubicBezTo>
                    <a:pt x="62865" y="118110"/>
                    <a:pt x="62865" y="131445"/>
                    <a:pt x="62865" y="149542"/>
                  </a:cubicBezTo>
                  <a:lnTo>
                    <a:pt x="62865" y="276225"/>
                  </a:lnTo>
                  <a:lnTo>
                    <a:pt x="0" y="276225"/>
                  </a:lnTo>
                  <a:close/>
                </a:path>
              </a:pathLst>
            </a:custGeom>
            <a:solidFill>
              <a:schemeClr val="bg1"/>
            </a:solidFill>
            <a:ln w="9525" cap="flat">
              <a:noFill/>
              <a:prstDash val="solid"/>
              <a:miter/>
            </a:ln>
          </p:spPr>
          <p:txBody>
            <a:bodyPr rtlCol="0" anchor="ctr"/>
            <a:lstStyle/>
            <a:p>
              <a:endParaRPr lang="en-GB" sz="1579">
                <a:solidFill>
                  <a:schemeClr val="bg1"/>
                </a:solidFill>
              </a:endParaRPr>
            </a:p>
          </p:txBody>
        </p:sp>
        <p:sp>
          <p:nvSpPr>
            <p:cNvPr id="112" name="Freeform: Shape 111">
              <a:extLst>
                <a:ext uri="{FF2B5EF4-FFF2-40B4-BE49-F238E27FC236}">
                  <a16:creationId xmlns:a16="http://schemas.microsoft.com/office/drawing/2014/main" id="{A4976818-9F9D-4C71-9592-D597DCAE7752}"/>
                </a:ext>
              </a:extLst>
            </p:cNvPr>
            <p:cNvSpPr/>
            <p:nvPr/>
          </p:nvSpPr>
          <p:spPr>
            <a:xfrm>
              <a:off x="3893441" y="1530539"/>
              <a:ext cx="221291" cy="297521"/>
            </a:xfrm>
            <a:custGeom>
              <a:avLst/>
              <a:gdLst>
                <a:gd name="connsiteX0" fmla="*/ 226695 w 284797"/>
                <a:gd name="connsiteY0" fmla="*/ 8573 h 382904"/>
                <a:gd name="connsiteX1" fmla="*/ 284797 w 284797"/>
                <a:gd name="connsiteY1" fmla="*/ 8573 h 382904"/>
                <a:gd name="connsiteX2" fmla="*/ 284797 w 284797"/>
                <a:gd name="connsiteY2" fmla="*/ 225742 h 382904"/>
                <a:gd name="connsiteX3" fmla="*/ 252413 w 284797"/>
                <a:gd name="connsiteY3" fmla="*/ 330517 h 382904"/>
                <a:gd name="connsiteX4" fmla="*/ 203835 w 284797"/>
                <a:gd name="connsiteY4" fmla="*/ 368617 h 382904"/>
                <a:gd name="connsiteX5" fmla="*/ 139065 w 284797"/>
                <a:gd name="connsiteY5" fmla="*/ 382905 h 382904"/>
                <a:gd name="connsiteX6" fmla="*/ 57150 w 284797"/>
                <a:gd name="connsiteY6" fmla="*/ 359092 h 382904"/>
                <a:gd name="connsiteX7" fmla="*/ 4763 w 284797"/>
                <a:gd name="connsiteY7" fmla="*/ 294323 h 382904"/>
                <a:gd name="connsiteX8" fmla="*/ 77152 w 284797"/>
                <a:gd name="connsiteY8" fmla="*/ 294323 h 382904"/>
                <a:gd name="connsiteX9" fmla="*/ 141922 w 284797"/>
                <a:gd name="connsiteY9" fmla="*/ 323850 h 382904"/>
                <a:gd name="connsiteX10" fmla="*/ 199072 w 284797"/>
                <a:gd name="connsiteY10" fmla="*/ 300990 h 382904"/>
                <a:gd name="connsiteX11" fmla="*/ 223838 w 284797"/>
                <a:gd name="connsiteY11" fmla="*/ 240983 h 382904"/>
                <a:gd name="connsiteX12" fmla="*/ 136207 w 284797"/>
                <a:gd name="connsiteY12" fmla="*/ 282892 h 382904"/>
                <a:gd name="connsiteX13" fmla="*/ 63817 w 284797"/>
                <a:gd name="connsiteY13" fmla="*/ 260033 h 382904"/>
                <a:gd name="connsiteX14" fmla="*/ 15240 w 284797"/>
                <a:gd name="connsiteY14" fmla="*/ 204788 h 382904"/>
                <a:gd name="connsiteX15" fmla="*/ 0 w 284797"/>
                <a:gd name="connsiteY15" fmla="*/ 139065 h 382904"/>
                <a:gd name="connsiteX16" fmla="*/ 40005 w 284797"/>
                <a:gd name="connsiteY16" fmla="*/ 40005 h 382904"/>
                <a:gd name="connsiteX17" fmla="*/ 81915 w 284797"/>
                <a:gd name="connsiteY17" fmla="*/ 11430 h 382904"/>
                <a:gd name="connsiteX18" fmla="*/ 135255 w 284797"/>
                <a:gd name="connsiteY18" fmla="*/ 0 h 382904"/>
                <a:gd name="connsiteX19" fmla="*/ 223838 w 284797"/>
                <a:gd name="connsiteY19" fmla="*/ 41910 h 382904"/>
                <a:gd name="connsiteX20" fmla="*/ 223838 w 284797"/>
                <a:gd name="connsiteY20" fmla="*/ 8573 h 382904"/>
                <a:gd name="connsiteX21" fmla="*/ 142875 w 284797"/>
                <a:gd name="connsiteY21" fmla="*/ 59055 h 382904"/>
                <a:gd name="connsiteX22" fmla="*/ 89535 w 284797"/>
                <a:gd name="connsiteY22" fmla="*/ 81915 h 382904"/>
                <a:gd name="connsiteX23" fmla="*/ 65722 w 284797"/>
                <a:gd name="connsiteY23" fmla="*/ 140970 h 382904"/>
                <a:gd name="connsiteX24" fmla="*/ 83820 w 284797"/>
                <a:gd name="connsiteY24" fmla="*/ 196215 h 382904"/>
                <a:gd name="connsiteX25" fmla="*/ 111442 w 284797"/>
                <a:gd name="connsiteY25" fmla="*/ 218123 h 382904"/>
                <a:gd name="connsiteX26" fmla="*/ 144780 w 284797"/>
                <a:gd name="connsiteY26" fmla="*/ 225742 h 382904"/>
                <a:gd name="connsiteX27" fmla="*/ 197167 w 284797"/>
                <a:gd name="connsiteY27" fmla="*/ 202883 h 382904"/>
                <a:gd name="connsiteX28" fmla="*/ 220980 w 284797"/>
                <a:gd name="connsiteY28" fmla="*/ 143827 h 382904"/>
                <a:gd name="connsiteX29" fmla="*/ 196215 w 284797"/>
                <a:gd name="connsiteY29" fmla="*/ 81915 h 382904"/>
                <a:gd name="connsiteX30" fmla="*/ 142875 w 284797"/>
                <a:gd name="connsiteY30" fmla="*/ 59055 h 382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84797" h="382904">
                  <a:moveTo>
                    <a:pt x="226695" y="8573"/>
                  </a:moveTo>
                  <a:lnTo>
                    <a:pt x="284797" y="8573"/>
                  </a:lnTo>
                  <a:lnTo>
                    <a:pt x="284797" y="225742"/>
                  </a:lnTo>
                  <a:cubicBezTo>
                    <a:pt x="284797" y="269558"/>
                    <a:pt x="274320" y="303848"/>
                    <a:pt x="252413" y="330517"/>
                  </a:cubicBezTo>
                  <a:cubicBezTo>
                    <a:pt x="239077" y="346710"/>
                    <a:pt x="222885" y="359092"/>
                    <a:pt x="203835" y="368617"/>
                  </a:cubicBezTo>
                  <a:cubicBezTo>
                    <a:pt x="183832" y="378142"/>
                    <a:pt x="161925" y="382905"/>
                    <a:pt x="139065" y="382905"/>
                  </a:cubicBezTo>
                  <a:cubicBezTo>
                    <a:pt x="108585" y="382905"/>
                    <a:pt x="80963" y="375285"/>
                    <a:pt x="57150" y="359092"/>
                  </a:cubicBezTo>
                  <a:cubicBezTo>
                    <a:pt x="33338" y="342900"/>
                    <a:pt x="16192" y="321945"/>
                    <a:pt x="4763" y="294323"/>
                  </a:cubicBezTo>
                  <a:lnTo>
                    <a:pt x="77152" y="294323"/>
                  </a:lnTo>
                  <a:cubicBezTo>
                    <a:pt x="94297" y="314325"/>
                    <a:pt x="116205" y="323850"/>
                    <a:pt x="141922" y="323850"/>
                  </a:cubicBezTo>
                  <a:cubicBezTo>
                    <a:pt x="164782" y="323850"/>
                    <a:pt x="184785" y="316230"/>
                    <a:pt x="199072" y="300990"/>
                  </a:cubicBezTo>
                  <a:cubicBezTo>
                    <a:pt x="214313" y="285750"/>
                    <a:pt x="222885" y="265748"/>
                    <a:pt x="223838" y="240983"/>
                  </a:cubicBezTo>
                  <a:cubicBezTo>
                    <a:pt x="200025" y="269558"/>
                    <a:pt x="171450" y="282892"/>
                    <a:pt x="136207" y="282892"/>
                  </a:cubicBezTo>
                  <a:cubicBezTo>
                    <a:pt x="111442" y="282892"/>
                    <a:pt x="87630" y="275273"/>
                    <a:pt x="63817" y="260033"/>
                  </a:cubicBezTo>
                  <a:cubicBezTo>
                    <a:pt x="42863" y="246698"/>
                    <a:pt x="26670" y="227648"/>
                    <a:pt x="15240" y="204788"/>
                  </a:cubicBezTo>
                  <a:cubicBezTo>
                    <a:pt x="4763" y="183833"/>
                    <a:pt x="0" y="161925"/>
                    <a:pt x="0" y="139065"/>
                  </a:cubicBezTo>
                  <a:cubicBezTo>
                    <a:pt x="0" y="100013"/>
                    <a:pt x="13335" y="66675"/>
                    <a:pt x="40005" y="40005"/>
                  </a:cubicBezTo>
                  <a:cubicBezTo>
                    <a:pt x="52388" y="27623"/>
                    <a:pt x="66675" y="18098"/>
                    <a:pt x="81915" y="11430"/>
                  </a:cubicBezTo>
                  <a:cubicBezTo>
                    <a:pt x="100013" y="3810"/>
                    <a:pt x="117157" y="0"/>
                    <a:pt x="135255" y="0"/>
                  </a:cubicBezTo>
                  <a:cubicBezTo>
                    <a:pt x="172402" y="0"/>
                    <a:pt x="202882" y="14288"/>
                    <a:pt x="223838" y="41910"/>
                  </a:cubicBezTo>
                  <a:lnTo>
                    <a:pt x="223838" y="8573"/>
                  </a:lnTo>
                  <a:close/>
                  <a:moveTo>
                    <a:pt x="142875" y="59055"/>
                  </a:moveTo>
                  <a:cubicBezTo>
                    <a:pt x="121920" y="59055"/>
                    <a:pt x="104775" y="66675"/>
                    <a:pt x="89535" y="81915"/>
                  </a:cubicBezTo>
                  <a:cubicBezTo>
                    <a:pt x="73342" y="97155"/>
                    <a:pt x="65722" y="117158"/>
                    <a:pt x="65722" y="140970"/>
                  </a:cubicBezTo>
                  <a:cubicBezTo>
                    <a:pt x="65722" y="162877"/>
                    <a:pt x="71438" y="180975"/>
                    <a:pt x="83820" y="196215"/>
                  </a:cubicBezTo>
                  <a:cubicBezTo>
                    <a:pt x="91440" y="205740"/>
                    <a:pt x="100013" y="212408"/>
                    <a:pt x="111442" y="218123"/>
                  </a:cubicBezTo>
                  <a:cubicBezTo>
                    <a:pt x="121920" y="223838"/>
                    <a:pt x="133350" y="225742"/>
                    <a:pt x="144780" y="225742"/>
                  </a:cubicBezTo>
                  <a:cubicBezTo>
                    <a:pt x="164782" y="225742"/>
                    <a:pt x="182880" y="218123"/>
                    <a:pt x="197167" y="202883"/>
                  </a:cubicBezTo>
                  <a:cubicBezTo>
                    <a:pt x="213360" y="185738"/>
                    <a:pt x="220980" y="166688"/>
                    <a:pt x="220980" y="143827"/>
                  </a:cubicBezTo>
                  <a:cubicBezTo>
                    <a:pt x="220980" y="118110"/>
                    <a:pt x="212407" y="98108"/>
                    <a:pt x="196215" y="81915"/>
                  </a:cubicBezTo>
                  <a:cubicBezTo>
                    <a:pt x="180975" y="66675"/>
                    <a:pt x="162877" y="59055"/>
                    <a:pt x="142875" y="59055"/>
                  </a:cubicBezTo>
                  <a:close/>
                </a:path>
              </a:pathLst>
            </a:custGeom>
            <a:solidFill>
              <a:schemeClr val="bg1"/>
            </a:solidFill>
            <a:ln w="9525" cap="flat">
              <a:noFill/>
              <a:prstDash val="solid"/>
              <a:miter/>
            </a:ln>
          </p:spPr>
          <p:txBody>
            <a:bodyPr rtlCol="0" anchor="ctr"/>
            <a:lstStyle/>
            <a:p>
              <a:endParaRPr lang="en-GB" sz="1579">
                <a:solidFill>
                  <a:schemeClr val="bg1"/>
                </a:solidFill>
              </a:endParaRPr>
            </a:p>
          </p:txBody>
        </p:sp>
        <p:sp>
          <p:nvSpPr>
            <p:cNvPr id="113" name="Freeform: Shape 112">
              <a:extLst>
                <a:ext uri="{FF2B5EF4-FFF2-40B4-BE49-F238E27FC236}">
                  <a16:creationId xmlns:a16="http://schemas.microsoft.com/office/drawing/2014/main" id="{F38B910E-18BB-48B7-B0CE-CCFC8030DDBF}"/>
                </a:ext>
              </a:extLst>
            </p:cNvPr>
            <p:cNvSpPr/>
            <p:nvPr/>
          </p:nvSpPr>
          <p:spPr>
            <a:xfrm>
              <a:off x="685800" y="1347018"/>
              <a:ext cx="648331" cy="629829"/>
            </a:xfrm>
            <a:custGeom>
              <a:avLst/>
              <a:gdLst>
                <a:gd name="connsiteX0" fmla="*/ 834390 w 834389"/>
                <a:gd name="connsiteY0" fmla="*/ 439103 h 810577"/>
                <a:gd name="connsiteX1" fmla="*/ 834390 w 834389"/>
                <a:gd name="connsiteY1" fmla="*/ 439103 h 810577"/>
                <a:gd name="connsiteX2" fmla="*/ 830580 w 834389"/>
                <a:gd name="connsiteY2" fmla="*/ 448628 h 810577"/>
                <a:gd name="connsiteX3" fmla="*/ 752475 w 834389"/>
                <a:gd name="connsiteY3" fmla="*/ 643890 h 810577"/>
                <a:gd name="connsiteX4" fmla="*/ 752475 w 834389"/>
                <a:gd name="connsiteY4" fmla="*/ 643890 h 810577"/>
                <a:gd name="connsiteX5" fmla="*/ 683895 w 834389"/>
                <a:gd name="connsiteY5" fmla="*/ 810578 h 810577"/>
                <a:gd name="connsiteX6" fmla="*/ 652463 w 834389"/>
                <a:gd name="connsiteY6" fmla="*/ 739140 h 810577"/>
                <a:gd name="connsiteX7" fmla="*/ 643890 w 834389"/>
                <a:gd name="connsiteY7" fmla="*/ 744855 h 810577"/>
                <a:gd name="connsiteX8" fmla="*/ 635318 w 834389"/>
                <a:gd name="connsiteY8" fmla="*/ 750570 h 810577"/>
                <a:gd name="connsiteX9" fmla="*/ 561975 w 834389"/>
                <a:gd name="connsiteY9" fmla="*/ 785813 h 810577"/>
                <a:gd name="connsiteX10" fmla="*/ 552450 w 834389"/>
                <a:gd name="connsiteY10" fmla="*/ 789623 h 810577"/>
                <a:gd name="connsiteX11" fmla="*/ 531495 w 834389"/>
                <a:gd name="connsiteY11" fmla="*/ 796290 h 810577"/>
                <a:gd name="connsiteX12" fmla="*/ 522923 w 834389"/>
                <a:gd name="connsiteY12" fmla="*/ 798195 h 810577"/>
                <a:gd name="connsiteX13" fmla="*/ 513398 w 834389"/>
                <a:gd name="connsiteY13" fmla="*/ 801053 h 810577"/>
                <a:gd name="connsiteX14" fmla="*/ 499110 w 834389"/>
                <a:gd name="connsiteY14" fmla="*/ 803910 h 810577"/>
                <a:gd name="connsiteX15" fmla="*/ 498157 w 834389"/>
                <a:gd name="connsiteY15" fmla="*/ 803910 h 810577"/>
                <a:gd name="connsiteX16" fmla="*/ 484823 w 834389"/>
                <a:gd name="connsiteY16" fmla="*/ 805815 h 810577"/>
                <a:gd name="connsiteX17" fmla="*/ 466725 w 834389"/>
                <a:gd name="connsiteY17" fmla="*/ 807720 h 810577"/>
                <a:gd name="connsiteX18" fmla="*/ 451485 w 834389"/>
                <a:gd name="connsiteY18" fmla="*/ 809625 h 810577"/>
                <a:gd name="connsiteX19" fmla="*/ 437198 w 834389"/>
                <a:gd name="connsiteY19" fmla="*/ 810578 h 810577"/>
                <a:gd name="connsiteX20" fmla="*/ 419100 w 834389"/>
                <a:gd name="connsiteY20" fmla="*/ 810578 h 810577"/>
                <a:gd name="connsiteX21" fmla="*/ 0 w 834389"/>
                <a:gd name="connsiteY21" fmla="*/ 391478 h 810577"/>
                <a:gd name="connsiteX22" fmla="*/ 0 w 834389"/>
                <a:gd name="connsiteY22" fmla="*/ 375285 h 810577"/>
                <a:gd name="connsiteX23" fmla="*/ 952 w 834389"/>
                <a:gd name="connsiteY23" fmla="*/ 361950 h 810577"/>
                <a:gd name="connsiteX24" fmla="*/ 1905 w 834389"/>
                <a:gd name="connsiteY24" fmla="*/ 355283 h 810577"/>
                <a:gd name="connsiteX25" fmla="*/ 2857 w 834389"/>
                <a:gd name="connsiteY25" fmla="*/ 342900 h 810577"/>
                <a:gd name="connsiteX26" fmla="*/ 2857 w 834389"/>
                <a:gd name="connsiteY26" fmla="*/ 341948 h 810577"/>
                <a:gd name="connsiteX27" fmla="*/ 4763 w 834389"/>
                <a:gd name="connsiteY27" fmla="*/ 327660 h 810577"/>
                <a:gd name="connsiteX28" fmla="*/ 4763 w 834389"/>
                <a:gd name="connsiteY28" fmla="*/ 325755 h 810577"/>
                <a:gd name="connsiteX29" fmla="*/ 7620 w 834389"/>
                <a:gd name="connsiteY29" fmla="*/ 309563 h 810577"/>
                <a:gd name="connsiteX30" fmla="*/ 15240 w 834389"/>
                <a:gd name="connsiteY30" fmla="*/ 278130 h 810577"/>
                <a:gd name="connsiteX31" fmla="*/ 19050 w 834389"/>
                <a:gd name="connsiteY31" fmla="*/ 265748 h 810577"/>
                <a:gd name="connsiteX32" fmla="*/ 25717 w 834389"/>
                <a:gd name="connsiteY32" fmla="*/ 246698 h 810577"/>
                <a:gd name="connsiteX33" fmla="*/ 30480 w 834389"/>
                <a:gd name="connsiteY33" fmla="*/ 234315 h 810577"/>
                <a:gd name="connsiteX34" fmla="*/ 34290 w 834389"/>
                <a:gd name="connsiteY34" fmla="*/ 225743 h 810577"/>
                <a:gd name="connsiteX35" fmla="*/ 37147 w 834389"/>
                <a:gd name="connsiteY35" fmla="*/ 218123 h 810577"/>
                <a:gd name="connsiteX36" fmla="*/ 46672 w 834389"/>
                <a:gd name="connsiteY36" fmla="*/ 199073 h 810577"/>
                <a:gd name="connsiteX37" fmla="*/ 54292 w 834389"/>
                <a:gd name="connsiteY37" fmla="*/ 184785 h 810577"/>
                <a:gd name="connsiteX38" fmla="*/ 60960 w 834389"/>
                <a:gd name="connsiteY38" fmla="*/ 172403 h 810577"/>
                <a:gd name="connsiteX39" fmla="*/ 69532 w 834389"/>
                <a:gd name="connsiteY39" fmla="*/ 158115 h 810577"/>
                <a:gd name="connsiteX40" fmla="*/ 82867 w 834389"/>
                <a:gd name="connsiteY40" fmla="*/ 139065 h 810577"/>
                <a:gd name="connsiteX41" fmla="*/ 88582 w 834389"/>
                <a:gd name="connsiteY41" fmla="*/ 131445 h 810577"/>
                <a:gd name="connsiteX42" fmla="*/ 95250 w 834389"/>
                <a:gd name="connsiteY42" fmla="*/ 123825 h 810577"/>
                <a:gd name="connsiteX43" fmla="*/ 108585 w 834389"/>
                <a:gd name="connsiteY43" fmla="*/ 108585 h 810577"/>
                <a:gd name="connsiteX44" fmla="*/ 122872 w 834389"/>
                <a:gd name="connsiteY44" fmla="*/ 94298 h 810577"/>
                <a:gd name="connsiteX45" fmla="*/ 144780 w 834389"/>
                <a:gd name="connsiteY45" fmla="*/ 73343 h 810577"/>
                <a:gd name="connsiteX46" fmla="*/ 152400 w 834389"/>
                <a:gd name="connsiteY46" fmla="*/ 66675 h 810577"/>
                <a:gd name="connsiteX47" fmla="*/ 160020 w 834389"/>
                <a:gd name="connsiteY47" fmla="*/ 60008 h 810577"/>
                <a:gd name="connsiteX48" fmla="*/ 173355 w 834389"/>
                <a:gd name="connsiteY48" fmla="*/ 50483 h 810577"/>
                <a:gd name="connsiteX49" fmla="*/ 182880 w 834389"/>
                <a:gd name="connsiteY49" fmla="*/ 43815 h 810577"/>
                <a:gd name="connsiteX50" fmla="*/ 219075 w 834389"/>
                <a:gd name="connsiteY50" fmla="*/ 21908 h 810577"/>
                <a:gd name="connsiteX51" fmla="*/ 227647 w 834389"/>
                <a:gd name="connsiteY51" fmla="*/ 17145 h 810577"/>
                <a:gd name="connsiteX52" fmla="*/ 265747 w 834389"/>
                <a:gd name="connsiteY52" fmla="*/ 0 h 810577"/>
                <a:gd name="connsiteX53" fmla="*/ 221933 w 834389"/>
                <a:gd name="connsiteY53" fmla="*/ 38100 h 810577"/>
                <a:gd name="connsiteX54" fmla="*/ 164783 w 834389"/>
                <a:gd name="connsiteY54" fmla="*/ 106680 h 810577"/>
                <a:gd name="connsiteX55" fmla="*/ 146685 w 834389"/>
                <a:gd name="connsiteY55" fmla="*/ 339090 h 810577"/>
                <a:gd name="connsiteX56" fmla="*/ 241935 w 834389"/>
                <a:gd name="connsiteY56" fmla="*/ 419100 h 810577"/>
                <a:gd name="connsiteX57" fmla="*/ 522923 w 834389"/>
                <a:gd name="connsiteY57" fmla="*/ 407670 h 810577"/>
                <a:gd name="connsiteX58" fmla="*/ 485775 w 834389"/>
                <a:gd name="connsiteY58" fmla="*/ 305753 h 810577"/>
                <a:gd name="connsiteX59" fmla="*/ 832485 w 834389"/>
                <a:gd name="connsiteY59" fmla="*/ 438150 h 810577"/>
                <a:gd name="connsiteX60" fmla="*/ 834390 w 834389"/>
                <a:gd name="connsiteY60" fmla="*/ 439103 h 810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834389" h="810577">
                  <a:moveTo>
                    <a:pt x="834390" y="439103"/>
                  </a:moveTo>
                  <a:lnTo>
                    <a:pt x="834390" y="439103"/>
                  </a:lnTo>
                  <a:lnTo>
                    <a:pt x="830580" y="448628"/>
                  </a:lnTo>
                  <a:lnTo>
                    <a:pt x="752475" y="643890"/>
                  </a:lnTo>
                  <a:lnTo>
                    <a:pt x="752475" y="643890"/>
                  </a:lnTo>
                  <a:lnTo>
                    <a:pt x="683895" y="810578"/>
                  </a:lnTo>
                  <a:lnTo>
                    <a:pt x="652463" y="739140"/>
                  </a:lnTo>
                  <a:cubicBezTo>
                    <a:pt x="649605" y="741045"/>
                    <a:pt x="646748" y="742950"/>
                    <a:pt x="643890" y="744855"/>
                  </a:cubicBezTo>
                  <a:cubicBezTo>
                    <a:pt x="641032" y="746760"/>
                    <a:pt x="638175" y="748665"/>
                    <a:pt x="635318" y="750570"/>
                  </a:cubicBezTo>
                  <a:cubicBezTo>
                    <a:pt x="612457" y="764858"/>
                    <a:pt x="587693" y="776288"/>
                    <a:pt x="561975" y="785813"/>
                  </a:cubicBezTo>
                  <a:cubicBezTo>
                    <a:pt x="559118" y="786765"/>
                    <a:pt x="555307" y="787718"/>
                    <a:pt x="552450" y="789623"/>
                  </a:cubicBezTo>
                  <a:cubicBezTo>
                    <a:pt x="545782" y="791528"/>
                    <a:pt x="538163" y="794385"/>
                    <a:pt x="531495" y="796290"/>
                  </a:cubicBezTo>
                  <a:cubicBezTo>
                    <a:pt x="528638" y="797243"/>
                    <a:pt x="525780" y="797243"/>
                    <a:pt x="522923" y="798195"/>
                  </a:cubicBezTo>
                  <a:cubicBezTo>
                    <a:pt x="520065" y="799148"/>
                    <a:pt x="516255" y="800100"/>
                    <a:pt x="513398" y="801053"/>
                  </a:cubicBezTo>
                  <a:cubicBezTo>
                    <a:pt x="508635" y="802005"/>
                    <a:pt x="503873" y="802958"/>
                    <a:pt x="499110" y="803910"/>
                  </a:cubicBezTo>
                  <a:cubicBezTo>
                    <a:pt x="499110" y="803910"/>
                    <a:pt x="498157" y="803910"/>
                    <a:pt x="498157" y="803910"/>
                  </a:cubicBezTo>
                  <a:cubicBezTo>
                    <a:pt x="493395" y="804863"/>
                    <a:pt x="489585" y="805815"/>
                    <a:pt x="484823" y="805815"/>
                  </a:cubicBezTo>
                  <a:cubicBezTo>
                    <a:pt x="479107" y="806768"/>
                    <a:pt x="473392" y="807720"/>
                    <a:pt x="466725" y="807720"/>
                  </a:cubicBezTo>
                  <a:cubicBezTo>
                    <a:pt x="461963" y="808673"/>
                    <a:pt x="456248" y="808673"/>
                    <a:pt x="451485" y="809625"/>
                  </a:cubicBezTo>
                  <a:cubicBezTo>
                    <a:pt x="446723" y="809625"/>
                    <a:pt x="441960" y="810578"/>
                    <a:pt x="437198" y="810578"/>
                  </a:cubicBezTo>
                  <a:cubicBezTo>
                    <a:pt x="431482" y="810578"/>
                    <a:pt x="424815" y="810578"/>
                    <a:pt x="419100" y="810578"/>
                  </a:cubicBezTo>
                  <a:cubicBezTo>
                    <a:pt x="187642" y="810578"/>
                    <a:pt x="0" y="622935"/>
                    <a:pt x="0" y="391478"/>
                  </a:cubicBezTo>
                  <a:cubicBezTo>
                    <a:pt x="0" y="385763"/>
                    <a:pt x="0" y="380048"/>
                    <a:pt x="0" y="375285"/>
                  </a:cubicBezTo>
                  <a:cubicBezTo>
                    <a:pt x="0" y="370523"/>
                    <a:pt x="0" y="366713"/>
                    <a:pt x="952" y="361950"/>
                  </a:cubicBezTo>
                  <a:cubicBezTo>
                    <a:pt x="952" y="360045"/>
                    <a:pt x="952" y="357188"/>
                    <a:pt x="1905" y="355283"/>
                  </a:cubicBezTo>
                  <a:cubicBezTo>
                    <a:pt x="1905" y="351473"/>
                    <a:pt x="2857" y="346710"/>
                    <a:pt x="2857" y="342900"/>
                  </a:cubicBezTo>
                  <a:lnTo>
                    <a:pt x="2857" y="341948"/>
                  </a:lnTo>
                  <a:cubicBezTo>
                    <a:pt x="3810" y="337185"/>
                    <a:pt x="3810" y="332423"/>
                    <a:pt x="4763" y="327660"/>
                  </a:cubicBezTo>
                  <a:cubicBezTo>
                    <a:pt x="4763" y="326708"/>
                    <a:pt x="4763" y="326708"/>
                    <a:pt x="4763" y="325755"/>
                  </a:cubicBezTo>
                  <a:cubicBezTo>
                    <a:pt x="5715" y="320040"/>
                    <a:pt x="6667" y="315278"/>
                    <a:pt x="7620" y="309563"/>
                  </a:cubicBezTo>
                  <a:cubicBezTo>
                    <a:pt x="9525" y="299085"/>
                    <a:pt x="12382" y="288608"/>
                    <a:pt x="15240" y="278130"/>
                  </a:cubicBezTo>
                  <a:cubicBezTo>
                    <a:pt x="16192" y="274320"/>
                    <a:pt x="17145" y="269558"/>
                    <a:pt x="19050" y="265748"/>
                  </a:cubicBezTo>
                  <a:cubicBezTo>
                    <a:pt x="20955" y="259080"/>
                    <a:pt x="22860" y="252413"/>
                    <a:pt x="25717" y="246698"/>
                  </a:cubicBezTo>
                  <a:cubicBezTo>
                    <a:pt x="27622" y="242888"/>
                    <a:pt x="28575" y="238125"/>
                    <a:pt x="30480" y="234315"/>
                  </a:cubicBezTo>
                  <a:cubicBezTo>
                    <a:pt x="31432" y="231458"/>
                    <a:pt x="32385" y="228600"/>
                    <a:pt x="34290" y="225743"/>
                  </a:cubicBezTo>
                  <a:cubicBezTo>
                    <a:pt x="35242" y="222885"/>
                    <a:pt x="36195" y="220980"/>
                    <a:pt x="37147" y="218123"/>
                  </a:cubicBezTo>
                  <a:cubicBezTo>
                    <a:pt x="40005" y="211455"/>
                    <a:pt x="42863" y="205740"/>
                    <a:pt x="46672" y="199073"/>
                  </a:cubicBezTo>
                  <a:cubicBezTo>
                    <a:pt x="48577" y="194310"/>
                    <a:pt x="51435" y="189548"/>
                    <a:pt x="54292" y="184785"/>
                  </a:cubicBezTo>
                  <a:cubicBezTo>
                    <a:pt x="56197" y="180975"/>
                    <a:pt x="59055" y="176213"/>
                    <a:pt x="60960" y="172403"/>
                  </a:cubicBezTo>
                  <a:cubicBezTo>
                    <a:pt x="63817" y="167640"/>
                    <a:pt x="66675" y="162878"/>
                    <a:pt x="69532" y="158115"/>
                  </a:cubicBezTo>
                  <a:cubicBezTo>
                    <a:pt x="73342" y="151448"/>
                    <a:pt x="78105" y="144780"/>
                    <a:pt x="82867" y="139065"/>
                  </a:cubicBezTo>
                  <a:cubicBezTo>
                    <a:pt x="84772" y="136208"/>
                    <a:pt x="86677" y="133350"/>
                    <a:pt x="88582" y="131445"/>
                  </a:cubicBezTo>
                  <a:cubicBezTo>
                    <a:pt x="90488" y="128588"/>
                    <a:pt x="92392" y="125730"/>
                    <a:pt x="95250" y="123825"/>
                  </a:cubicBezTo>
                  <a:cubicBezTo>
                    <a:pt x="99060" y="119063"/>
                    <a:pt x="103822" y="113348"/>
                    <a:pt x="108585" y="108585"/>
                  </a:cubicBezTo>
                  <a:cubicBezTo>
                    <a:pt x="113347" y="103823"/>
                    <a:pt x="118110" y="99060"/>
                    <a:pt x="122872" y="94298"/>
                  </a:cubicBezTo>
                  <a:cubicBezTo>
                    <a:pt x="129540" y="87630"/>
                    <a:pt x="137160" y="80010"/>
                    <a:pt x="144780" y="73343"/>
                  </a:cubicBezTo>
                  <a:cubicBezTo>
                    <a:pt x="147638" y="71438"/>
                    <a:pt x="149542" y="68580"/>
                    <a:pt x="152400" y="66675"/>
                  </a:cubicBezTo>
                  <a:cubicBezTo>
                    <a:pt x="155258" y="64770"/>
                    <a:pt x="157163" y="62865"/>
                    <a:pt x="160020" y="60008"/>
                  </a:cubicBezTo>
                  <a:cubicBezTo>
                    <a:pt x="163830" y="56198"/>
                    <a:pt x="168592" y="53340"/>
                    <a:pt x="173355" y="50483"/>
                  </a:cubicBezTo>
                  <a:cubicBezTo>
                    <a:pt x="176213" y="48578"/>
                    <a:pt x="180022" y="45720"/>
                    <a:pt x="182880" y="43815"/>
                  </a:cubicBezTo>
                  <a:cubicBezTo>
                    <a:pt x="194310" y="35243"/>
                    <a:pt x="206692" y="28575"/>
                    <a:pt x="219075" y="21908"/>
                  </a:cubicBezTo>
                  <a:cubicBezTo>
                    <a:pt x="221933" y="20003"/>
                    <a:pt x="224790" y="19050"/>
                    <a:pt x="227647" y="17145"/>
                  </a:cubicBezTo>
                  <a:cubicBezTo>
                    <a:pt x="240030" y="10478"/>
                    <a:pt x="252413" y="4763"/>
                    <a:pt x="265747" y="0"/>
                  </a:cubicBezTo>
                  <a:lnTo>
                    <a:pt x="221933" y="38100"/>
                  </a:lnTo>
                  <a:cubicBezTo>
                    <a:pt x="203835" y="56198"/>
                    <a:pt x="182880" y="79058"/>
                    <a:pt x="164783" y="106680"/>
                  </a:cubicBezTo>
                  <a:cubicBezTo>
                    <a:pt x="122872" y="168593"/>
                    <a:pt x="96202" y="252413"/>
                    <a:pt x="146685" y="339090"/>
                  </a:cubicBezTo>
                  <a:cubicBezTo>
                    <a:pt x="170497" y="379095"/>
                    <a:pt x="203835" y="404813"/>
                    <a:pt x="241935" y="419100"/>
                  </a:cubicBezTo>
                  <a:cubicBezTo>
                    <a:pt x="362903" y="466725"/>
                    <a:pt x="522923" y="407670"/>
                    <a:pt x="522923" y="407670"/>
                  </a:cubicBezTo>
                  <a:lnTo>
                    <a:pt x="485775" y="305753"/>
                  </a:lnTo>
                  <a:lnTo>
                    <a:pt x="832485" y="438150"/>
                  </a:lnTo>
                  <a:lnTo>
                    <a:pt x="834390" y="439103"/>
                  </a:lnTo>
                  <a:close/>
                </a:path>
              </a:pathLst>
            </a:custGeom>
            <a:gradFill>
              <a:gsLst>
                <a:gs pos="100000">
                  <a:srgbClr val="0067B4"/>
                </a:gs>
                <a:gs pos="0">
                  <a:srgbClr val="22B5E9"/>
                </a:gs>
              </a:gsLst>
              <a:lin ang="21594000" scaled="0"/>
            </a:gradFill>
            <a:ln w="9525" cap="flat">
              <a:noFill/>
              <a:prstDash val="solid"/>
              <a:miter/>
            </a:ln>
          </p:spPr>
          <p:txBody>
            <a:bodyPr rtlCol="0" anchor="ctr"/>
            <a:lstStyle/>
            <a:p>
              <a:endParaRPr lang="en-GB" sz="1579"/>
            </a:p>
          </p:txBody>
        </p:sp>
        <p:sp>
          <p:nvSpPr>
            <p:cNvPr id="114" name="Freeform: Shape 113">
              <a:extLst>
                <a:ext uri="{FF2B5EF4-FFF2-40B4-BE49-F238E27FC236}">
                  <a16:creationId xmlns:a16="http://schemas.microsoft.com/office/drawing/2014/main" id="{10723A37-0A3C-4B1F-A6EA-F210440888AA}"/>
                </a:ext>
              </a:extLst>
            </p:cNvPr>
            <p:cNvSpPr/>
            <p:nvPr/>
          </p:nvSpPr>
          <p:spPr>
            <a:xfrm>
              <a:off x="1789322" y="1462450"/>
              <a:ext cx="310844" cy="287160"/>
            </a:xfrm>
            <a:custGeom>
              <a:avLst/>
              <a:gdLst>
                <a:gd name="connsiteX0" fmla="*/ 400050 w 400050"/>
                <a:gd name="connsiteY0" fmla="*/ 181928 h 369569"/>
                <a:gd name="connsiteX1" fmla="*/ 400050 w 400050"/>
                <a:gd name="connsiteY1" fmla="*/ 369570 h 369569"/>
                <a:gd name="connsiteX2" fmla="*/ 339090 w 400050"/>
                <a:gd name="connsiteY2" fmla="*/ 369570 h 369569"/>
                <a:gd name="connsiteX3" fmla="*/ 339090 w 400050"/>
                <a:gd name="connsiteY3" fmla="*/ 300038 h 369569"/>
                <a:gd name="connsiteX4" fmla="*/ 309563 w 400050"/>
                <a:gd name="connsiteY4" fmla="*/ 328613 h 369569"/>
                <a:gd name="connsiteX5" fmla="*/ 282893 w 400050"/>
                <a:gd name="connsiteY5" fmla="*/ 345758 h 369569"/>
                <a:gd name="connsiteX6" fmla="*/ 191453 w 400050"/>
                <a:gd name="connsiteY6" fmla="*/ 369570 h 369569"/>
                <a:gd name="connsiteX7" fmla="*/ 146685 w 400050"/>
                <a:gd name="connsiteY7" fmla="*/ 363855 h 369569"/>
                <a:gd name="connsiteX8" fmla="*/ 96203 w 400050"/>
                <a:gd name="connsiteY8" fmla="*/ 344805 h 369569"/>
                <a:gd name="connsiteX9" fmla="*/ 25718 w 400050"/>
                <a:gd name="connsiteY9" fmla="*/ 277178 h 369569"/>
                <a:gd name="connsiteX10" fmla="*/ 0 w 400050"/>
                <a:gd name="connsiteY10" fmla="*/ 184785 h 369569"/>
                <a:gd name="connsiteX11" fmla="*/ 35243 w 400050"/>
                <a:gd name="connsiteY11" fmla="*/ 78105 h 369569"/>
                <a:gd name="connsiteX12" fmla="*/ 116205 w 400050"/>
                <a:gd name="connsiteY12" fmla="*/ 15240 h 369569"/>
                <a:gd name="connsiteX13" fmla="*/ 189548 w 400050"/>
                <a:gd name="connsiteY13" fmla="*/ 0 h 369569"/>
                <a:gd name="connsiteX14" fmla="*/ 257175 w 400050"/>
                <a:gd name="connsiteY14" fmla="*/ 12382 h 369569"/>
                <a:gd name="connsiteX15" fmla="*/ 316230 w 400050"/>
                <a:gd name="connsiteY15" fmla="*/ 47625 h 369569"/>
                <a:gd name="connsiteX16" fmla="*/ 360998 w 400050"/>
                <a:gd name="connsiteY16" fmla="*/ 110490 h 369569"/>
                <a:gd name="connsiteX17" fmla="*/ 282893 w 400050"/>
                <a:gd name="connsiteY17" fmla="*/ 110490 h 369569"/>
                <a:gd name="connsiteX18" fmla="*/ 242888 w 400050"/>
                <a:gd name="connsiteY18" fmla="*/ 74295 h 369569"/>
                <a:gd name="connsiteX19" fmla="*/ 188595 w 400050"/>
                <a:gd name="connsiteY19" fmla="*/ 60960 h 369569"/>
                <a:gd name="connsiteX20" fmla="*/ 100965 w 400050"/>
                <a:gd name="connsiteY20" fmla="*/ 97155 h 369569"/>
                <a:gd name="connsiteX21" fmla="*/ 76200 w 400050"/>
                <a:gd name="connsiteY21" fmla="*/ 137160 h 369569"/>
                <a:gd name="connsiteX22" fmla="*/ 66675 w 400050"/>
                <a:gd name="connsiteY22" fmla="*/ 183833 h 369569"/>
                <a:gd name="connsiteX23" fmla="*/ 88583 w 400050"/>
                <a:gd name="connsiteY23" fmla="*/ 253365 h 369569"/>
                <a:gd name="connsiteX24" fmla="*/ 140970 w 400050"/>
                <a:gd name="connsiteY24" fmla="*/ 296228 h 369569"/>
                <a:gd name="connsiteX25" fmla="*/ 192405 w 400050"/>
                <a:gd name="connsiteY25" fmla="*/ 305753 h 369569"/>
                <a:gd name="connsiteX26" fmla="*/ 254318 w 400050"/>
                <a:gd name="connsiteY26" fmla="*/ 288608 h 369569"/>
                <a:gd name="connsiteX27" fmla="*/ 297180 w 400050"/>
                <a:gd name="connsiteY27" fmla="*/ 240983 h 369569"/>
                <a:gd name="connsiteX28" fmla="*/ 297180 w 400050"/>
                <a:gd name="connsiteY28" fmla="*/ 240983 h 369569"/>
                <a:gd name="connsiteX29" fmla="*/ 221933 w 400050"/>
                <a:gd name="connsiteY29" fmla="*/ 240983 h 369569"/>
                <a:gd name="connsiteX30" fmla="*/ 221933 w 400050"/>
                <a:gd name="connsiteY30" fmla="*/ 180022 h 369569"/>
                <a:gd name="connsiteX31" fmla="*/ 400050 w 400050"/>
                <a:gd name="connsiteY31" fmla="*/ 180022 h 369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00050" h="369569">
                  <a:moveTo>
                    <a:pt x="400050" y="181928"/>
                  </a:moveTo>
                  <a:lnTo>
                    <a:pt x="400050" y="369570"/>
                  </a:lnTo>
                  <a:lnTo>
                    <a:pt x="339090" y="369570"/>
                  </a:lnTo>
                  <a:lnTo>
                    <a:pt x="339090" y="300038"/>
                  </a:lnTo>
                  <a:cubicBezTo>
                    <a:pt x="330518" y="310515"/>
                    <a:pt x="320993" y="320040"/>
                    <a:pt x="309563" y="328613"/>
                  </a:cubicBezTo>
                  <a:cubicBezTo>
                    <a:pt x="300990" y="335280"/>
                    <a:pt x="292418" y="340043"/>
                    <a:pt x="282893" y="345758"/>
                  </a:cubicBezTo>
                  <a:cubicBezTo>
                    <a:pt x="253365" y="361950"/>
                    <a:pt x="222885" y="369570"/>
                    <a:pt x="191453" y="369570"/>
                  </a:cubicBezTo>
                  <a:cubicBezTo>
                    <a:pt x="176213" y="369570"/>
                    <a:pt x="160973" y="367665"/>
                    <a:pt x="146685" y="363855"/>
                  </a:cubicBezTo>
                  <a:cubicBezTo>
                    <a:pt x="129540" y="360045"/>
                    <a:pt x="112395" y="353378"/>
                    <a:pt x="96203" y="344805"/>
                  </a:cubicBezTo>
                  <a:cubicBezTo>
                    <a:pt x="66675" y="328613"/>
                    <a:pt x="42863" y="306705"/>
                    <a:pt x="25718" y="277178"/>
                  </a:cubicBezTo>
                  <a:cubicBezTo>
                    <a:pt x="8573" y="248603"/>
                    <a:pt x="0" y="217170"/>
                    <a:pt x="0" y="184785"/>
                  </a:cubicBezTo>
                  <a:cubicBezTo>
                    <a:pt x="0" y="145733"/>
                    <a:pt x="11430" y="110490"/>
                    <a:pt x="35243" y="78105"/>
                  </a:cubicBezTo>
                  <a:cubicBezTo>
                    <a:pt x="56198" y="49530"/>
                    <a:pt x="82868" y="28575"/>
                    <a:pt x="116205" y="15240"/>
                  </a:cubicBezTo>
                  <a:cubicBezTo>
                    <a:pt x="140018" y="5715"/>
                    <a:pt x="164783" y="0"/>
                    <a:pt x="189548" y="0"/>
                  </a:cubicBezTo>
                  <a:cubicBezTo>
                    <a:pt x="212408" y="0"/>
                    <a:pt x="235268" y="3810"/>
                    <a:pt x="257175" y="12382"/>
                  </a:cubicBezTo>
                  <a:cubicBezTo>
                    <a:pt x="279083" y="20955"/>
                    <a:pt x="299085" y="32385"/>
                    <a:pt x="316230" y="47625"/>
                  </a:cubicBezTo>
                  <a:cubicBezTo>
                    <a:pt x="338138" y="67628"/>
                    <a:pt x="353378" y="88582"/>
                    <a:pt x="360998" y="110490"/>
                  </a:cubicBezTo>
                  <a:lnTo>
                    <a:pt x="282893" y="110490"/>
                  </a:lnTo>
                  <a:cubicBezTo>
                    <a:pt x="272415" y="95250"/>
                    <a:pt x="259080" y="82868"/>
                    <a:pt x="242888" y="74295"/>
                  </a:cubicBezTo>
                  <a:cubicBezTo>
                    <a:pt x="225743" y="65722"/>
                    <a:pt x="207645" y="60960"/>
                    <a:pt x="188595" y="60960"/>
                  </a:cubicBezTo>
                  <a:cubicBezTo>
                    <a:pt x="153353" y="60960"/>
                    <a:pt x="123825" y="73343"/>
                    <a:pt x="100965" y="97155"/>
                  </a:cubicBezTo>
                  <a:cubicBezTo>
                    <a:pt x="90488" y="108585"/>
                    <a:pt x="81915" y="121920"/>
                    <a:pt x="76200" y="137160"/>
                  </a:cubicBezTo>
                  <a:cubicBezTo>
                    <a:pt x="69533" y="153353"/>
                    <a:pt x="66675" y="168593"/>
                    <a:pt x="66675" y="183833"/>
                  </a:cubicBezTo>
                  <a:cubicBezTo>
                    <a:pt x="66675" y="208597"/>
                    <a:pt x="74295" y="231458"/>
                    <a:pt x="88583" y="253365"/>
                  </a:cubicBezTo>
                  <a:cubicBezTo>
                    <a:pt x="101918" y="273368"/>
                    <a:pt x="119063" y="287655"/>
                    <a:pt x="140970" y="296228"/>
                  </a:cubicBezTo>
                  <a:cubicBezTo>
                    <a:pt x="156210" y="302895"/>
                    <a:pt x="173355" y="305753"/>
                    <a:pt x="192405" y="305753"/>
                  </a:cubicBezTo>
                  <a:cubicBezTo>
                    <a:pt x="214313" y="305753"/>
                    <a:pt x="235268" y="300038"/>
                    <a:pt x="254318" y="288608"/>
                  </a:cubicBezTo>
                  <a:cubicBezTo>
                    <a:pt x="273368" y="277178"/>
                    <a:pt x="287655" y="260985"/>
                    <a:pt x="297180" y="240983"/>
                  </a:cubicBezTo>
                  <a:cubicBezTo>
                    <a:pt x="297180" y="240983"/>
                    <a:pt x="297180" y="240983"/>
                    <a:pt x="297180" y="240983"/>
                  </a:cubicBezTo>
                  <a:lnTo>
                    <a:pt x="221933" y="240983"/>
                  </a:lnTo>
                  <a:lnTo>
                    <a:pt x="221933" y="180022"/>
                  </a:lnTo>
                  <a:lnTo>
                    <a:pt x="400050" y="180022"/>
                  </a:lnTo>
                  <a:close/>
                </a:path>
              </a:pathLst>
            </a:custGeom>
            <a:solidFill>
              <a:srgbClr val="0060AC"/>
            </a:solidFill>
            <a:ln w="9525" cap="flat">
              <a:noFill/>
              <a:prstDash val="solid"/>
              <a:miter/>
            </a:ln>
          </p:spPr>
          <p:txBody>
            <a:bodyPr rtlCol="0" anchor="ctr"/>
            <a:lstStyle/>
            <a:p>
              <a:endParaRPr lang="en-GB" sz="1579"/>
            </a:p>
          </p:txBody>
        </p:sp>
        <p:sp>
          <p:nvSpPr>
            <p:cNvPr id="115" name="Freeform: Shape 114">
              <a:extLst>
                <a:ext uri="{FF2B5EF4-FFF2-40B4-BE49-F238E27FC236}">
                  <a16:creationId xmlns:a16="http://schemas.microsoft.com/office/drawing/2014/main" id="{7BDAB19A-3046-4584-A1D8-4503E0F2CDC0}"/>
                </a:ext>
              </a:extLst>
            </p:cNvPr>
            <p:cNvSpPr/>
            <p:nvPr/>
          </p:nvSpPr>
          <p:spPr>
            <a:xfrm>
              <a:off x="1903298" y="1603810"/>
              <a:ext cx="196867" cy="145800"/>
            </a:xfrm>
            <a:custGeom>
              <a:avLst/>
              <a:gdLst>
                <a:gd name="connsiteX0" fmla="*/ 253365 w 253364"/>
                <a:gd name="connsiteY0" fmla="*/ 0 h 187642"/>
                <a:gd name="connsiteX1" fmla="*/ 253365 w 253364"/>
                <a:gd name="connsiteY1" fmla="*/ 187642 h 187642"/>
                <a:gd name="connsiteX2" fmla="*/ 192405 w 253364"/>
                <a:gd name="connsiteY2" fmla="*/ 187642 h 187642"/>
                <a:gd name="connsiteX3" fmla="*/ 192405 w 253364"/>
                <a:gd name="connsiteY3" fmla="*/ 118110 h 187642"/>
                <a:gd name="connsiteX4" fmla="*/ 162877 w 253364"/>
                <a:gd name="connsiteY4" fmla="*/ 146685 h 187642"/>
                <a:gd name="connsiteX5" fmla="*/ 136208 w 253364"/>
                <a:gd name="connsiteY5" fmla="*/ 163830 h 187642"/>
                <a:gd name="connsiteX6" fmla="*/ 44767 w 253364"/>
                <a:gd name="connsiteY6" fmla="*/ 187642 h 187642"/>
                <a:gd name="connsiteX7" fmla="*/ 0 w 253364"/>
                <a:gd name="connsiteY7" fmla="*/ 181927 h 187642"/>
                <a:gd name="connsiteX8" fmla="*/ 108585 w 253364"/>
                <a:gd name="connsiteY8" fmla="*/ 120967 h 187642"/>
                <a:gd name="connsiteX9" fmla="*/ 149542 w 253364"/>
                <a:gd name="connsiteY9" fmla="*/ 60960 h 187642"/>
                <a:gd name="connsiteX10" fmla="*/ 149542 w 253364"/>
                <a:gd name="connsiteY10" fmla="*/ 60960 h 187642"/>
                <a:gd name="connsiteX11" fmla="*/ 74295 w 253364"/>
                <a:gd name="connsiteY11" fmla="*/ 60960 h 187642"/>
                <a:gd name="connsiteX12" fmla="*/ 74295 w 253364"/>
                <a:gd name="connsiteY12" fmla="*/ 0 h 187642"/>
                <a:gd name="connsiteX13" fmla="*/ 253365 w 253364"/>
                <a:gd name="connsiteY13" fmla="*/ 0 h 18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3364" h="187642">
                  <a:moveTo>
                    <a:pt x="253365" y="0"/>
                  </a:moveTo>
                  <a:lnTo>
                    <a:pt x="253365" y="187642"/>
                  </a:lnTo>
                  <a:lnTo>
                    <a:pt x="192405" y="187642"/>
                  </a:lnTo>
                  <a:lnTo>
                    <a:pt x="192405" y="118110"/>
                  </a:lnTo>
                  <a:cubicBezTo>
                    <a:pt x="183833" y="128588"/>
                    <a:pt x="174308" y="138113"/>
                    <a:pt x="162877" y="146685"/>
                  </a:cubicBezTo>
                  <a:cubicBezTo>
                    <a:pt x="154305" y="153352"/>
                    <a:pt x="145733" y="158115"/>
                    <a:pt x="136208" y="163830"/>
                  </a:cubicBezTo>
                  <a:cubicBezTo>
                    <a:pt x="106680" y="180023"/>
                    <a:pt x="76200" y="187642"/>
                    <a:pt x="44767" y="187642"/>
                  </a:cubicBezTo>
                  <a:cubicBezTo>
                    <a:pt x="29527" y="187642"/>
                    <a:pt x="14288" y="185738"/>
                    <a:pt x="0" y="181927"/>
                  </a:cubicBezTo>
                  <a:cubicBezTo>
                    <a:pt x="41910" y="171450"/>
                    <a:pt x="73342" y="160973"/>
                    <a:pt x="108585" y="120967"/>
                  </a:cubicBezTo>
                  <a:cubicBezTo>
                    <a:pt x="141922" y="83820"/>
                    <a:pt x="148590" y="63817"/>
                    <a:pt x="149542" y="60960"/>
                  </a:cubicBezTo>
                  <a:cubicBezTo>
                    <a:pt x="149542" y="60960"/>
                    <a:pt x="149542" y="60960"/>
                    <a:pt x="149542" y="60960"/>
                  </a:cubicBezTo>
                  <a:lnTo>
                    <a:pt x="74295" y="60960"/>
                  </a:lnTo>
                  <a:lnTo>
                    <a:pt x="74295" y="0"/>
                  </a:lnTo>
                  <a:lnTo>
                    <a:pt x="253365" y="0"/>
                  </a:lnTo>
                  <a:close/>
                </a:path>
              </a:pathLst>
            </a:custGeom>
            <a:gradFill>
              <a:gsLst>
                <a:gs pos="100000">
                  <a:srgbClr val="0067B4"/>
                </a:gs>
                <a:gs pos="0">
                  <a:srgbClr val="22B5E9"/>
                </a:gs>
              </a:gsLst>
              <a:lin ang="21594000" scaled="0"/>
            </a:gradFill>
            <a:ln w="9525" cap="flat">
              <a:noFill/>
              <a:prstDash val="solid"/>
              <a:miter/>
            </a:ln>
          </p:spPr>
          <p:txBody>
            <a:bodyPr rtlCol="0" anchor="ctr"/>
            <a:lstStyle/>
            <a:p>
              <a:endParaRPr lang="en-GB" sz="1579"/>
            </a:p>
          </p:txBody>
        </p:sp>
      </p:grpSp>
      <p:grpSp>
        <p:nvGrpSpPr>
          <p:cNvPr id="158" name="Group 157">
            <a:extLst>
              <a:ext uri="{FF2B5EF4-FFF2-40B4-BE49-F238E27FC236}">
                <a16:creationId xmlns:a16="http://schemas.microsoft.com/office/drawing/2014/main" id="{EF46D670-1BF7-44E4-8351-E7F3549F5E71}"/>
              </a:ext>
            </a:extLst>
          </p:cNvPr>
          <p:cNvGrpSpPr/>
          <p:nvPr/>
        </p:nvGrpSpPr>
        <p:grpSpPr>
          <a:xfrm>
            <a:off x="6098368" y="2283173"/>
            <a:ext cx="4059895" cy="975484"/>
            <a:chOff x="1501348" y="2003285"/>
            <a:chExt cx="3706618" cy="974785"/>
          </a:xfrm>
        </p:grpSpPr>
        <p:sp>
          <p:nvSpPr>
            <p:cNvPr id="159" name="Shape 349">
              <a:extLst>
                <a:ext uri="{FF2B5EF4-FFF2-40B4-BE49-F238E27FC236}">
                  <a16:creationId xmlns:a16="http://schemas.microsoft.com/office/drawing/2014/main" id="{C8572EDB-2B74-427D-94C1-F0FA0FBA69A5}"/>
                </a:ext>
              </a:extLst>
            </p:cNvPr>
            <p:cNvSpPr/>
            <p:nvPr/>
          </p:nvSpPr>
          <p:spPr>
            <a:xfrm>
              <a:off x="1501348" y="2262460"/>
              <a:ext cx="3376128" cy="715610"/>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160" name="Shape 350">
              <a:extLst>
                <a:ext uri="{FF2B5EF4-FFF2-40B4-BE49-F238E27FC236}">
                  <a16:creationId xmlns:a16="http://schemas.microsoft.com/office/drawing/2014/main" id="{5895DAA0-373B-4175-92F4-0572B8BE9C82}"/>
                </a:ext>
              </a:extLst>
            </p:cNvPr>
            <p:cNvSpPr/>
            <p:nvPr/>
          </p:nvSpPr>
          <p:spPr>
            <a:xfrm>
              <a:off x="1501570" y="2003285"/>
              <a:ext cx="3706396" cy="261573"/>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defTabSz="723907" hangingPunct="0">
                <a:defRPr/>
              </a:pPr>
              <a:r>
                <a:rPr sz="1403"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nvGrpSpPr>
          <p:cNvPr id="161" name="Group 160">
            <a:extLst>
              <a:ext uri="{FF2B5EF4-FFF2-40B4-BE49-F238E27FC236}">
                <a16:creationId xmlns:a16="http://schemas.microsoft.com/office/drawing/2014/main" id="{F2D3D485-5C13-4CD4-86CB-F88B9B98182F}"/>
              </a:ext>
            </a:extLst>
          </p:cNvPr>
          <p:cNvGrpSpPr/>
          <p:nvPr/>
        </p:nvGrpSpPr>
        <p:grpSpPr>
          <a:xfrm>
            <a:off x="6093449" y="3606561"/>
            <a:ext cx="4059895" cy="975484"/>
            <a:chOff x="1501348" y="2003285"/>
            <a:chExt cx="3706618" cy="974785"/>
          </a:xfrm>
        </p:grpSpPr>
        <p:sp>
          <p:nvSpPr>
            <p:cNvPr id="162" name="Shape 349">
              <a:extLst>
                <a:ext uri="{FF2B5EF4-FFF2-40B4-BE49-F238E27FC236}">
                  <a16:creationId xmlns:a16="http://schemas.microsoft.com/office/drawing/2014/main" id="{FF3DA7C9-9AEB-40A4-A935-18CDA56F3711}"/>
                </a:ext>
              </a:extLst>
            </p:cNvPr>
            <p:cNvSpPr/>
            <p:nvPr/>
          </p:nvSpPr>
          <p:spPr>
            <a:xfrm>
              <a:off x="1501348" y="2262460"/>
              <a:ext cx="3376128" cy="715610"/>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163" name="Shape 350">
              <a:extLst>
                <a:ext uri="{FF2B5EF4-FFF2-40B4-BE49-F238E27FC236}">
                  <a16:creationId xmlns:a16="http://schemas.microsoft.com/office/drawing/2014/main" id="{7BEE67C2-A5C2-4B44-8252-3C1EEF5DF450}"/>
                </a:ext>
              </a:extLst>
            </p:cNvPr>
            <p:cNvSpPr/>
            <p:nvPr/>
          </p:nvSpPr>
          <p:spPr>
            <a:xfrm>
              <a:off x="1501570" y="2003285"/>
              <a:ext cx="3706396" cy="261573"/>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defTabSz="723907" hangingPunct="0">
                <a:defRPr/>
              </a:pPr>
              <a:r>
                <a:rPr sz="1403"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grpSp>
        <p:nvGrpSpPr>
          <p:cNvPr id="164" name="Group 163">
            <a:extLst>
              <a:ext uri="{FF2B5EF4-FFF2-40B4-BE49-F238E27FC236}">
                <a16:creationId xmlns:a16="http://schemas.microsoft.com/office/drawing/2014/main" id="{B195321B-9B47-4E6C-BBDB-8D5173C31BC2}"/>
              </a:ext>
            </a:extLst>
          </p:cNvPr>
          <p:cNvGrpSpPr/>
          <p:nvPr/>
        </p:nvGrpSpPr>
        <p:grpSpPr>
          <a:xfrm>
            <a:off x="6068850" y="5057860"/>
            <a:ext cx="4059895" cy="975484"/>
            <a:chOff x="1501348" y="2003285"/>
            <a:chExt cx="3706618" cy="974785"/>
          </a:xfrm>
        </p:grpSpPr>
        <p:sp>
          <p:nvSpPr>
            <p:cNvPr id="165" name="Shape 349">
              <a:extLst>
                <a:ext uri="{FF2B5EF4-FFF2-40B4-BE49-F238E27FC236}">
                  <a16:creationId xmlns:a16="http://schemas.microsoft.com/office/drawing/2014/main" id="{645CE387-D1FE-41B6-A6CE-C09CDE0FE7D7}"/>
                </a:ext>
              </a:extLst>
            </p:cNvPr>
            <p:cNvSpPr/>
            <p:nvPr/>
          </p:nvSpPr>
          <p:spPr>
            <a:xfrm>
              <a:off x="1501348" y="2262460"/>
              <a:ext cx="3376128" cy="715610"/>
            </a:xfrm>
            <a:prstGeom prst="rect">
              <a:avLst/>
            </a:prstGeom>
            <a:ln w="3175">
              <a:miter lim="400000"/>
            </a:ln>
            <a:extLst>
              <a:ext uri="{C572A759-6A51-4108-AA02-DFA0A04FC94B}">
                <ma14:wrappingTextBoxFlag xmlns="" xmlns:ma14="http://schemas.microsoft.com/office/mac/drawingml/2011/main" val="1"/>
              </a:ext>
            </a:extLst>
          </p:spPr>
          <p:txBody>
            <a:bodyPr lIns="33412" tIns="33412" rIns="33412" bIns="33412">
              <a:noAutofit/>
            </a:bodyPr>
            <a:lstStyle/>
            <a:p>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Lorem ipsum dolor sit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amet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nec</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an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dictas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equidem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appellantur</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ut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has commune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accommodare</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Mea</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illum</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ludus</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solet</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 </a:t>
              </a:r>
              <a:r>
                <a:rPr lang="en-US" sz="1052" dirty="0" err="1">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idpro</a:t>
              </a:r>
              <a:r>
                <a:rPr lang="en-US" sz="1052" dirty="0">
                  <a:solidFill>
                    <a:prstClr val="black"/>
                  </a:solidFill>
                  <a:latin typeface="Century Gothic" panose="020B0502020202020204" pitchFamily="34" charset="0"/>
                  <a:ea typeface="Open Sans" panose="020B0606030504020204" pitchFamily="34" charset="0"/>
                  <a:cs typeface="Open Sans" panose="020B0606030504020204" pitchFamily="34" charset="0"/>
                  <a:sym typeface="PT Sans"/>
                </a:rPr>
                <a:t>.</a:t>
              </a:r>
            </a:p>
          </p:txBody>
        </p:sp>
        <p:sp>
          <p:nvSpPr>
            <p:cNvPr id="166" name="Shape 350">
              <a:extLst>
                <a:ext uri="{FF2B5EF4-FFF2-40B4-BE49-F238E27FC236}">
                  <a16:creationId xmlns:a16="http://schemas.microsoft.com/office/drawing/2014/main" id="{A80FFD30-A188-48E5-BB36-991CA7BBC1DD}"/>
                </a:ext>
              </a:extLst>
            </p:cNvPr>
            <p:cNvSpPr/>
            <p:nvPr/>
          </p:nvSpPr>
          <p:spPr>
            <a:xfrm>
              <a:off x="1501570" y="2003285"/>
              <a:ext cx="3706396" cy="261573"/>
            </a:xfrm>
            <a:prstGeom prst="rect">
              <a:avLst/>
            </a:prstGeom>
            <a:ln w="3175">
              <a:miter lim="400000"/>
            </a:ln>
            <a:extLst>
              <a:ext uri="{C572A759-6A51-4108-AA02-DFA0A04FC94B}">
                <ma14:wrappingTextBoxFlag xmlns="" xmlns:ma14="http://schemas.microsoft.com/office/mac/drawingml/2011/main" val="1"/>
              </a:ext>
            </a:extLst>
          </p:spPr>
          <p:txBody>
            <a:bodyPr wrap="square" lIns="33412" tIns="33412" rIns="33412" bIns="33412" anchor="ctr">
              <a:spAutoFit/>
            </a:bodyPr>
            <a:lstStyle>
              <a:lvl1pPr>
                <a:lnSpc>
                  <a:spcPct val="90000"/>
                </a:lnSpc>
                <a:defRPr sz="4000" b="1">
                  <a:solidFill>
                    <a:srgbClr val="282828"/>
                  </a:solidFill>
                  <a:latin typeface="Signika"/>
                  <a:ea typeface="Signika"/>
                  <a:cs typeface="Signika"/>
                  <a:sym typeface="Signika"/>
                </a:defRPr>
              </a:lvl1pPr>
            </a:lstStyle>
            <a:p>
              <a:pPr defTabSz="723907" hangingPunct="0">
                <a:defRPr/>
              </a:pPr>
              <a:r>
                <a:rPr sz="1403" kern="0" dirty="0">
                  <a:solidFill>
                    <a:srgbClr val="15274E"/>
                  </a:solidFill>
                  <a:latin typeface="Century Gothic" panose="020B0502020202020204" pitchFamily="34" charset="0"/>
                  <a:ea typeface="Open Sans" panose="020B0606030504020204" pitchFamily="34" charset="0"/>
                  <a:cs typeface="Open Sans" panose="020B0606030504020204" pitchFamily="34" charset="0"/>
                </a:rPr>
                <a:t>Project name</a:t>
              </a:r>
            </a:p>
          </p:txBody>
        </p:sp>
      </p:grpSp>
    </p:spTree>
    <p:extLst>
      <p:ext uri="{BB962C8B-B14F-4D97-AF65-F5344CB8AC3E}">
        <p14:creationId xmlns:p14="http://schemas.microsoft.com/office/powerpoint/2010/main" val="13644440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813DAB8C-A7B0-435D-AF69-A2A75E10FADC}"/>
              </a:ext>
            </a:extLst>
          </p:cNvPr>
          <p:cNvSpPr>
            <a:spLocks noGrp="1"/>
          </p:cNvSpPr>
          <p:nvPr>
            <p:ph type="body" sz="quarter" idx="10"/>
          </p:nvPr>
        </p:nvSpPr>
        <p:spPr/>
        <p:txBody>
          <a:bodyPr/>
          <a:lstStyle/>
          <a:p>
            <a:endParaRPr lang="en-GB" dirty="0"/>
          </a:p>
        </p:txBody>
      </p:sp>
      <p:sp>
        <p:nvSpPr>
          <p:cNvPr id="7" name="Text Placeholder 6">
            <a:extLst>
              <a:ext uri="{FF2B5EF4-FFF2-40B4-BE49-F238E27FC236}">
                <a16:creationId xmlns:a16="http://schemas.microsoft.com/office/drawing/2014/main" id="{4D4F48DB-9880-4FAA-89FE-1396A2FD4BAB}"/>
              </a:ext>
            </a:extLst>
          </p:cNvPr>
          <p:cNvSpPr>
            <a:spLocks noGrp="1"/>
          </p:cNvSpPr>
          <p:nvPr>
            <p:ph type="body" sz="quarter" idx="13"/>
          </p:nvPr>
        </p:nvSpPr>
        <p:spPr/>
        <p:txBody>
          <a:bodyPr/>
          <a:lstStyle/>
          <a:p>
            <a:endParaRPr lang="en-GB"/>
          </a:p>
        </p:txBody>
      </p:sp>
      <p:sp>
        <p:nvSpPr>
          <p:cNvPr id="8" name="Picture Placeholder 7">
            <a:extLst>
              <a:ext uri="{FF2B5EF4-FFF2-40B4-BE49-F238E27FC236}">
                <a16:creationId xmlns:a16="http://schemas.microsoft.com/office/drawing/2014/main" id="{87315FD0-2B67-442B-B9F8-860C8AD8879D}"/>
              </a:ext>
            </a:extLst>
          </p:cNvPr>
          <p:cNvSpPr>
            <a:spLocks noGrp="1"/>
          </p:cNvSpPr>
          <p:nvPr>
            <p:ph type="pic" sz="quarter" idx="14"/>
          </p:nvPr>
        </p:nvSpPr>
        <p:spPr/>
      </p:sp>
      <p:sp>
        <p:nvSpPr>
          <p:cNvPr id="9" name="Text Placeholder 8">
            <a:extLst>
              <a:ext uri="{FF2B5EF4-FFF2-40B4-BE49-F238E27FC236}">
                <a16:creationId xmlns:a16="http://schemas.microsoft.com/office/drawing/2014/main" id="{A3829521-388F-4440-9E72-F0796E130445}"/>
              </a:ext>
            </a:extLst>
          </p:cNvPr>
          <p:cNvSpPr>
            <a:spLocks noGrp="1"/>
          </p:cNvSpPr>
          <p:nvPr>
            <p:ph type="body" sz="quarter" idx="15"/>
          </p:nvPr>
        </p:nvSpPr>
        <p:spPr/>
        <p:txBody>
          <a:bodyPr/>
          <a:lstStyle/>
          <a:p>
            <a:endParaRPr lang="en-GB"/>
          </a:p>
        </p:txBody>
      </p:sp>
    </p:spTree>
    <p:extLst>
      <p:ext uri="{BB962C8B-B14F-4D97-AF65-F5344CB8AC3E}">
        <p14:creationId xmlns:p14="http://schemas.microsoft.com/office/powerpoint/2010/main" val="3498941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EBC5453-85E5-448D-A58B-562E8C215329}"/>
              </a:ext>
            </a:extLst>
          </p:cNvPr>
          <p:cNvSpPr>
            <a:spLocks noGrp="1"/>
          </p:cNvSpPr>
          <p:nvPr>
            <p:ph type="body" sz="quarter" idx="13"/>
          </p:nvPr>
        </p:nvSpPr>
        <p:spPr/>
        <p:txBody>
          <a:bodyPr/>
          <a:lstStyle/>
          <a:p>
            <a:endParaRPr lang="en-GB"/>
          </a:p>
        </p:txBody>
      </p:sp>
      <p:sp>
        <p:nvSpPr>
          <p:cNvPr id="5" name="Text Placeholder 4">
            <a:extLst>
              <a:ext uri="{FF2B5EF4-FFF2-40B4-BE49-F238E27FC236}">
                <a16:creationId xmlns:a16="http://schemas.microsoft.com/office/drawing/2014/main" id="{5C19C2E7-C0F3-42CE-8857-09182F319CC4}"/>
              </a:ext>
            </a:extLst>
          </p:cNvPr>
          <p:cNvSpPr>
            <a:spLocks noGrp="1"/>
          </p:cNvSpPr>
          <p:nvPr>
            <p:ph type="body" sz="quarter" idx="14"/>
          </p:nvPr>
        </p:nvSpPr>
        <p:spPr/>
        <p:txBody>
          <a:bodyPr/>
          <a:lstStyle/>
          <a:p>
            <a:endParaRPr lang="en-GB"/>
          </a:p>
        </p:txBody>
      </p:sp>
      <p:sp>
        <p:nvSpPr>
          <p:cNvPr id="6" name="Text Placeholder 5">
            <a:extLst>
              <a:ext uri="{FF2B5EF4-FFF2-40B4-BE49-F238E27FC236}">
                <a16:creationId xmlns:a16="http://schemas.microsoft.com/office/drawing/2014/main" id="{C4D42D8B-D8F5-4DC7-8ABB-07A7FA291D74}"/>
              </a:ext>
            </a:extLst>
          </p:cNvPr>
          <p:cNvSpPr>
            <a:spLocks noGrp="1"/>
          </p:cNvSpPr>
          <p:nvPr>
            <p:ph type="body" sz="quarter" idx="15"/>
          </p:nvPr>
        </p:nvSpPr>
        <p:spPr/>
        <p:txBody>
          <a:bodyPr/>
          <a:lstStyle/>
          <a:p>
            <a:endParaRPr lang="en-GB"/>
          </a:p>
        </p:txBody>
      </p:sp>
      <p:sp>
        <p:nvSpPr>
          <p:cNvPr id="7" name="Text Placeholder 6">
            <a:extLst>
              <a:ext uri="{FF2B5EF4-FFF2-40B4-BE49-F238E27FC236}">
                <a16:creationId xmlns:a16="http://schemas.microsoft.com/office/drawing/2014/main" id="{147E271D-C3E0-4C8D-85BB-FD7AEF38A6A5}"/>
              </a:ext>
            </a:extLst>
          </p:cNvPr>
          <p:cNvSpPr>
            <a:spLocks noGrp="1"/>
          </p:cNvSpPr>
          <p:nvPr>
            <p:ph type="body" sz="quarter" idx="16"/>
          </p:nvPr>
        </p:nvSpPr>
        <p:spPr/>
        <p:txBody>
          <a:bodyPr/>
          <a:lstStyle/>
          <a:p>
            <a:endParaRPr lang="en-GB"/>
          </a:p>
        </p:txBody>
      </p:sp>
      <p:sp>
        <p:nvSpPr>
          <p:cNvPr id="8" name="Slide Number Placeholder 7">
            <a:extLst>
              <a:ext uri="{FF2B5EF4-FFF2-40B4-BE49-F238E27FC236}">
                <a16:creationId xmlns:a16="http://schemas.microsoft.com/office/drawing/2014/main" id="{587C8873-D7C6-4228-A362-3C62BAF64159}"/>
              </a:ext>
            </a:extLst>
          </p:cNvPr>
          <p:cNvSpPr>
            <a:spLocks noGrp="1"/>
          </p:cNvSpPr>
          <p:nvPr>
            <p:ph type="sldNum" sz="quarter" idx="10"/>
          </p:nvPr>
        </p:nvSpPr>
        <p:spPr/>
        <p:txBody>
          <a:bodyPr/>
          <a:lstStyle/>
          <a:p>
            <a:fld id="{9882531F-0419-42E2-AE7E-586455CD40C0}" type="slidenum">
              <a:rPr lang="en-GB" smtClean="0"/>
              <a:pPr/>
              <a:t>40</a:t>
            </a:fld>
            <a:endParaRPr lang="en-GB" dirty="0"/>
          </a:p>
        </p:txBody>
      </p:sp>
    </p:spTree>
    <p:extLst>
      <p:ext uri="{BB962C8B-B14F-4D97-AF65-F5344CB8AC3E}">
        <p14:creationId xmlns:p14="http://schemas.microsoft.com/office/powerpoint/2010/main" val="4123695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352A8FC-B379-469A-9290-6BFBCD67A2D5}"/>
              </a:ext>
            </a:extLst>
          </p:cNvPr>
          <p:cNvSpPr>
            <a:spLocks noGrp="1"/>
          </p:cNvSpPr>
          <p:nvPr>
            <p:ph type="body" sz="quarter" idx="10"/>
          </p:nvPr>
        </p:nvSpPr>
        <p:spPr/>
        <p:txBody>
          <a:bodyPr/>
          <a:lstStyle/>
          <a:p>
            <a:endParaRPr lang="en-GB"/>
          </a:p>
        </p:txBody>
      </p:sp>
      <p:sp>
        <p:nvSpPr>
          <p:cNvPr id="7" name="Text Placeholder 6">
            <a:extLst>
              <a:ext uri="{FF2B5EF4-FFF2-40B4-BE49-F238E27FC236}">
                <a16:creationId xmlns:a16="http://schemas.microsoft.com/office/drawing/2014/main" id="{401134C6-27B4-4603-9689-D22B61C28415}"/>
              </a:ext>
            </a:extLst>
          </p:cNvPr>
          <p:cNvSpPr>
            <a:spLocks noGrp="1"/>
          </p:cNvSpPr>
          <p:nvPr>
            <p:ph type="body" sz="quarter" idx="13"/>
          </p:nvPr>
        </p:nvSpPr>
        <p:spPr/>
        <p:txBody>
          <a:bodyPr/>
          <a:lstStyle/>
          <a:p>
            <a:endParaRPr lang="en-GB"/>
          </a:p>
        </p:txBody>
      </p:sp>
      <p:sp>
        <p:nvSpPr>
          <p:cNvPr id="8" name="Picture Placeholder 7">
            <a:extLst>
              <a:ext uri="{FF2B5EF4-FFF2-40B4-BE49-F238E27FC236}">
                <a16:creationId xmlns:a16="http://schemas.microsoft.com/office/drawing/2014/main" id="{C85545FE-9CC4-4842-9359-73514052AD9B}"/>
              </a:ext>
            </a:extLst>
          </p:cNvPr>
          <p:cNvSpPr>
            <a:spLocks noGrp="1"/>
          </p:cNvSpPr>
          <p:nvPr>
            <p:ph type="pic" sz="quarter" idx="14"/>
          </p:nvPr>
        </p:nvSpPr>
        <p:spPr/>
      </p:sp>
      <p:sp>
        <p:nvSpPr>
          <p:cNvPr id="9" name="Text Placeholder 8">
            <a:extLst>
              <a:ext uri="{FF2B5EF4-FFF2-40B4-BE49-F238E27FC236}">
                <a16:creationId xmlns:a16="http://schemas.microsoft.com/office/drawing/2014/main" id="{BD0162D9-44B8-4165-91FC-98FBD42C7621}"/>
              </a:ext>
            </a:extLst>
          </p:cNvPr>
          <p:cNvSpPr>
            <a:spLocks noGrp="1"/>
          </p:cNvSpPr>
          <p:nvPr>
            <p:ph type="body" sz="quarter" idx="15"/>
          </p:nvPr>
        </p:nvSpPr>
        <p:spPr/>
        <p:txBody>
          <a:bodyPr/>
          <a:lstStyle/>
          <a:p>
            <a:endParaRPr lang="en-GB"/>
          </a:p>
        </p:txBody>
      </p:sp>
      <p:sp>
        <p:nvSpPr>
          <p:cNvPr id="10" name="Picture Placeholder 9">
            <a:extLst>
              <a:ext uri="{FF2B5EF4-FFF2-40B4-BE49-F238E27FC236}">
                <a16:creationId xmlns:a16="http://schemas.microsoft.com/office/drawing/2014/main" id="{C9351A61-D037-4162-958A-B8A4A72978BA}"/>
              </a:ext>
            </a:extLst>
          </p:cNvPr>
          <p:cNvSpPr>
            <a:spLocks noGrp="1"/>
          </p:cNvSpPr>
          <p:nvPr>
            <p:ph type="pic" sz="quarter" idx="16"/>
          </p:nvPr>
        </p:nvSpPr>
        <p:spPr/>
      </p:sp>
    </p:spTree>
    <p:extLst>
      <p:ext uri="{BB962C8B-B14F-4D97-AF65-F5344CB8AC3E}">
        <p14:creationId xmlns:p14="http://schemas.microsoft.com/office/powerpoint/2010/main" val="1564367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6C8285C1-4009-4F12-9E58-401C879353A3}"/>
              </a:ext>
            </a:extLst>
          </p:cNvPr>
          <p:cNvSpPr>
            <a:spLocks noGrp="1"/>
          </p:cNvSpPr>
          <p:nvPr>
            <p:ph type="body" sz="quarter" idx="10"/>
          </p:nvPr>
        </p:nvSpPr>
        <p:spPr/>
        <p:txBody>
          <a:bodyPr/>
          <a:lstStyle/>
          <a:p>
            <a:endParaRPr lang="en-GB"/>
          </a:p>
        </p:txBody>
      </p:sp>
      <p:sp>
        <p:nvSpPr>
          <p:cNvPr id="8" name="Text Placeholder 7">
            <a:extLst>
              <a:ext uri="{FF2B5EF4-FFF2-40B4-BE49-F238E27FC236}">
                <a16:creationId xmlns:a16="http://schemas.microsoft.com/office/drawing/2014/main" id="{A53FC80C-6875-4504-91B0-56EB99AC731D}"/>
              </a:ext>
            </a:extLst>
          </p:cNvPr>
          <p:cNvSpPr>
            <a:spLocks noGrp="1"/>
          </p:cNvSpPr>
          <p:nvPr>
            <p:ph type="body" sz="quarter" idx="13"/>
          </p:nvPr>
        </p:nvSpPr>
        <p:spPr/>
        <p:txBody>
          <a:bodyPr/>
          <a:lstStyle/>
          <a:p>
            <a:endParaRPr lang="en-GB"/>
          </a:p>
        </p:txBody>
      </p:sp>
      <p:sp>
        <p:nvSpPr>
          <p:cNvPr id="9" name="Picture Placeholder 8">
            <a:extLst>
              <a:ext uri="{FF2B5EF4-FFF2-40B4-BE49-F238E27FC236}">
                <a16:creationId xmlns:a16="http://schemas.microsoft.com/office/drawing/2014/main" id="{3F59B837-EA2E-475A-A60C-7E84AD39BB72}"/>
              </a:ext>
            </a:extLst>
          </p:cNvPr>
          <p:cNvSpPr>
            <a:spLocks noGrp="1"/>
          </p:cNvSpPr>
          <p:nvPr>
            <p:ph type="pic" sz="quarter" idx="14"/>
          </p:nvPr>
        </p:nvSpPr>
        <p:spPr/>
      </p:sp>
      <p:sp>
        <p:nvSpPr>
          <p:cNvPr id="10" name="Text Placeholder 9">
            <a:extLst>
              <a:ext uri="{FF2B5EF4-FFF2-40B4-BE49-F238E27FC236}">
                <a16:creationId xmlns:a16="http://schemas.microsoft.com/office/drawing/2014/main" id="{33D6F495-46CA-4645-83AB-E939295736E7}"/>
              </a:ext>
            </a:extLst>
          </p:cNvPr>
          <p:cNvSpPr>
            <a:spLocks noGrp="1"/>
          </p:cNvSpPr>
          <p:nvPr>
            <p:ph type="body" sz="quarter" idx="15"/>
          </p:nvPr>
        </p:nvSpPr>
        <p:spPr/>
        <p:txBody>
          <a:bodyPr/>
          <a:lstStyle/>
          <a:p>
            <a:endParaRPr lang="en-GB"/>
          </a:p>
        </p:txBody>
      </p:sp>
      <p:sp>
        <p:nvSpPr>
          <p:cNvPr id="11" name="Picture Placeholder 10">
            <a:extLst>
              <a:ext uri="{FF2B5EF4-FFF2-40B4-BE49-F238E27FC236}">
                <a16:creationId xmlns:a16="http://schemas.microsoft.com/office/drawing/2014/main" id="{712DD26E-61C6-4A01-A492-FFEF987899C5}"/>
              </a:ext>
            </a:extLst>
          </p:cNvPr>
          <p:cNvSpPr>
            <a:spLocks noGrp="1"/>
          </p:cNvSpPr>
          <p:nvPr>
            <p:ph type="pic" sz="quarter" idx="16"/>
          </p:nvPr>
        </p:nvSpPr>
        <p:spPr/>
      </p:sp>
    </p:spTree>
    <p:extLst>
      <p:ext uri="{BB962C8B-B14F-4D97-AF65-F5344CB8AC3E}">
        <p14:creationId xmlns:p14="http://schemas.microsoft.com/office/powerpoint/2010/main" val="17770115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66844E33-4018-40E4-AE4C-74BF1725C227}"/>
              </a:ext>
            </a:extLst>
          </p:cNvPr>
          <p:cNvSpPr>
            <a:spLocks noGrp="1"/>
          </p:cNvSpPr>
          <p:nvPr>
            <p:ph type="body" sz="quarter" idx="10"/>
          </p:nvPr>
        </p:nvSpPr>
        <p:spPr/>
        <p:txBody>
          <a:bodyPr/>
          <a:lstStyle/>
          <a:p>
            <a:endParaRPr lang="en-GB"/>
          </a:p>
        </p:txBody>
      </p:sp>
      <p:sp>
        <p:nvSpPr>
          <p:cNvPr id="7" name="Text Placeholder 6">
            <a:extLst>
              <a:ext uri="{FF2B5EF4-FFF2-40B4-BE49-F238E27FC236}">
                <a16:creationId xmlns:a16="http://schemas.microsoft.com/office/drawing/2014/main" id="{98CA6DB3-B1BC-46CC-AA72-EE17DCA47E01}"/>
              </a:ext>
            </a:extLst>
          </p:cNvPr>
          <p:cNvSpPr>
            <a:spLocks noGrp="1"/>
          </p:cNvSpPr>
          <p:nvPr>
            <p:ph type="body" sz="quarter" idx="11"/>
          </p:nvPr>
        </p:nvSpPr>
        <p:spPr/>
        <p:txBody>
          <a:bodyPr/>
          <a:lstStyle/>
          <a:p>
            <a:endParaRPr lang="en-GB"/>
          </a:p>
        </p:txBody>
      </p:sp>
      <p:sp>
        <p:nvSpPr>
          <p:cNvPr id="8" name="Picture Placeholder 7">
            <a:extLst>
              <a:ext uri="{FF2B5EF4-FFF2-40B4-BE49-F238E27FC236}">
                <a16:creationId xmlns:a16="http://schemas.microsoft.com/office/drawing/2014/main" id="{5958CCA8-912C-4703-9B29-38496B8EA924}"/>
              </a:ext>
            </a:extLst>
          </p:cNvPr>
          <p:cNvSpPr>
            <a:spLocks noGrp="1"/>
          </p:cNvSpPr>
          <p:nvPr>
            <p:ph type="pic" sz="quarter" idx="14"/>
          </p:nvPr>
        </p:nvSpPr>
        <p:spPr/>
      </p:sp>
      <p:sp>
        <p:nvSpPr>
          <p:cNvPr id="9" name="Text Placeholder 8">
            <a:extLst>
              <a:ext uri="{FF2B5EF4-FFF2-40B4-BE49-F238E27FC236}">
                <a16:creationId xmlns:a16="http://schemas.microsoft.com/office/drawing/2014/main" id="{40920780-2905-4190-8921-FC2C91E3C7D5}"/>
              </a:ext>
            </a:extLst>
          </p:cNvPr>
          <p:cNvSpPr>
            <a:spLocks noGrp="1"/>
          </p:cNvSpPr>
          <p:nvPr>
            <p:ph type="body" sz="quarter" idx="15"/>
          </p:nvPr>
        </p:nvSpPr>
        <p:spPr/>
        <p:txBody>
          <a:bodyPr/>
          <a:lstStyle/>
          <a:p>
            <a:endParaRPr lang="en-GB"/>
          </a:p>
        </p:txBody>
      </p:sp>
    </p:spTree>
    <p:extLst>
      <p:ext uri="{BB962C8B-B14F-4D97-AF65-F5344CB8AC3E}">
        <p14:creationId xmlns:p14="http://schemas.microsoft.com/office/powerpoint/2010/main" val="324463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833F3DB-1A06-4749-969E-437CB467661A}"/>
              </a:ext>
            </a:extLst>
          </p:cNvPr>
          <p:cNvSpPr>
            <a:spLocks noGrp="1"/>
          </p:cNvSpPr>
          <p:nvPr>
            <p:ph type="pic" sz="quarter" idx="14"/>
          </p:nvPr>
        </p:nvSpPr>
        <p:spPr/>
      </p:sp>
      <p:sp>
        <p:nvSpPr>
          <p:cNvPr id="9" name="Text Placeholder 8">
            <a:extLst>
              <a:ext uri="{FF2B5EF4-FFF2-40B4-BE49-F238E27FC236}">
                <a16:creationId xmlns:a16="http://schemas.microsoft.com/office/drawing/2014/main" id="{297152B0-DABE-4762-B9F9-134ED9F79B9A}"/>
              </a:ext>
            </a:extLst>
          </p:cNvPr>
          <p:cNvSpPr>
            <a:spLocks noGrp="1"/>
          </p:cNvSpPr>
          <p:nvPr>
            <p:ph type="body" sz="quarter" idx="15"/>
          </p:nvPr>
        </p:nvSpPr>
        <p:spPr/>
        <p:txBody>
          <a:bodyPr/>
          <a:lstStyle/>
          <a:p>
            <a:endParaRPr lang="en-GB"/>
          </a:p>
        </p:txBody>
      </p:sp>
      <p:sp>
        <p:nvSpPr>
          <p:cNvPr id="6" name="Text Placeholder 5">
            <a:extLst>
              <a:ext uri="{FF2B5EF4-FFF2-40B4-BE49-F238E27FC236}">
                <a16:creationId xmlns:a16="http://schemas.microsoft.com/office/drawing/2014/main" id="{DF0904B1-4475-480F-AF34-61AD28353EE2}"/>
              </a:ext>
            </a:extLst>
          </p:cNvPr>
          <p:cNvSpPr>
            <a:spLocks noGrp="1"/>
          </p:cNvSpPr>
          <p:nvPr>
            <p:ph type="body" sz="quarter" idx="10"/>
          </p:nvPr>
        </p:nvSpPr>
        <p:spPr/>
        <p:txBody>
          <a:bodyPr/>
          <a:lstStyle/>
          <a:p>
            <a:endParaRPr lang="en-GB"/>
          </a:p>
        </p:txBody>
      </p:sp>
      <p:sp>
        <p:nvSpPr>
          <p:cNvPr id="7" name="Text Placeholder 6">
            <a:extLst>
              <a:ext uri="{FF2B5EF4-FFF2-40B4-BE49-F238E27FC236}">
                <a16:creationId xmlns:a16="http://schemas.microsoft.com/office/drawing/2014/main" id="{C0BD8898-D66E-4EB7-9143-FA04AC6F4F8D}"/>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974147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958335C-E90F-4C16-98C9-2663D7806082}"/>
              </a:ext>
            </a:extLst>
          </p:cNvPr>
          <p:cNvSpPr/>
          <p:nvPr/>
        </p:nvSpPr>
        <p:spPr>
          <a:xfrm>
            <a:off x="2" y="0"/>
            <a:ext cx="4788405" cy="7559675"/>
          </a:xfrm>
          <a:prstGeom prst="rect">
            <a:avLst/>
          </a:prstGeom>
          <a:solidFill>
            <a:srgbClr val="15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79"/>
          </a:p>
        </p:txBody>
      </p:sp>
      <p:grpSp>
        <p:nvGrpSpPr>
          <p:cNvPr id="4" name="Group 3">
            <a:extLst>
              <a:ext uri="{FF2B5EF4-FFF2-40B4-BE49-F238E27FC236}">
                <a16:creationId xmlns:a16="http://schemas.microsoft.com/office/drawing/2014/main" id="{3FBAC587-C138-4CFE-A5DF-64FDD7985CD8}"/>
              </a:ext>
            </a:extLst>
          </p:cNvPr>
          <p:cNvGrpSpPr/>
          <p:nvPr/>
        </p:nvGrpSpPr>
        <p:grpSpPr>
          <a:xfrm>
            <a:off x="535978" y="2047857"/>
            <a:ext cx="3681810" cy="3679367"/>
            <a:chOff x="254499" y="1212397"/>
            <a:chExt cx="4784724" cy="4781550"/>
          </a:xfrm>
          <a:solidFill>
            <a:schemeClr val="bg1">
              <a:alpha val="10000"/>
            </a:schemeClr>
          </a:solidFill>
        </p:grpSpPr>
        <p:sp>
          <p:nvSpPr>
            <p:cNvPr id="30" name="Freeform: Shape 29">
              <a:extLst>
                <a:ext uri="{FF2B5EF4-FFF2-40B4-BE49-F238E27FC236}">
                  <a16:creationId xmlns:a16="http://schemas.microsoft.com/office/drawing/2014/main" id="{F8AE3EB5-5622-440F-8991-C115BC6A6F6F}"/>
                </a:ext>
              </a:extLst>
            </p:cNvPr>
            <p:cNvSpPr>
              <a:spLocks/>
            </p:cNvSpPr>
            <p:nvPr/>
          </p:nvSpPr>
          <p:spPr bwMode="auto">
            <a:xfrm>
              <a:off x="935643" y="1212397"/>
              <a:ext cx="4103580" cy="2650137"/>
            </a:xfrm>
            <a:custGeom>
              <a:avLst/>
              <a:gdLst>
                <a:gd name="connsiteX0" fmla="*/ 1711666 w 4103580"/>
                <a:gd name="connsiteY0" fmla="*/ 0 h 2650137"/>
                <a:gd name="connsiteX1" fmla="*/ 4103580 w 4103580"/>
                <a:gd name="connsiteY1" fmla="*/ 2391210 h 2650137"/>
                <a:gd name="connsiteX2" fmla="*/ 4089990 w 4103580"/>
                <a:gd name="connsiteY2" fmla="*/ 2595007 h 2650137"/>
                <a:gd name="connsiteX3" fmla="*/ 2921213 w 4103580"/>
                <a:gd name="connsiteY3" fmla="*/ 1562439 h 2650137"/>
                <a:gd name="connsiteX4" fmla="*/ 2126173 w 4103580"/>
                <a:gd name="connsiteY4" fmla="*/ 1868133 h 2650137"/>
                <a:gd name="connsiteX5" fmla="*/ 2094775 w 4103580"/>
                <a:gd name="connsiteY5" fmla="*/ 1902011 h 2650137"/>
                <a:gd name="connsiteX6" fmla="*/ 2092340 w 4103580"/>
                <a:gd name="connsiteY6" fmla="*/ 1901078 h 2650137"/>
                <a:gd name="connsiteX7" fmla="*/ 2092765 w 4103580"/>
                <a:gd name="connsiteY7" fmla="*/ 1902219 h 2650137"/>
                <a:gd name="connsiteX8" fmla="*/ 2093286 w 4103580"/>
                <a:gd name="connsiteY8" fmla="*/ 1903618 h 2650137"/>
                <a:gd name="connsiteX9" fmla="*/ 1981562 w 4103580"/>
                <a:gd name="connsiteY9" fmla="*/ 2024165 h 2650137"/>
                <a:gd name="connsiteX10" fmla="*/ 1756604 w 4103580"/>
                <a:gd name="connsiteY10" fmla="*/ 2511763 h 2650137"/>
                <a:gd name="connsiteX11" fmla="*/ 1739009 w 4103580"/>
                <a:gd name="connsiteY11" fmla="*/ 2621169 h 2650137"/>
                <a:gd name="connsiteX12" fmla="*/ 1738857 w 4103580"/>
                <a:gd name="connsiteY12" fmla="*/ 2621196 h 2650137"/>
                <a:gd name="connsiteX13" fmla="*/ 705598 w 4103580"/>
                <a:gd name="connsiteY13" fmla="*/ 2553260 h 2650137"/>
                <a:gd name="connsiteX14" fmla="*/ 215257 w 4103580"/>
                <a:gd name="connsiteY14" fmla="*/ 2173564 h 2650137"/>
                <a:gd name="connsiteX15" fmla="*/ 161911 w 4103580"/>
                <a:gd name="connsiteY15" fmla="*/ 2091502 h 2650137"/>
                <a:gd name="connsiteX16" fmla="*/ 111616 w 4103580"/>
                <a:gd name="connsiteY16" fmla="*/ 2000786 h 2650137"/>
                <a:gd name="connsiteX17" fmla="*/ 257491 w 4103580"/>
                <a:gd name="connsiteY17" fmla="*/ 774426 h 2650137"/>
                <a:gd name="connsiteX18" fmla="*/ 583661 w 4103580"/>
                <a:gd name="connsiteY18" fmla="*/ 380420 h 2650137"/>
                <a:gd name="connsiteX19" fmla="*/ 841879 w 4103580"/>
                <a:gd name="connsiteY19" fmla="*/ 163037 h 2650137"/>
                <a:gd name="connsiteX20" fmla="*/ 1711666 w 4103580"/>
                <a:gd name="connsiteY20" fmla="*/ 0 h 265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103580" h="2650137">
                  <a:moveTo>
                    <a:pt x="1711666" y="0"/>
                  </a:moveTo>
                  <a:cubicBezTo>
                    <a:pt x="3029936" y="0"/>
                    <a:pt x="4103580" y="1059741"/>
                    <a:pt x="4103580" y="2391210"/>
                  </a:cubicBezTo>
                  <a:cubicBezTo>
                    <a:pt x="4103580" y="2459142"/>
                    <a:pt x="4103580" y="2527074"/>
                    <a:pt x="4089990" y="2595007"/>
                  </a:cubicBezTo>
                  <a:cubicBezTo>
                    <a:pt x="4022038" y="2010791"/>
                    <a:pt x="3519192" y="1562439"/>
                    <a:pt x="2921213" y="1562439"/>
                  </a:cubicBezTo>
                  <a:cubicBezTo>
                    <a:pt x="2615428" y="1562439"/>
                    <a:pt x="2336825" y="1677924"/>
                    <a:pt x="2126173" y="1868133"/>
                  </a:cubicBezTo>
                  <a:lnTo>
                    <a:pt x="2094775" y="1902011"/>
                  </a:lnTo>
                  <a:lnTo>
                    <a:pt x="2092340" y="1901078"/>
                  </a:lnTo>
                  <a:cubicBezTo>
                    <a:pt x="2092340" y="1901078"/>
                    <a:pt x="2092340" y="1901078"/>
                    <a:pt x="2092765" y="1902219"/>
                  </a:cubicBezTo>
                  <a:lnTo>
                    <a:pt x="2093286" y="1903618"/>
                  </a:lnTo>
                  <a:lnTo>
                    <a:pt x="1981562" y="2024165"/>
                  </a:lnTo>
                  <a:cubicBezTo>
                    <a:pt x="1872733" y="2164805"/>
                    <a:pt x="1794429" y="2330655"/>
                    <a:pt x="1756604" y="2511763"/>
                  </a:cubicBezTo>
                  <a:lnTo>
                    <a:pt x="1739009" y="2621169"/>
                  </a:lnTo>
                  <a:lnTo>
                    <a:pt x="1738857" y="2621196"/>
                  </a:lnTo>
                  <a:cubicBezTo>
                    <a:pt x="1426160" y="2661957"/>
                    <a:pt x="1031891" y="2675545"/>
                    <a:pt x="705598" y="2553260"/>
                  </a:cubicBezTo>
                  <a:cubicBezTo>
                    <a:pt x="515261" y="2470039"/>
                    <a:pt x="345742" y="2355610"/>
                    <a:pt x="215257" y="2173564"/>
                  </a:cubicBezTo>
                  <a:lnTo>
                    <a:pt x="161911" y="2091502"/>
                  </a:lnTo>
                  <a:lnTo>
                    <a:pt x="111616" y="2000786"/>
                  </a:lnTo>
                  <a:cubicBezTo>
                    <a:pt x="-115981" y="1544235"/>
                    <a:pt x="40893" y="1105595"/>
                    <a:pt x="257491" y="774426"/>
                  </a:cubicBezTo>
                  <a:cubicBezTo>
                    <a:pt x="366214" y="611389"/>
                    <a:pt x="488528" y="475525"/>
                    <a:pt x="583661" y="380420"/>
                  </a:cubicBezTo>
                  <a:cubicBezTo>
                    <a:pt x="841879" y="163037"/>
                    <a:pt x="841879" y="163037"/>
                    <a:pt x="841879" y="163037"/>
                  </a:cubicBezTo>
                  <a:cubicBezTo>
                    <a:pt x="1113687" y="54346"/>
                    <a:pt x="1399086" y="0"/>
                    <a:pt x="1711666" y="0"/>
                  </a:cubicBezTo>
                  <a:close/>
                </a:path>
              </a:pathLst>
            </a:custGeom>
            <a:grpFill/>
            <a:ln w="12700" cap="flat" cmpd="sng" algn="ctr">
              <a:noFill/>
              <a:prstDash val="solid"/>
              <a:miter lim="800000"/>
            </a:ln>
            <a:effectLst/>
          </p:spPr>
          <p:txBody>
            <a:bodyPr rtlCol="0" anchor="ctr"/>
            <a:lstStyle/>
            <a:p>
              <a:pPr algn="ctr" defTabSz="801866">
                <a:defRPr/>
              </a:pPr>
              <a:endParaRPr lang="en-GB" sz="1579" kern="0">
                <a:solidFill>
                  <a:prstClr val="white"/>
                </a:solidFill>
                <a:latin typeface="Calibri" panose="020F0502020204030204"/>
              </a:endParaRPr>
            </a:p>
          </p:txBody>
        </p:sp>
        <p:sp>
          <p:nvSpPr>
            <p:cNvPr id="31" name="Freeform: Shape 30">
              <a:extLst>
                <a:ext uri="{FF2B5EF4-FFF2-40B4-BE49-F238E27FC236}">
                  <a16:creationId xmlns:a16="http://schemas.microsoft.com/office/drawing/2014/main" id="{B5216391-D7C7-4BB6-B896-B6F578D687B3}"/>
                </a:ext>
              </a:extLst>
            </p:cNvPr>
            <p:cNvSpPr>
              <a:spLocks/>
            </p:cNvSpPr>
            <p:nvPr/>
          </p:nvSpPr>
          <p:spPr bwMode="auto">
            <a:xfrm>
              <a:off x="254499" y="1374322"/>
              <a:ext cx="4772025" cy="4619625"/>
            </a:xfrm>
            <a:custGeom>
              <a:avLst/>
              <a:gdLst>
                <a:gd name="connsiteX0" fmla="*/ 1522698 w 4772025"/>
                <a:gd name="connsiteY0" fmla="*/ 0 h 4619625"/>
                <a:gd name="connsiteX1" fmla="*/ 1264383 w 4772025"/>
                <a:gd name="connsiteY1" fmla="*/ 217394 h 4619625"/>
                <a:gd name="connsiteX2" fmla="*/ 938091 w 4772025"/>
                <a:gd name="connsiteY2" fmla="*/ 611421 h 4619625"/>
                <a:gd name="connsiteX3" fmla="*/ 842922 w 4772025"/>
                <a:gd name="connsiteY3" fmla="*/ 1929373 h 4619625"/>
                <a:gd name="connsiteX4" fmla="*/ 843055 w 4772025"/>
                <a:gd name="connsiteY4" fmla="*/ 1929577 h 4619625"/>
                <a:gd name="connsiteX5" fmla="*/ 843502 w 4772025"/>
                <a:gd name="connsiteY5" fmla="*/ 1930384 h 4619625"/>
                <a:gd name="connsiteX6" fmla="*/ 1387118 w 4772025"/>
                <a:gd name="connsiteY6" fmla="*/ 2392322 h 4619625"/>
                <a:gd name="connsiteX7" fmla="*/ 2419990 w 4772025"/>
                <a:gd name="connsiteY7" fmla="*/ 2460254 h 4619625"/>
                <a:gd name="connsiteX8" fmla="*/ 2420153 w 4772025"/>
                <a:gd name="connsiteY8" fmla="*/ 2459244 h 4619625"/>
                <a:gd name="connsiteX9" fmla="*/ 2538218 w 4772025"/>
                <a:gd name="connsiteY9" fmla="*/ 2437829 h 4619625"/>
                <a:gd name="connsiteX10" fmla="*/ 2991013 w 4772025"/>
                <a:gd name="connsiteY10" fmla="*/ 2323400 h 4619625"/>
                <a:gd name="connsiteX11" fmla="*/ 2776883 w 4772025"/>
                <a:gd name="connsiteY11" fmla="*/ 1748282 h 4619625"/>
                <a:gd name="connsiteX12" fmla="*/ 2774430 w 4772025"/>
                <a:gd name="connsiteY12" fmla="*/ 1741693 h 4619625"/>
                <a:gd name="connsiteX13" fmla="*/ 2775919 w 4772025"/>
                <a:gd name="connsiteY13" fmla="*/ 1740086 h 4619625"/>
                <a:gd name="connsiteX14" fmla="*/ 2953818 w 4772025"/>
                <a:gd name="connsiteY14" fmla="*/ 1808279 h 4619625"/>
                <a:gd name="connsiteX15" fmla="*/ 4758430 w 4772025"/>
                <a:gd name="connsiteY15" fmla="*/ 2500032 h 4619625"/>
                <a:gd name="connsiteX16" fmla="*/ 4772025 w 4772025"/>
                <a:gd name="connsiteY16" fmla="*/ 2500032 h 4619625"/>
                <a:gd name="connsiteX17" fmla="*/ 4744834 w 4772025"/>
                <a:gd name="connsiteY17" fmla="*/ 2554381 h 4619625"/>
                <a:gd name="connsiteX18" fmla="*/ 4377755 w 4772025"/>
                <a:gd name="connsiteY18" fmla="*/ 3478306 h 4619625"/>
                <a:gd name="connsiteX19" fmla="*/ 4296182 w 4772025"/>
                <a:gd name="connsiteY19" fmla="*/ 3668526 h 4619625"/>
                <a:gd name="connsiteX20" fmla="*/ 3901912 w 4772025"/>
                <a:gd name="connsiteY20" fmla="*/ 4619625 h 4619625"/>
                <a:gd name="connsiteX21" fmla="*/ 3725170 w 4772025"/>
                <a:gd name="connsiteY21" fmla="*/ 4212011 h 4619625"/>
                <a:gd name="connsiteX22" fmla="*/ 3697980 w 4772025"/>
                <a:gd name="connsiteY22" fmla="*/ 4225598 h 4619625"/>
                <a:gd name="connsiteX23" fmla="*/ 3684384 w 4772025"/>
                <a:gd name="connsiteY23" fmla="*/ 4239186 h 4619625"/>
                <a:gd name="connsiteX24" fmla="*/ 3630002 w 4772025"/>
                <a:gd name="connsiteY24" fmla="*/ 4266360 h 4619625"/>
                <a:gd name="connsiteX25" fmla="*/ 3494047 w 4772025"/>
                <a:gd name="connsiteY25" fmla="*/ 4347883 h 4619625"/>
                <a:gd name="connsiteX26" fmla="*/ 3480451 w 4772025"/>
                <a:gd name="connsiteY26" fmla="*/ 4347883 h 4619625"/>
                <a:gd name="connsiteX27" fmla="*/ 3371687 w 4772025"/>
                <a:gd name="connsiteY27" fmla="*/ 4402231 h 4619625"/>
                <a:gd name="connsiteX28" fmla="*/ 3344496 w 4772025"/>
                <a:gd name="connsiteY28" fmla="*/ 4415818 h 4619625"/>
                <a:gd name="connsiteX29" fmla="*/ 3276518 w 4772025"/>
                <a:gd name="connsiteY29" fmla="*/ 4442993 h 4619625"/>
                <a:gd name="connsiteX30" fmla="*/ 3249328 w 4772025"/>
                <a:gd name="connsiteY30" fmla="*/ 4456580 h 4619625"/>
                <a:gd name="connsiteX31" fmla="*/ 3208541 w 4772025"/>
                <a:gd name="connsiteY31" fmla="*/ 4470167 h 4619625"/>
                <a:gd name="connsiteX32" fmla="*/ 3154159 w 4772025"/>
                <a:gd name="connsiteY32" fmla="*/ 4483754 h 4619625"/>
                <a:gd name="connsiteX33" fmla="*/ 3140564 w 4772025"/>
                <a:gd name="connsiteY33" fmla="*/ 4497341 h 4619625"/>
                <a:gd name="connsiteX34" fmla="*/ 3113372 w 4772025"/>
                <a:gd name="connsiteY34" fmla="*/ 4497341 h 4619625"/>
                <a:gd name="connsiteX35" fmla="*/ 3086182 w 4772025"/>
                <a:gd name="connsiteY35" fmla="*/ 4510928 h 4619625"/>
                <a:gd name="connsiteX36" fmla="*/ 3072586 w 4772025"/>
                <a:gd name="connsiteY36" fmla="*/ 4524515 h 4619625"/>
                <a:gd name="connsiteX37" fmla="*/ 3058990 w 4772025"/>
                <a:gd name="connsiteY37" fmla="*/ 4524515 h 4619625"/>
                <a:gd name="connsiteX38" fmla="*/ 3045395 w 4772025"/>
                <a:gd name="connsiteY38" fmla="*/ 4524515 h 4619625"/>
                <a:gd name="connsiteX39" fmla="*/ 2991013 w 4772025"/>
                <a:gd name="connsiteY39" fmla="*/ 4538102 h 4619625"/>
                <a:gd name="connsiteX40" fmla="*/ 2963822 w 4772025"/>
                <a:gd name="connsiteY40" fmla="*/ 4551690 h 4619625"/>
                <a:gd name="connsiteX41" fmla="*/ 2936631 w 4772025"/>
                <a:gd name="connsiteY41" fmla="*/ 4551690 h 4619625"/>
                <a:gd name="connsiteX42" fmla="*/ 2841462 w 4772025"/>
                <a:gd name="connsiteY42" fmla="*/ 4565277 h 4619625"/>
                <a:gd name="connsiteX43" fmla="*/ 2814271 w 4772025"/>
                <a:gd name="connsiteY43" fmla="*/ 4578864 h 4619625"/>
                <a:gd name="connsiteX44" fmla="*/ 2800676 w 4772025"/>
                <a:gd name="connsiteY44" fmla="*/ 4578864 h 4619625"/>
                <a:gd name="connsiteX45" fmla="*/ 2759889 w 4772025"/>
                <a:gd name="connsiteY45" fmla="*/ 4578864 h 4619625"/>
                <a:gd name="connsiteX46" fmla="*/ 2746294 w 4772025"/>
                <a:gd name="connsiteY46" fmla="*/ 4592451 h 4619625"/>
                <a:gd name="connsiteX47" fmla="*/ 2719102 w 4772025"/>
                <a:gd name="connsiteY47" fmla="*/ 4592451 h 4619625"/>
                <a:gd name="connsiteX48" fmla="*/ 2664720 w 4772025"/>
                <a:gd name="connsiteY48" fmla="*/ 4592451 h 4619625"/>
                <a:gd name="connsiteX49" fmla="*/ 2569552 w 4772025"/>
                <a:gd name="connsiteY49" fmla="*/ 4606038 h 4619625"/>
                <a:gd name="connsiteX50" fmla="*/ 2501574 w 4772025"/>
                <a:gd name="connsiteY50" fmla="*/ 4606038 h 4619625"/>
                <a:gd name="connsiteX51" fmla="*/ 2392810 w 4772025"/>
                <a:gd name="connsiteY51" fmla="*/ 4619625 h 4619625"/>
                <a:gd name="connsiteX52" fmla="*/ 1848990 w 4772025"/>
                <a:gd name="connsiteY52" fmla="*/ 4551690 h 4619625"/>
                <a:gd name="connsiteX53" fmla="*/ 1740226 w 4772025"/>
                <a:gd name="connsiteY53" fmla="*/ 4524515 h 4619625"/>
                <a:gd name="connsiteX54" fmla="*/ 1359551 w 4772025"/>
                <a:gd name="connsiteY54" fmla="*/ 4375057 h 4619625"/>
                <a:gd name="connsiteX55" fmla="*/ 1250787 w 4772025"/>
                <a:gd name="connsiteY55" fmla="*/ 4320708 h 4619625"/>
                <a:gd name="connsiteX56" fmla="*/ 1155619 w 4772025"/>
                <a:gd name="connsiteY56" fmla="*/ 4266360 h 4619625"/>
                <a:gd name="connsiteX57" fmla="*/ 1006068 w 4772025"/>
                <a:gd name="connsiteY57" fmla="*/ 4171250 h 4619625"/>
                <a:gd name="connsiteX58" fmla="*/ 965282 w 4772025"/>
                <a:gd name="connsiteY58" fmla="*/ 4144075 h 4619625"/>
                <a:gd name="connsiteX59" fmla="*/ 870113 w 4772025"/>
                <a:gd name="connsiteY59" fmla="*/ 4062553 h 4619625"/>
                <a:gd name="connsiteX60" fmla="*/ 503034 w 4772025"/>
                <a:gd name="connsiteY60" fmla="*/ 3695700 h 4619625"/>
                <a:gd name="connsiteX61" fmla="*/ 435057 w 4772025"/>
                <a:gd name="connsiteY61" fmla="*/ 3614177 h 4619625"/>
                <a:gd name="connsiteX62" fmla="*/ 380675 w 4772025"/>
                <a:gd name="connsiteY62" fmla="*/ 3505480 h 4619625"/>
                <a:gd name="connsiteX63" fmla="*/ 312697 w 4772025"/>
                <a:gd name="connsiteY63" fmla="*/ 3410370 h 4619625"/>
                <a:gd name="connsiteX64" fmla="*/ 258315 w 4772025"/>
                <a:gd name="connsiteY64" fmla="*/ 3315260 h 4619625"/>
                <a:gd name="connsiteX65" fmla="*/ 203933 w 4772025"/>
                <a:gd name="connsiteY65" fmla="*/ 3206563 h 4619625"/>
                <a:gd name="connsiteX66" fmla="*/ 67978 w 4772025"/>
                <a:gd name="connsiteY66" fmla="*/ 2826124 h 4619625"/>
                <a:gd name="connsiteX67" fmla="*/ 40787 w 4772025"/>
                <a:gd name="connsiteY67" fmla="*/ 2676665 h 4619625"/>
                <a:gd name="connsiteX68" fmla="*/ 27191 w 4772025"/>
                <a:gd name="connsiteY68" fmla="*/ 2567968 h 4619625"/>
                <a:gd name="connsiteX69" fmla="*/ 0 w 4772025"/>
                <a:gd name="connsiteY69" fmla="*/ 2228290 h 4619625"/>
                <a:gd name="connsiteX70" fmla="*/ 0 w 4772025"/>
                <a:gd name="connsiteY70" fmla="*/ 2133180 h 4619625"/>
                <a:gd name="connsiteX71" fmla="*/ 0 w 4772025"/>
                <a:gd name="connsiteY71" fmla="*/ 2051657 h 4619625"/>
                <a:gd name="connsiteX72" fmla="*/ 13596 w 4772025"/>
                <a:gd name="connsiteY72" fmla="*/ 2010896 h 4619625"/>
                <a:gd name="connsiteX73" fmla="*/ 13596 w 4772025"/>
                <a:gd name="connsiteY73" fmla="*/ 1983722 h 4619625"/>
                <a:gd name="connsiteX74" fmla="*/ 13596 w 4772025"/>
                <a:gd name="connsiteY74" fmla="*/ 1970134 h 4619625"/>
                <a:gd name="connsiteX75" fmla="*/ 13596 w 4772025"/>
                <a:gd name="connsiteY75" fmla="*/ 1942960 h 4619625"/>
                <a:gd name="connsiteX76" fmla="*/ 27191 w 4772025"/>
                <a:gd name="connsiteY76" fmla="*/ 1861437 h 4619625"/>
                <a:gd name="connsiteX77" fmla="*/ 27191 w 4772025"/>
                <a:gd name="connsiteY77" fmla="*/ 1847850 h 4619625"/>
                <a:gd name="connsiteX78" fmla="*/ 40787 w 4772025"/>
                <a:gd name="connsiteY78" fmla="*/ 1766327 h 4619625"/>
                <a:gd name="connsiteX79" fmla="*/ 81573 w 4772025"/>
                <a:gd name="connsiteY79" fmla="*/ 1576108 h 4619625"/>
                <a:gd name="connsiteX80" fmla="*/ 108764 w 4772025"/>
                <a:gd name="connsiteY80" fmla="*/ 1508172 h 4619625"/>
                <a:gd name="connsiteX81" fmla="*/ 149551 w 4772025"/>
                <a:gd name="connsiteY81" fmla="*/ 1399475 h 4619625"/>
                <a:gd name="connsiteX82" fmla="*/ 149551 w 4772025"/>
                <a:gd name="connsiteY82" fmla="*/ 1358713 h 4619625"/>
                <a:gd name="connsiteX83" fmla="*/ 163146 w 4772025"/>
                <a:gd name="connsiteY83" fmla="*/ 1331539 h 4619625"/>
                <a:gd name="connsiteX84" fmla="*/ 190337 w 4772025"/>
                <a:gd name="connsiteY84" fmla="*/ 1277191 h 4619625"/>
                <a:gd name="connsiteX85" fmla="*/ 203933 w 4772025"/>
                <a:gd name="connsiteY85" fmla="*/ 1250016 h 4619625"/>
                <a:gd name="connsiteX86" fmla="*/ 203933 w 4772025"/>
                <a:gd name="connsiteY86" fmla="*/ 1236429 h 4619625"/>
                <a:gd name="connsiteX87" fmla="*/ 231124 w 4772025"/>
                <a:gd name="connsiteY87" fmla="*/ 1182081 h 4619625"/>
                <a:gd name="connsiteX88" fmla="*/ 258315 w 4772025"/>
                <a:gd name="connsiteY88" fmla="*/ 1127732 h 4619625"/>
                <a:gd name="connsiteX89" fmla="*/ 299102 w 4772025"/>
                <a:gd name="connsiteY89" fmla="*/ 1059797 h 4619625"/>
                <a:gd name="connsiteX90" fmla="*/ 299102 w 4772025"/>
                <a:gd name="connsiteY90" fmla="*/ 1046209 h 4619625"/>
                <a:gd name="connsiteX91" fmla="*/ 339888 w 4772025"/>
                <a:gd name="connsiteY91" fmla="*/ 978274 h 4619625"/>
                <a:gd name="connsiteX92" fmla="*/ 394270 w 4772025"/>
                <a:gd name="connsiteY92" fmla="*/ 896751 h 4619625"/>
                <a:gd name="connsiteX93" fmla="*/ 475843 w 4772025"/>
                <a:gd name="connsiteY93" fmla="*/ 788054 h 4619625"/>
                <a:gd name="connsiteX94" fmla="*/ 503034 w 4772025"/>
                <a:gd name="connsiteY94" fmla="*/ 747292 h 4619625"/>
                <a:gd name="connsiteX95" fmla="*/ 530225 w 4772025"/>
                <a:gd name="connsiteY95" fmla="*/ 720118 h 4619625"/>
                <a:gd name="connsiteX96" fmla="*/ 543821 w 4772025"/>
                <a:gd name="connsiteY96" fmla="*/ 706531 h 4619625"/>
                <a:gd name="connsiteX97" fmla="*/ 625394 w 4772025"/>
                <a:gd name="connsiteY97" fmla="*/ 611421 h 4619625"/>
                <a:gd name="connsiteX98" fmla="*/ 693371 w 4772025"/>
                <a:gd name="connsiteY98" fmla="*/ 529898 h 4619625"/>
                <a:gd name="connsiteX99" fmla="*/ 720562 w 4772025"/>
                <a:gd name="connsiteY99" fmla="*/ 516311 h 4619625"/>
                <a:gd name="connsiteX100" fmla="*/ 734158 w 4772025"/>
                <a:gd name="connsiteY100" fmla="*/ 502724 h 4619625"/>
                <a:gd name="connsiteX101" fmla="*/ 734158 w 4772025"/>
                <a:gd name="connsiteY101" fmla="*/ 489137 h 4619625"/>
                <a:gd name="connsiteX102" fmla="*/ 761349 w 4772025"/>
                <a:gd name="connsiteY102" fmla="*/ 475550 h 4619625"/>
                <a:gd name="connsiteX103" fmla="*/ 788540 w 4772025"/>
                <a:gd name="connsiteY103" fmla="*/ 448375 h 4619625"/>
                <a:gd name="connsiteX104" fmla="*/ 802135 w 4772025"/>
                <a:gd name="connsiteY104" fmla="*/ 434788 h 4619625"/>
                <a:gd name="connsiteX105" fmla="*/ 829327 w 4772025"/>
                <a:gd name="connsiteY105" fmla="*/ 421201 h 4619625"/>
                <a:gd name="connsiteX106" fmla="*/ 870113 w 4772025"/>
                <a:gd name="connsiteY106" fmla="*/ 380440 h 4619625"/>
                <a:gd name="connsiteX107" fmla="*/ 910900 w 4772025"/>
                <a:gd name="connsiteY107" fmla="*/ 339678 h 4619625"/>
                <a:gd name="connsiteX108" fmla="*/ 992473 w 4772025"/>
                <a:gd name="connsiteY108" fmla="*/ 285330 h 4619625"/>
                <a:gd name="connsiteX109" fmla="*/ 1046855 w 4772025"/>
                <a:gd name="connsiteY109" fmla="*/ 244568 h 4619625"/>
                <a:gd name="connsiteX110" fmla="*/ 1114832 w 4772025"/>
                <a:gd name="connsiteY110" fmla="*/ 203807 h 4619625"/>
                <a:gd name="connsiteX111" fmla="*/ 1169214 w 4772025"/>
                <a:gd name="connsiteY111" fmla="*/ 163046 h 4619625"/>
                <a:gd name="connsiteX112" fmla="*/ 1182810 w 4772025"/>
                <a:gd name="connsiteY112" fmla="*/ 163046 h 4619625"/>
                <a:gd name="connsiteX113" fmla="*/ 1250787 w 4772025"/>
                <a:gd name="connsiteY113" fmla="*/ 122284 h 4619625"/>
                <a:gd name="connsiteX114" fmla="*/ 1305169 w 4772025"/>
                <a:gd name="connsiteY114" fmla="*/ 95110 h 4619625"/>
                <a:gd name="connsiteX115" fmla="*/ 1413934 w 4772025"/>
                <a:gd name="connsiteY115" fmla="*/ 40761 h 4619625"/>
                <a:gd name="connsiteX116" fmla="*/ 1522698 w 4772025"/>
                <a:gd name="connsiteY116" fmla="*/ 0 h 461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4772025" h="4619625">
                  <a:moveTo>
                    <a:pt x="1522698" y="0"/>
                  </a:moveTo>
                  <a:cubicBezTo>
                    <a:pt x="1264383" y="217394"/>
                    <a:pt x="1264383" y="217394"/>
                    <a:pt x="1264383" y="217394"/>
                  </a:cubicBezTo>
                  <a:cubicBezTo>
                    <a:pt x="1169214" y="312504"/>
                    <a:pt x="1046855" y="448375"/>
                    <a:pt x="938091" y="611421"/>
                  </a:cubicBezTo>
                  <a:cubicBezTo>
                    <a:pt x="706967" y="964687"/>
                    <a:pt x="543821" y="1440236"/>
                    <a:pt x="842922" y="1929373"/>
                  </a:cubicBezTo>
                  <a:lnTo>
                    <a:pt x="843055" y="1929577"/>
                  </a:lnTo>
                  <a:lnTo>
                    <a:pt x="843502" y="1930384"/>
                  </a:lnTo>
                  <a:cubicBezTo>
                    <a:pt x="979406" y="2161353"/>
                    <a:pt x="1169672" y="2297217"/>
                    <a:pt x="1387118" y="2392322"/>
                  </a:cubicBezTo>
                  <a:cubicBezTo>
                    <a:pt x="1713289" y="2514600"/>
                    <a:pt x="2107411" y="2501014"/>
                    <a:pt x="2419990" y="2460254"/>
                  </a:cubicBezTo>
                  <a:lnTo>
                    <a:pt x="2420153" y="2459244"/>
                  </a:lnTo>
                  <a:lnTo>
                    <a:pt x="2538218" y="2437829"/>
                  </a:lnTo>
                  <a:cubicBezTo>
                    <a:pt x="2803650" y="2385816"/>
                    <a:pt x="2991013" y="2323400"/>
                    <a:pt x="2991013" y="2323400"/>
                  </a:cubicBezTo>
                  <a:cubicBezTo>
                    <a:pt x="2827866" y="1885215"/>
                    <a:pt x="2787080" y="1775669"/>
                    <a:pt x="2776883" y="1748282"/>
                  </a:cubicBezTo>
                  <a:lnTo>
                    <a:pt x="2774430" y="1741693"/>
                  </a:lnTo>
                  <a:lnTo>
                    <a:pt x="2775919" y="1740086"/>
                  </a:lnTo>
                  <a:lnTo>
                    <a:pt x="2953818" y="1808279"/>
                  </a:lnTo>
                  <a:cubicBezTo>
                    <a:pt x="4758430" y="2500032"/>
                    <a:pt x="4758430" y="2500032"/>
                    <a:pt x="4758430" y="2500032"/>
                  </a:cubicBezTo>
                  <a:lnTo>
                    <a:pt x="4772025" y="2500032"/>
                  </a:lnTo>
                  <a:cubicBezTo>
                    <a:pt x="4744834" y="2554381"/>
                    <a:pt x="4744834" y="2554381"/>
                    <a:pt x="4744834" y="2554381"/>
                  </a:cubicBezTo>
                  <a:cubicBezTo>
                    <a:pt x="4377755" y="3478306"/>
                    <a:pt x="4377755" y="3478306"/>
                    <a:pt x="4377755" y="3478306"/>
                  </a:cubicBezTo>
                  <a:cubicBezTo>
                    <a:pt x="4296182" y="3668526"/>
                    <a:pt x="4296182" y="3668526"/>
                    <a:pt x="4296182" y="3668526"/>
                  </a:cubicBezTo>
                  <a:cubicBezTo>
                    <a:pt x="3901912" y="4619625"/>
                    <a:pt x="3901912" y="4619625"/>
                    <a:pt x="3901912" y="4619625"/>
                  </a:cubicBezTo>
                  <a:cubicBezTo>
                    <a:pt x="3725170" y="4212011"/>
                    <a:pt x="3725170" y="4212011"/>
                    <a:pt x="3725170" y="4212011"/>
                  </a:cubicBezTo>
                  <a:cubicBezTo>
                    <a:pt x="3725170" y="4212011"/>
                    <a:pt x="3711575" y="4212011"/>
                    <a:pt x="3697980" y="4225598"/>
                  </a:cubicBezTo>
                  <a:cubicBezTo>
                    <a:pt x="3684384" y="4239186"/>
                    <a:pt x="3684384" y="4239186"/>
                    <a:pt x="3684384" y="4239186"/>
                  </a:cubicBezTo>
                  <a:cubicBezTo>
                    <a:pt x="3657193" y="4252773"/>
                    <a:pt x="3643598" y="4252773"/>
                    <a:pt x="3630002" y="4266360"/>
                  </a:cubicBezTo>
                  <a:cubicBezTo>
                    <a:pt x="3589216" y="4293534"/>
                    <a:pt x="3534833" y="4320708"/>
                    <a:pt x="3494047" y="4347883"/>
                  </a:cubicBezTo>
                  <a:cubicBezTo>
                    <a:pt x="3494047" y="4347883"/>
                    <a:pt x="3480451" y="4347883"/>
                    <a:pt x="3480451" y="4347883"/>
                  </a:cubicBezTo>
                  <a:cubicBezTo>
                    <a:pt x="3439665" y="4375057"/>
                    <a:pt x="3398878" y="4388644"/>
                    <a:pt x="3371687" y="4402231"/>
                  </a:cubicBezTo>
                  <a:cubicBezTo>
                    <a:pt x="3358092" y="4415818"/>
                    <a:pt x="3358092" y="4415818"/>
                    <a:pt x="3344496" y="4415818"/>
                  </a:cubicBezTo>
                  <a:cubicBezTo>
                    <a:pt x="3317305" y="4429405"/>
                    <a:pt x="3303710" y="4429405"/>
                    <a:pt x="3276518" y="4442993"/>
                  </a:cubicBezTo>
                  <a:cubicBezTo>
                    <a:pt x="3276518" y="4442993"/>
                    <a:pt x="3262923" y="4456580"/>
                    <a:pt x="3249328" y="4456580"/>
                  </a:cubicBezTo>
                  <a:cubicBezTo>
                    <a:pt x="3235732" y="4456580"/>
                    <a:pt x="3222136" y="4470167"/>
                    <a:pt x="3208541" y="4470167"/>
                  </a:cubicBezTo>
                  <a:cubicBezTo>
                    <a:pt x="3194946" y="4470167"/>
                    <a:pt x="3181350" y="4483754"/>
                    <a:pt x="3154159" y="4483754"/>
                  </a:cubicBezTo>
                  <a:cubicBezTo>
                    <a:pt x="3154159" y="4483754"/>
                    <a:pt x="3154159" y="4497341"/>
                    <a:pt x="3140564" y="4497341"/>
                  </a:cubicBezTo>
                  <a:cubicBezTo>
                    <a:pt x="3140564" y="4497341"/>
                    <a:pt x="3126968" y="4497341"/>
                    <a:pt x="3113372" y="4497341"/>
                  </a:cubicBezTo>
                  <a:cubicBezTo>
                    <a:pt x="3099777" y="4510928"/>
                    <a:pt x="3099777" y="4510928"/>
                    <a:pt x="3086182" y="4510928"/>
                  </a:cubicBezTo>
                  <a:cubicBezTo>
                    <a:pt x="3072586" y="4510928"/>
                    <a:pt x="3072586" y="4510928"/>
                    <a:pt x="3072586" y="4524515"/>
                  </a:cubicBezTo>
                  <a:cubicBezTo>
                    <a:pt x="3058990" y="4524515"/>
                    <a:pt x="3058990" y="4524515"/>
                    <a:pt x="3058990" y="4524515"/>
                  </a:cubicBezTo>
                  <a:cubicBezTo>
                    <a:pt x="3058990" y="4524515"/>
                    <a:pt x="3045395" y="4524515"/>
                    <a:pt x="3045395" y="4524515"/>
                  </a:cubicBezTo>
                  <a:cubicBezTo>
                    <a:pt x="3031799" y="4524515"/>
                    <a:pt x="3004608" y="4538102"/>
                    <a:pt x="2991013" y="4538102"/>
                  </a:cubicBezTo>
                  <a:cubicBezTo>
                    <a:pt x="2977417" y="4538102"/>
                    <a:pt x="2963822" y="4538102"/>
                    <a:pt x="2963822" y="4551690"/>
                  </a:cubicBezTo>
                  <a:cubicBezTo>
                    <a:pt x="2950226" y="4551690"/>
                    <a:pt x="2936631" y="4551690"/>
                    <a:pt x="2936631" y="4551690"/>
                  </a:cubicBezTo>
                  <a:cubicBezTo>
                    <a:pt x="2909440" y="4565277"/>
                    <a:pt x="2882249" y="4565277"/>
                    <a:pt x="2841462" y="4565277"/>
                  </a:cubicBezTo>
                  <a:cubicBezTo>
                    <a:pt x="2841462" y="4578864"/>
                    <a:pt x="2827867" y="4578864"/>
                    <a:pt x="2814271" y="4578864"/>
                  </a:cubicBezTo>
                  <a:cubicBezTo>
                    <a:pt x="2814271" y="4578864"/>
                    <a:pt x="2800676" y="4578864"/>
                    <a:pt x="2800676" y="4578864"/>
                  </a:cubicBezTo>
                  <a:cubicBezTo>
                    <a:pt x="2787080" y="4578864"/>
                    <a:pt x="2773484" y="4578864"/>
                    <a:pt x="2759889" y="4578864"/>
                  </a:cubicBezTo>
                  <a:cubicBezTo>
                    <a:pt x="2759889" y="4592451"/>
                    <a:pt x="2746294" y="4592451"/>
                    <a:pt x="2746294" y="4592451"/>
                  </a:cubicBezTo>
                  <a:cubicBezTo>
                    <a:pt x="2732698" y="4592451"/>
                    <a:pt x="2719102" y="4592451"/>
                    <a:pt x="2719102" y="4592451"/>
                  </a:cubicBezTo>
                  <a:cubicBezTo>
                    <a:pt x="2691912" y="4592451"/>
                    <a:pt x="2678316" y="4592451"/>
                    <a:pt x="2664720" y="4592451"/>
                  </a:cubicBezTo>
                  <a:cubicBezTo>
                    <a:pt x="2637530" y="4606038"/>
                    <a:pt x="2610338" y="4606038"/>
                    <a:pt x="2569552" y="4606038"/>
                  </a:cubicBezTo>
                  <a:cubicBezTo>
                    <a:pt x="2542361" y="4606038"/>
                    <a:pt x="2528766" y="4606038"/>
                    <a:pt x="2501574" y="4606038"/>
                  </a:cubicBezTo>
                  <a:cubicBezTo>
                    <a:pt x="2460788" y="4619625"/>
                    <a:pt x="2420001" y="4619625"/>
                    <a:pt x="2392810" y="4619625"/>
                  </a:cubicBezTo>
                  <a:cubicBezTo>
                    <a:pt x="2202473" y="4619625"/>
                    <a:pt x="2025731" y="4592451"/>
                    <a:pt x="1848990" y="4551690"/>
                  </a:cubicBezTo>
                  <a:cubicBezTo>
                    <a:pt x="1808203" y="4538102"/>
                    <a:pt x="1767417" y="4538102"/>
                    <a:pt x="1740226" y="4524515"/>
                  </a:cubicBezTo>
                  <a:cubicBezTo>
                    <a:pt x="1604271" y="4483754"/>
                    <a:pt x="1468316" y="4442993"/>
                    <a:pt x="1359551" y="4375057"/>
                  </a:cubicBezTo>
                  <a:cubicBezTo>
                    <a:pt x="1318765" y="4361470"/>
                    <a:pt x="1277978" y="4347883"/>
                    <a:pt x="1250787" y="4320708"/>
                  </a:cubicBezTo>
                  <a:cubicBezTo>
                    <a:pt x="1210001" y="4307121"/>
                    <a:pt x="1182810" y="4293534"/>
                    <a:pt x="1155619" y="4266360"/>
                  </a:cubicBezTo>
                  <a:cubicBezTo>
                    <a:pt x="1101237" y="4239186"/>
                    <a:pt x="1046855" y="4212011"/>
                    <a:pt x="1006068" y="4171250"/>
                  </a:cubicBezTo>
                  <a:cubicBezTo>
                    <a:pt x="992473" y="4157663"/>
                    <a:pt x="978877" y="4157663"/>
                    <a:pt x="965282" y="4144075"/>
                  </a:cubicBezTo>
                  <a:cubicBezTo>
                    <a:pt x="924495" y="4116901"/>
                    <a:pt x="897304" y="4089727"/>
                    <a:pt x="870113" y="4062553"/>
                  </a:cubicBezTo>
                  <a:cubicBezTo>
                    <a:pt x="734158" y="3953856"/>
                    <a:pt x="611798" y="3831571"/>
                    <a:pt x="503034" y="3695700"/>
                  </a:cubicBezTo>
                  <a:cubicBezTo>
                    <a:pt x="489439" y="3668526"/>
                    <a:pt x="462248" y="3641352"/>
                    <a:pt x="435057" y="3614177"/>
                  </a:cubicBezTo>
                  <a:cubicBezTo>
                    <a:pt x="421461" y="3573416"/>
                    <a:pt x="394270" y="3546242"/>
                    <a:pt x="380675" y="3505480"/>
                  </a:cubicBezTo>
                  <a:cubicBezTo>
                    <a:pt x="353484" y="3478306"/>
                    <a:pt x="339888" y="3451132"/>
                    <a:pt x="312697" y="3410370"/>
                  </a:cubicBezTo>
                  <a:cubicBezTo>
                    <a:pt x="299102" y="3383196"/>
                    <a:pt x="271910" y="3342435"/>
                    <a:pt x="258315" y="3315260"/>
                  </a:cubicBezTo>
                  <a:cubicBezTo>
                    <a:pt x="244719" y="3274499"/>
                    <a:pt x="231124" y="3247325"/>
                    <a:pt x="203933" y="3206563"/>
                  </a:cubicBezTo>
                  <a:cubicBezTo>
                    <a:pt x="149551" y="3084279"/>
                    <a:pt x="108764" y="2948408"/>
                    <a:pt x="67978" y="2826124"/>
                  </a:cubicBezTo>
                  <a:cubicBezTo>
                    <a:pt x="54382" y="2771775"/>
                    <a:pt x="54382" y="2731014"/>
                    <a:pt x="40787" y="2676665"/>
                  </a:cubicBezTo>
                  <a:cubicBezTo>
                    <a:pt x="27191" y="2635904"/>
                    <a:pt x="27191" y="2608730"/>
                    <a:pt x="27191" y="2567968"/>
                  </a:cubicBezTo>
                  <a:cubicBezTo>
                    <a:pt x="0" y="2459271"/>
                    <a:pt x="0" y="2336987"/>
                    <a:pt x="0" y="2228290"/>
                  </a:cubicBezTo>
                  <a:cubicBezTo>
                    <a:pt x="0" y="2187528"/>
                    <a:pt x="0" y="2160354"/>
                    <a:pt x="0" y="2133180"/>
                  </a:cubicBezTo>
                  <a:cubicBezTo>
                    <a:pt x="0" y="2106006"/>
                    <a:pt x="0" y="2078831"/>
                    <a:pt x="0" y="2051657"/>
                  </a:cubicBezTo>
                  <a:cubicBezTo>
                    <a:pt x="0" y="2038070"/>
                    <a:pt x="0" y="2024483"/>
                    <a:pt x="13596" y="2010896"/>
                  </a:cubicBezTo>
                  <a:cubicBezTo>
                    <a:pt x="13596" y="1997309"/>
                    <a:pt x="13596" y="1997309"/>
                    <a:pt x="13596" y="1983722"/>
                  </a:cubicBezTo>
                  <a:cubicBezTo>
                    <a:pt x="13596" y="1983722"/>
                    <a:pt x="13596" y="1983722"/>
                    <a:pt x="13596" y="1970134"/>
                  </a:cubicBezTo>
                  <a:cubicBezTo>
                    <a:pt x="13596" y="1970134"/>
                    <a:pt x="13596" y="1956547"/>
                    <a:pt x="13596" y="1942960"/>
                  </a:cubicBezTo>
                  <a:cubicBezTo>
                    <a:pt x="13596" y="1915786"/>
                    <a:pt x="27191" y="1888612"/>
                    <a:pt x="27191" y="1861437"/>
                  </a:cubicBezTo>
                  <a:cubicBezTo>
                    <a:pt x="27191" y="1861437"/>
                    <a:pt x="27191" y="1847850"/>
                    <a:pt x="27191" y="1847850"/>
                  </a:cubicBezTo>
                  <a:cubicBezTo>
                    <a:pt x="27191" y="1820676"/>
                    <a:pt x="40787" y="1793502"/>
                    <a:pt x="40787" y="1766327"/>
                  </a:cubicBezTo>
                  <a:cubicBezTo>
                    <a:pt x="54382" y="1698392"/>
                    <a:pt x="67978" y="1644043"/>
                    <a:pt x="81573" y="1576108"/>
                  </a:cubicBezTo>
                  <a:cubicBezTo>
                    <a:pt x="95169" y="1562520"/>
                    <a:pt x="95169" y="1535346"/>
                    <a:pt x="108764" y="1508172"/>
                  </a:cubicBezTo>
                  <a:cubicBezTo>
                    <a:pt x="122360" y="1467410"/>
                    <a:pt x="135955" y="1440236"/>
                    <a:pt x="149551" y="1399475"/>
                  </a:cubicBezTo>
                  <a:cubicBezTo>
                    <a:pt x="149551" y="1385888"/>
                    <a:pt x="149551" y="1372301"/>
                    <a:pt x="149551" y="1358713"/>
                  </a:cubicBezTo>
                  <a:cubicBezTo>
                    <a:pt x="163146" y="1358713"/>
                    <a:pt x="163146" y="1345126"/>
                    <a:pt x="163146" y="1331539"/>
                  </a:cubicBezTo>
                  <a:cubicBezTo>
                    <a:pt x="176742" y="1317952"/>
                    <a:pt x="176742" y="1304365"/>
                    <a:pt x="190337" y="1277191"/>
                  </a:cubicBezTo>
                  <a:cubicBezTo>
                    <a:pt x="190337" y="1263603"/>
                    <a:pt x="203933" y="1263603"/>
                    <a:pt x="203933" y="1250016"/>
                  </a:cubicBezTo>
                  <a:cubicBezTo>
                    <a:pt x="203933" y="1250016"/>
                    <a:pt x="203933" y="1236429"/>
                    <a:pt x="203933" y="1236429"/>
                  </a:cubicBezTo>
                  <a:cubicBezTo>
                    <a:pt x="217528" y="1222842"/>
                    <a:pt x="231124" y="1209255"/>
                    <a:pt x="231124" y="1182081"/>
                  </a:cubicBezTo>
                  <a:cubicBezTo>
                    <a:pt x="244719" y="1168494"/>
                    <a:pt x="258315" y="1154906"/>
                    <a:pt x="258315" y="1127732"/>
                  </a:cubicBezTo>
                  <a:cubicBezTo>
                    <a:pt x="271910" y="1114145"/>
                    <a:pt x="285506" y="1086971"/>
                    <a:pt x="299102" y="1059797"/>
                  </a:cubicBezTo>
                  <a:cubicBezTo>
                    <a:pt x="299102" y="1059797"/>
                    <a:pt x="299102" y="1059797"/>
                    <a:pt x="299102" y="1046209"/>
                  </a:cubicBezTo>
                  <a:cubicBezTo>
                    <a:pt x="312697" y="1032622"/>
                    <a:pt x="326293" y="1005448"/>
                    <a:pt x="339888" y="978274"/>
                  </a:cubicBezTo>
                  <a:cubicBezTo>
                    <a:pt x="367079" y="951099"/>
                    <a:pt x="380675" y="923925"/>
                    <a:pt x="394270" y="896751"/>
                  </a:cubicBezTo>
                  <a:cubicBezTo>
                    <a:pt x="421461" y="869577"/>
                    <a:pt x="448652" y="828815"/>
                    <a:pt x="475843" y="788054"/>
                  </a:cubicBezTo>
                  <a:cubicBezTo>
                    <a:pt x="489439" y="774467"/>
                    <a:pt x="489439" y="760880"/>
                    <a:pt x="503034" y="747292"/>
                  </a:cubicBezTo>
                  <a:cubicBezTo>
                    <a:pt x="516630" y="733705"/>
                    <a:pt x="516630" y="733705"/>
                    <a:pt x="530225" y="720118"/>
                  </a:cubicBezTo>
                  <a:cubicBezTo>
                    <a:pt x="530225" y="720118"/>
                    <a:pt x="543821" y="706531"/>
                    <a:pt x="543821" y="706531"/>
                  </a:cubicBezTo>
                  <a:cubicBezTo>
                    <a:pt x="571012" y="679357"/>
                    <a:pt x="598203" y="638595"/>
                    <a:pt x="625394" y="611421"/>
                  </a:cubicBezTo>
                  <a:cubicBezTo>
                    <a:pt x="638989" y="584247"/>
                    <a:pt x="666180" y="557073"/>
                    <a:pt x="693371" y="529898"/>
                  </a:cubicBezTo>
                  <a:cubicBezTo>
                    <a:pt x="706967" y="529898"/>
                    <a:pt x="706967" y="516311"/>
                    <a:pt x="720562" y="516311"/>
                  </a:cubicBezTo>
                  <a:cubicBezTo>
                    <a:pt x="720562" y="502724"/>
                    <a:pt x="734158" y="502724"/>
                    <a:pt x="734158" y="502724"/>
                  </a:cubicBezTo>
                  <a:cubicBezTo>
                    <a:pt x="734158" y="502724"/>
                    <a:pt x="734158" y="489137"/>
                    <a:pt x="734158" y="489137"/>
                  </a:cubicBezTo>
                  <a:cubicBezTo>
                    <a:pt x="747753" y="489137"/>
                    <a:pt x="747753" y="475550"/>
                    <a:pt x="761349" y="475550"/>
                  </a:cubicBezTo>
                  <a:cubicBezTo>
                    <a:pt x="761349" y="461963"/>
                    <a:pt x="774944" y="461963"/>
                    <a:pt x="788540" y="448375"/>
                  </a:cubicBezTo>
                  <a:cubicBezTo>
                    <a:pt x="788540" y="448375"/>
                    <a:pt x="802135" y="434788"/>
                    <a:pt x="802135" y="434788"/>
                  </a:cubicBezTo>
                  <a:cubicBezTo>
                    <a:pt x="815731" y="421201"/>
                    <a:pt x="815731" y="421201"/>
                    <a:pt x="829327" y="421201"/>
                  </a:cubicBezTo>
                  <a:cubicBezTo>
                    <a:pt x="842922" y="407614"/>
                    <a:pt x="856518" y="394027"/>
                    <a:pt x="870113" y="380440"/>
                  </a:cubicBezTo>
                  <a:cubicBezTo>
                    <a:pt x="883709" y="366853"/>
                    <a:pt x="897304" y="353266"/>
                    <a:pt x="910900" y="339678"/>
                  </a:cubicBezTo>
                  <a:cubicBezTo>
                    <a:pt x="938091" y="326091"/>
                    <a:pt x="965282" y="298917"/>
                    <a:pt x="992473" y="285330"/>
                  </a:cubicBezTo>
                  <a:cubicBezTo>
                    <a:pt x="1006068" y="271743"/>
                    <a:pt x="1019664" y="258156"/>
                    <a:pt x="1046855" y="244568"/>
                  </a:cubicBezTo>
                  <a:cubicBezTo>
                    <a:pt x="1060450" y="230981"/>
                    <a:pt x="1087641" y="217394"/>
                    <a:pt x="1114832" y="203807"/>
                  </a:cubicBezTo>
                  <a:cubicBezTo>
                    <a:pt x="1128428" y="190220"/>
                    <a:pt x="1155619" y="176633"/>
                    <a:pt x="1169214" y="163046"/>
                  </a:cubicBezTo>
                  <a:cubicBezTo>
                    <a:pt x="1169214" y="163046"/>
                    <a:pt x="1182810" y="163046"/>
                    <a:pt x="1182810" y="163046"/>
                  </a:cubicBezTo>
                  <a:cubicBezTo>
                    <a:pt x="1210001" y="149459"/>
                    <a:pt x="1223596" y="135871"/>
                    <a:pt x="1250787" y="122284"/>
                  </a:cubicBezTo>
                  <a:cubicBezTo>
                    <a:pt x="1264383" y="108697"/>
                    <a:pt x="1277978" y="108697"/>
                    <a:pt x="1305169" y="95110"/>
                  </a:cubicBezTo>
                  <a:cubicBezTo>
                    <a:pt x="1332360" y="81523"/>
                    <a:pt x="1373147" y="54349"/>
                    <a:pt x="1413934" y="40761"/>
                  </a:cubicBezTo>
                  <a:cubicBezTo>
                    <a:pt x="1441125" y="27174"/>
                    <a:pt x="1481911" y="13587"/>
                    <a:pt x="1522698" y="0"/>
                  </a:cubicBezTo>
                  <a:close/>
                </a:path>
              </a:pathLst>
            </a:custGeom>
            <a:solidFill>
              <a:schemeClr val="bg1">
                <a:alpha val="5000"/>
              </a:schemeClr>
            </a:solidFill>
            <a:ln w="12700" cap="flat" cmpd="sng" algn="ctr">
              <a:noFill/>
              <a:prstDash val="solid"/>
              <a:miter lim="800000"/>
            </a:ln>
            <a:effectLst/>
          </p:spPr>
          <p:txBody>
            <a:bodyPr rtlCol="0" anchor="ctr"/>
            <a:lstStyle/>
            <a:p>
              <a:pPr algn="ctr" defTabSz="801866">
                <a:defRPr/>
              </a:pPr>
              <a:endParaRPr lang="en-GB" sz="1579" kern="0">
                <a:solidFill>
                  <a:prstClr val="white"/>
                </a:solidFill>
                <a:latin typeface="Calibri" panose="020F0502020204030204"/>
              </a:endParaRPr>
            </a:p>
          </p:txBody>
        </p:sp>
      </p:grpSp>
      <p:sp>
        <p:nvSpPr>
          <p:cNvPr id="26" name="6 Rectángulo"/>
          <p:cNvSpPr/>
          <p:nvPr/>
        </p:nvSpPr>
        <p:spPr>
          <a:xfrm>
            <a:off x="545978" y="2828017"/>
            <a:ext cx="3311000" cy="1549848"/>
          </a:xfrm>
          <a:prstGeom prst="rect">
            <a:avLst/>
          </a:prstGeom>
        </p:spPr>
        <p:txBody>
          <a:bodyPr wrap="square">
            <a:spAutoFit/>
          </a:bodyPr>
          <a:lstStyle/>
          <a:p>
            <a:pPr defTabSz="801866">
              <a:defRPr/>
            </a:pPr>
            <a:r>
              <a:rPr lang="es-ES" sz="3157" b="1" dirty="0">
                <a:solidFill>
                  <a:schemeClr val="bg1"/>
                </a:solidFill>
                <a:latin typeface="Century Gothic" panose="020B0502020202020204" pitchFamily="34" charset="0"/>
                <a:ea typeface="Roboto Black" panose="02000000000000000000" pitchFamily="2" charset="0"/>
                <a:cs typeface="Flexo Medium"/>
              </a:rPr>
              <a:t>Here </a:t>
            </a:r>
            <a:r>
              <a:rPr lang="es-ES" sz="3157" b="1" dirty="0" err="1">
                <a:solidFill>
                  <a:schemeClr val="bg1"/>
                </a:solidFill>
                <a:latin typeface="Century Gothic" panose="020B0502020202020204" pitchFamily="34" charset="0"/>
                <a:ea typeface="Roboto Black" panose="02000000000000000000" pitchFamily="2" charset="0"/>
                <a:cs typeface="Flexo Medium"/>
              </a:rPr>
              <a:t>Goes</a:t>
            </a:r>
            <a:endParaRPr lang="es-ES" sz="3157" b="1" dirty="0">
              <a:solidFill>
                <a:schemeClr val="bg1"/>
              </a:solidFill>
              <a:latin typeface="Century Gothic" panose="020B0502020202020204" pitchFamily="34" charset="0"/>
              <a:ea typeface="Roboto Black" panose="02000000000000000000" pitchFamily="2" charset="0"/>
              <a:cs typeface="Flexo Medium"/>
            </a:endParaRPr>
          </a:p>
          <a:p>
            <a:pPr defTabSz="801866">
              <a:defRPr/>
            </a:pPr>
            <a:r>
              <a:rPr lang="es-ES" sz="3157" b="1" dirty="0" err="1">
                <a:solidFill>
                  <a:schemeClr val="bg1"/>
                </a:solidFill>
                <a:latin typeface="Century Gothic" panose="020B0502020202020204" pitchFamily="34" charset="0"/>
                <a:ea typeface="Roboto Black" panose="02000000000000000000" pitchFamily="2" charset="0"/>
                <a:cs typeface="Flexo Medium"/>
              </a:rPr>
              <a:t>Title</a:t>
            </a:r>
            <a:r>
              <a:rPr lang="es-ES" sz="3157" b="1" dirty="0">
                <a:solidFill>
                  <a:schemeClr val="bg1"/>
                </a:solidFill>
                <a:latin typeface="Century Gothic" panose="020B0502020202020204" pitchFamily="34" charset="0"/>
                <a:ea typeface="Roboto Black" panose="02000000000000000000" pitchFamily="2" charset="0"/>
                <a:cs typeface="Flexo Medium"/>
              </a:rPr>
              <a:t> </a:t>
            </a:r>
            <a:r>
              <a:rPr lang="es-ES" sz="3157" b="1" dirty="0" err="1">
                <a:solidFill>
                  <a:schemeClr val="bg1"/>
                </a:solidFill>
                <a:latin typeface="Century Gothic" panose="020B0502020202020204" pitchFamily="34" charset="0"/>
                <a:ea typeface="Roboto Black" panose="02000000000000000000" pitchFamily="2" charset="0"/>
                <a:cs typeface="Flexo Medium"/>
              </a:rPr>
              <a:t>Of</a:t>
            </a:r>
            <a:r>
              <a:rPr lang="es-ES" sz="3157" b="1" dirty="0">
                <a:solidFill>
                  <a:schemeClr val="bg1"/>
                </a:solidFill>
                <a:latin typeface="Century Gothic" panose="020B0502020202020204" pitchFamily="34" charset="0"/>
                <a:ea typeface="Roboto Black" panose="02000000000000000000" pitchFamily="2" charset="0"/>
                <a:cs typeface="Flexo Medium"/>
              </a:rPr>
              <a:t> </a:t>
            </a:r>
            <a:r>
              <a:rPr lang="es-ES" sz="3157" b="1" dirty="0" err="1">
                <a:solidFill>
                  <a:schemeClr val="bg1"/>
                </a:solidFill>
                <a:latin typeface="Century Gothic" panose="020B0502020202020204" pitchFamily="34" charset="0"/>
                <a:ea typeface="Roboto Black" panose="02000000000000000000" pitchFamily="2" charset="0"/>
                <a:cs typeface="Flexo Medium"/>
              </a:rPr>
              <a:t>Your</a:t>
            </a:r>
            <a:r>
              <a:rPr lang="es-ES" sz="3157" b="1" dirty="0">
                <a:solidFill>
                  <a:schemeClr val="bg1"/>
                </a:solidFill>
                <a:latin typeface="Century Gothic" panose="020B0502020202020204" pitchFamily="34" charset="0"/>
                <a:ea typeface="Roboto Black" panose="02000000000000000000" pitchFamily="2" charset="0"/>
                <a:cs typeface="Flexo Medium"/>
              </a:rPr>
              <a:t> Agenda</a:t>
            </a:r>
          </a:p>
        </p:txBody>
      </p:sp>
      <p:sp>
        <p:nvSpPr>
          <p:cNvPr id="27" name="6 Rectángulo"/>
          <p:cNvSpPr/>
          <p:nvPr/>
        </p:nvSpPr>
        <p:spPr>
          <a:xfrm>
            <a:off x="528311" y="4378032"/>
            <a:ext cx="3720713" cy="335348"/>
          </a:xfrm>
          <a:prstGeom prst="rect">
            <a:avLst/>
          </a:prstGeom>
        </p:spPr>
        <p:txBody>
          <a:bodyPr wrap="square">
            <a:spAutoFit/>
          </a:bodyPr>
          <a:lstStyle/>
          <a:p>
            <a:pPr defTabSz="801866">
              <a:defRPr/>
            </a:pPr>
            <a:r>
              <a:rPr lang="es-ES" sz="1579" dirty="0">
                <a:solidFill>
                  <a:schemeClr val="bg1"/>
                </a:solidFill>
                <a:latin typeface="Century Gothic" panose="020B0502020202020204" pitchFamily="34" charset="0"/>
                <a:cs typeface="Flexo Medium"/>
              </a:rPr>
              <a:t>Here </a:t>
            </a:r>
            <a:r>
              <a:rPr lang="es-ES" sz="1579" dirty="0" err="1">
                <a:solidFill>
                  <a:schemeClr val="bg1"/>
                </a:solidFill>
                <a:latin typeface="Century Gothic" panose="020B0502020202020204" pitchFamily="34" charset="0"/>
                <a:cs typeface="Flexo Medium"/>
              </a:rPr>
              <a:t>Goes</a:t>
            </a:r>
            <a:r>
              <a:rPr lang="es-ES" sz="1579" dirty="0">
                <a:solidFill>
                  <a:schemeClr val="bg1"/>
                </a:solidFill>
                <a:latin typeface="Century Gothic" panose="020B0502020202020204" pitchFamily="34" charset="0"/>
                <a:cs typeface="Flexo Medium"/>
              </a:rPr>
              <a:t> A Short </a:t>
            </a:r>
            <a:r>
              <a:rPr lang="es-ES" sz="1579" dirty="0" err="1">
                <a:solidFill>
                  <a:schemeClr val="bg1"/>
                </a:solidFill>
                <a:latin typeface="Century Gothic" panose="020B0502020202020204" pitchFamily="34" charset="0"/>
                <a:cs typeface="Flexo Medium"/>
              </a:rPr>
              <a:t>Subtitle</a:t>
            </a:r>
            <a:endParaRPr lang="es-ES" sz="1579" dirty="0">
              <a:solidFill>
                <a:schemeClr val="bg1"/>
              </a:solidFill>
              <a:latin typeface="Century Gothic" panose="020B0502020202020204" pitchFamily="34" charset="0"/>
              <a:cs typeface="Flexo Medium"/>
            </a:endParaRPr>
          </a:p>
        </p:txBody>
      </p:sp>
      <p:graphicFrame>
        <p:nvGraphicFramePr>
          <p:cNvPr id="2" name="Table 4">
            <a:extLst>
              <a:ext uri="{FF2B5EF4-FFF2-40B4-BE49-F238E27FC236}">
                <a16:creationId xmlns:a16="http://schemas.microsoft.com/office/drawing/2014/main" id="{3A632089-187A-436F-8C13-997A700D61A5}"/>
              </a:ext>
            </a:extLst>
          </p:cNvPr>
          <p:cNvGraphicFramePr>
            <a:graphicFrameLocks noGrp="1"/>
          </p:cNvGraphicFramePr>
          <p:nvPr>
            <p:extLst>
              <p:ext uri="{D42A27DB-BD31-4B8C-83A1-F6EECF244321}">
                <p14:modId xmlns:p14="http://schemas.microsoft.com/office/powerpoint/2010/main" val="3466152800"/>
              </p:ext>
            </p:extLst>
          </p:nvPr>
        </p:nvGraphicFramePr>
        <p:xfrm>
          <a:off x="5583502" y="1606748"/>
          <a:ext cx="3913020" cy="4700744"/>
        </p:xfrm>
        <a:graphic>
          <a:graphicData uri="http://schemas.openxmlformats.org/drawingml/2006/table">
            <a:tbl>
              <a:tblPr firstRow="1" bandRow="1">
                <a:tableStyleId>{5C22544A-7EE6-4342-B048-85BDC9FD1C3A}</a:tableStyleId>
              </a:tblPr>
              <a:tblGrid>
                <a:gridCol w="3913020">
                  <a:extLst>
                    <a:ext uri="{9D8B030D-6E8A-4147-A177-3AD203B41FA5}">
                      <a16:colId xmlns:a16="http://schemas.microsoft.com/office/drawing/2014/main" val="1274207645"/>
                    </a:ext>
                  </a:extLst>
                </a:gridCol>
              </a:tblGrid>
              <a:tr h="587593">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Introduction</a:t>
                      </a:r>
                    </a:p>
                  </a:txBody>
                  <a:tcPr marL="98694" marR="98694" marT="49347" marB="49347" anchor="ctr">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510582956"/>
                  </a:ext>
                </a:extLst>
              </a:tr>
              <a:tr h="587593">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About Us</a:t>
                      </a:r>
                    </a:p>
                  </a:txBody>
                  <a:tcPr marL="98694" marR="98694" marT="49347" marB="49347"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513248815"/>
                  </a:ext>
                </a:extLst>
              </a:tr>
              <a:tr h="587593">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Welcome Message</a:t>
                      </a:r>
                    </a:p>
                  </a:txBody>
                  <a:tcPr marL="98694" marR="98694" marT="49347" marB="49347"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1777763711"/>
                  </a:ext>
                </a:extLst>
              </a:tr>
              <a:tr h="587593">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Company Profile</a:t>
                      </a:r>
                    </a:p>
                  </a:txBody>
                  <a:tcPr marL="98694" marR="98694" marT="49347" marB="49347"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3940641542"/>
                  </a:ext>
                </a:extLst>
              </a:tr>
              <a:tr h="587593">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Team</a:t>
                      </a:r>
                    </a:p>
                  </a:txBody>
                  <a:tcPr marL="98694" marR="98694" marT="49347" marB="49347"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469934156"/>
                  </a:ext>
                </a:extLst>
              </a:tr>
              <a:tr h="587593">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Portfolio</a:t>
                      </a:r>
                    </a:p>
                  </a:txBody>
                  <a:tcPr marL="98694" marR="98694" marT="49347" marB="49347"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1061644402"/>
                  </a:ext>
                </a:extLst>
              </a:tr>
              <a:tr h="587593">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Info graphic</a:t>
                      </a:r>
                    </a:p>
                  </a:txBody>
                  <a:tcPr marL="98694" marR="98694" marT="49347" marB="49347"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4253068084"/>
                  </a:ext>
                </a:extLst>
              </a:tr>
              <a:tr h="587593">
                <a:tc>
                  <a:txBody>
                    <a:bodyPr/>
                    <a:lstStyle/>
                    <a:p>
                      <a:pPr marL="144000" indent="-144000">
                        <a:buClr>
                          <a:srgbClr val="22B5E9"/>
                        </a:buClr>
                        <a:buFont typeface="Arial" panose="020B0604020202020204" pitchFamily="34" charset="0"/>
                        <a:buChar char="•"/>
                      </a:pPr>
                      <a:r>
                        <a:rPr lang="en-GB" sz="1500" b="0" kern="1200" spc="33" dirty="0">
                          <a:solidFill>
                            <a:srgbClr val="1B171C"/>
                          </a:solidFill>
                          <a:latin typeface="Century Gothic" panose="020B0502020202020204" pitchFamily="34" charset="0"/>
                          <a:ea typeface="+mn-ea"/>
                          <a:cs typeface="+mn-cs"/>
                        </a:rPr>
                        <a:t>Contact Us</a:t>
                      </a:r>
                    </a:p>
                  </a:txBody>
                  <a:tcPr marL="98694" marR="98694" marT="49347" marB="49347" anchor="ctr">
                    <a:lnT w="6350" cap="flat" cmpd="sng" algn="ctr">
                      <a:solidFill>
                        <a:schemeClr val="bg1">
                          <a:lumMod val="85000"/>
                        </a:schemeClr>
                      </a:solidFill>
                      <a:prstDash val="solid"/>
                      <a:round/>
                      <a:headEnd type="none" w="med" len="med"/>
                      <a:tailEnd type="none" w="med" len="med"/>
                    </a:lnT>
                    <a:noFill/>
                  </a:tcPr>
                </a:tc>
                <a:extLst>
                  <a:ext uri="{0D108BD9-81ED-4DB2-BD59-A6C34878D82A}">
                    <a16:rowId xmlns:a16="http://schemas.microsoft.com/office/drawing/2014/main" val="1791620134"/>
                  </a:ext>
                </a:extLst>
              </a:tr>
            </a:tbl>
          </a:graphicData>
        </a:graphic>
      </p:graphicFrame>
    </p:spTree>
    <p:extLst>
      <p:ext uri="{BB962C8B-B14F-4D97-AF65-F5344CB8AC3E}">
        <p14:creationId xmlns:p14="http://schemas.microsoft.com/office/powerpoint/2010/main" val="1932768770"/>
      </p:ext>
    </p:extLst>
  </p:cSld>
  <p:clrMapOvr>
    <a:masterClrMapping/>
  </p:clrMapOvr>
</p:sld>
</file>

<file path=ppt/theme/theme1.xml><?xml version="1.0" encoding="utf-8"?>
<a:theme xmlns:a="http://schemas.openxmlformats.org/drawingml/2006/main" name="1_Office Theme">
  <a:themeElements>
    <a:clrScheme name="Custom 47">
      <a:dk1>
        <a:sysClr val="windowText" lastClr="000000"/>
      </a:dk1>
      <a:lt1>
        <a:sysClr val="window" lastClr="FFFFFF"/>
      </a:lt1>
      <a:dk2>
        <a:srgbClr val="44546A"/>
      </a:dk2>
      <a:lt2>
        <a:srgbClr val="E7E6E6"/>
      </a:lt2>
      <a:accent1>
        <a:srgbClr val="15274E"/>
      </a:accent1>
      <a:accent2>
        <a:srgbClr val="22B5E9"/>
      </a:accent2>
      <a:accent3>
        <a:srgbClr val="0067B4"/>
      </a:accent3>
      <a:accent4>
        <a:srgbClr val="EECF12"/>
      </a:accent4>
      <a:accent5>
        <a:srgbClr val="E74A39"/>
      </a:accent5>
      <a:accent6>
        <a:srgbClr val="A5B7BB"/>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56">
    <a:dk1>
      <a:sysClr val="windowText" lastClr="000000"/>
    </a:dk1>
    <a:lt1>
      <a:sysClr val="window" lastClr="FFFFFF"/>
    </a:lt1>
    <a:dk2>
      <a:srgbClr val="44546A"/>
    </a:dk2>
    <a:lt2>
      <a:srgbClr val="E7E6E6"/>
    </a:lt2>
    <a:accent1>
      <a:srgbClr val="0F5150"/>
    </a:accent1>
    <a:accent2>
      <a:srgbClr val="0C8381"/>
    </a:accent2>
    <a:accent3>
      <a:srgbClr val="FD704E"/>
    </a:accent3>
    <a:accent4>
      <a:srgbClr val="F79A72"/>
    </a:accent4>
    <a:accent5>
      <a:srgbClr val="68676C"/>
    </a:accent5>
    <a:accent6>
      <a:srgbClr val="C4CFD2"/>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Custom 56">
    <a:dk1>
      <a:sysClr val="windowText" lastClr="000000"/>
    </a:dk1>
    <a:lt1>
      <a:sysClr val="window" lastClr="FFFFFF"/>
    </a:lt1>
    <a:dk2>
      <a:srgbClr val="44546A"/>
    </a:dk2>
    <a:lt2>
      <a:srgbClr val="E7E6E6"/>
    </a:lt2>
    <a:accent1>
      <a:srgbClr val="0F5150"/>
    </a:accent1>
    <a:accent2>
      <a:srgbClr val="0C8381"/>
    </a:accent2>
    <a:accent3>
      <a:srgbClr val="FD704E"/>
    </a:accent3>
    <a:accent4>
      <a:srgbClr val="F79A72"/>
    </a:accent4>
    <a:accent5>
      <a:srgbClr val="68676C"/>
    </a:accent5>
    <a:accent6>
      <a:srgbClr val="C4CFD2"/>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Custom 56">
    <a:dk1>
      <a:sysClr val="windowText" lastClr="000000"/>
    </a:dk1>
    <a:lt1>
      <a:sysClr val="window" lastClr="FFFFFF"/>
    </a:lt1>
    <a:dk2>
      <a:srgbClr val="44546A"/>
    </a:dk2>
    <a:lt2>
      <a:srgbClr val="E7E6E6"/>
    </a:lt2>
    <a:accent1>
      <a:srgbClr val="0F5150"/>
    </a:accent1>
    <a:accent2>
      <a:srgbClr val="0C8381"/>
    </a:accent2>
    <a:accent3>
      <a:srgbClr val="FD704E"/>
    </a:accent3>
    <a:accent4>
      <a:srgbClr val="F79A72"/>
    </a:accent4>
    <a:accent5>
      <a:srgbClr val="68676C"/>
    </a:accent5>
    <a:accent6>
      <a:srgbClr val="C4CFD2"/>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825</TotalTime>
  <Words>1380</Words>
  <Application>Microsoft Office PowerPoint</Application>
  <PresentationFormat>Custom</PresentationFormat>
  <Paragraphs>233</Paragraphs>
  <Slides>40</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40</vt:i4>
      </vt:variant>
    </vt:vector>
  </HeadingPairs>
  <TitlesOfParts>
    <vt:vector size="47" baseType="lpstr">
      <vt:lpstr>Arial</vt:lpstr>
      <vt:lpstr>Calibri</vt:lpstr>
      <vt:lpstr>Century Gothic</vt:lpstr>
      <vt:lpstr>Gotham</vt:lpstr>
      <vt:lpstr>Open Sans</vt:lpstr>
      <vt:lpstr>Roboto</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Indre Benetaite</cp:lastModifiedBy>
  <cp:revision>142</cp:revision>
  <dcterms:created xsi:type="dcterms:W3CDTF">2021-09-12T10:09:04Z</dcterms:created>
  <dcterms:modified xsi:type="dcterms:W3CDTF">2024-05-22T09:28:19Z</dcterms:modified>
</cp:coreProperties>
</file>